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58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65408" y="99547"/>
            <a:ext cx="780620" cy="446714"/>
          </a:xfrm>
          <a:prstGeom prst="roundRect">
            <a:avLst>
              <a:gd name="adj" fmla="val 16667"/>
            </a:avLst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메인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985" y="99546"/>
            <a:ext cx="780620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달력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99546"/>
            <a:ext cx="1217479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문의하기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49816" y="99545"/>
            <a:ext cx="709003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계정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645808"/>
            <a:ext cx="1933356" cy="6212192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304654" y="753274"/>
            <a:ext cx="872518" cy="3592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  검색</a:t>
            </a: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10131" y="753274"/>
            <a:ext cx="189046" cy="17962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5" name="선 24"/>
          <p:cNvCxnSpPr>
            <a:endCxn id="24" idx="5"/>
          </p:cNvCxnSpPr>
          <p:nvPr/>
        </p:nvCxnSpPr>
        <p:spPr>
          <a:xfrm rot="10800000">
            <a:off x="371491" y="906591"/>
            <a:ext cx="158563" cy="115709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210131" y="1218618"/>
            <a:ext cx="240642" cy="247213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304653" y="1162602"/>
            <a:ext cx="872519" cy="35949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설정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cxnSp>
        <p:nvCxnSpPr>
          <p:cNvPr id="28" name="선 27"/>
          <p:cNvCxnSpPr/>
          <p:nvPr/>
        </p:nvCxnSpPr>
        <p:spPr>
          <a:xfrm>
            <a:off x="0" y="2046842"/>
            <a:ext cx="19333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754" y="1522095"/>
            <a:ext cx="442974" cy="381053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304653" y="1555459"/>
            <a:ext cx="1817746" cy="3143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개발자 도와주기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0418" y="2156284"/>
            <a:ext cx="770360" cy="3659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할 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530418" y="2664962"/>
            <a:ext cx="770360" cy="365936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완료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334101" y="3152221"/>
            <a:ext cx="1162993" cy="36403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즐겨찾기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530055" y="3516252"/>
            <a:ext cx="770360" cy="51091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endPara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22400" y="843085"/>
            <a:ext cx="9888552" cy="1026698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22400" y="2151613"/>
            <a:ext cx="9888552" cy="1600290"/>
          </a:xfrm>
          <a:prstGeom prst="roundRect">
            <a:avLst>
              <a:gd name="adj" fmla="val 16667"/>
            </a:avLst>
          </a:prstGeom>
          <a:solidFill>
            <a:srgbClr val="e0e0e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22400" y="4027170"/>
            <a:ext cx="9888552" cy="1026698"/>
          </a:xfrm>
          <a:prstGeom prst="roundRect">
            <a:avLst>
              <a:gd name="adj" fmla="val 16667"/>
            </a:avLst>
          </a:prstGeom>
          <a:solidFill>
            <a:srgbClr val="e0e0e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2427059" y="872983"/>
            <a:ext cx="1119733" cy="3646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/>
              <a:t>운동하기</a:t>
            </a:r>
            <a:endParaRPr lang="ko-KR" altLang="en-US" b="1"/>
          </a:p>
        </p:txBody>
      </p:sp>
      <p:sp>
        <p:nvSpPr>
          <p:cNvPr id="40" name="가로 글상자 39"/>
          <p:cNvSpPr txBox="1"/>
          <p:nvPr/>
        </p:nvSpPr>
        <p:spPr>
          <a:xfrm>
            <a:off x="2427059" y="1190043"/>
            <a:ext cx="1192440" cy="3320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/>
              <a:t>30</a:t>
            </a:r>
            <a:r>
              <a:rPr lang="ko-KR" altLang="en-US" sz="1600"/>
              <a:t>분 조깅</a:t>
            </a:r>
            <a:endParaRPr lang="ko-KR" altLang="en-US" sz="1600"/>
          </a:p>
        </p:txBody>
      </p:sp>
      <p:sp>
        <p:nvSpPr>
          <p:cNvPr id="41" name="가로 글상자 40"/>
          <p:cNvSpPr txBox="1"/>
          <p:nvPr/>
        </p:nvSpPr>
        <p:spPr>
          <a:xfrm>
            <a:off x="2427059" y="2180188"/>
            <a:ext cx="2457595" cy="36108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대충 존나 중요한 할 일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2463416" y="2517986"/>
            <a:ext cx="9728584" cy="1061509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대충 존나 중요한 내용과 설명 이건 엄청난 길이여야 하는 설명이다 이 웹사이트는 언제쯤 완성시킬 수 있을까 화이팅 해보자 아자아자 화이팅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..!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sdajfjasf;lksda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ㅓ라ᅟᅵᆫ어란어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랑너라ᅟᅵᆫㅇ머라ᅟᅵᆫㅇ머ᅟᅵᆯ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ᅟᅡᆫㅁ어ᅟᅵᆯ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;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ㄴㅇ멀ㄴㅇ마ㅣ러미ㅏ런ㅇ마ㅣ런ㅇ미ㅏ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;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런얼ㄴㅇㅁ ㄹ널 ㅏㅣ어 라ᅟᅵᆫㅇㅁ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jklda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jklsdajflk;sdaj fl;ksda fl;asjfsadjfksda jfksdajfsdajfjsda;lfjsdafj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3" name="가로 글상자 42"/>
          <p:cNvSpPr txBox="1"/>
          <p:nvPr/>
        </p:nvSpPr>
        <p:spPr>
          <a:xfrm>
            <a:off x="2463412" y="4046220"/>
            <a:ext cx="1119733" cy="36468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장보기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가로 글상자 43"/>
          <p:cNvSpPr txBox="1"/>
          <p:nvPr/>
        </p:nvSpPr>
        <p:spPr>
          <a:xfrm>
            <a:off x="2463416" y="4393543"/>
            <a:ext cx="2035874" cy="33847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우유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계란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빵 구매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1414731" y="6148351"/>
            <a:ext cx="596221" cy="581679"/>
          </a:xfrm>
          <a:prstGeom prst="ellipse">
            <a:avLst/>
          </a:prstGeom>
          <a:solidFill>
            <a:srgbClr val="bdd97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900">
                <a:solidFill>
                  <a:schemeClr val="tx1"/>
                </a:solidFill>
              </a:rPr>
              <a:t>+</a:t>
            </a:r>
            <a:endParaRPr lang="en-US" altLang="ko-KR" sz="2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1933356" y="825984"/>
            <a:ext cx="8325287" cy="57513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12192000" cy="6458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65408" y="99547"/>
            <a:ext cx="780620" cy="4467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메인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985" y="99546"/>
            <a:ext cx="780620" cy="446714"/>
          </a:xfrm>
          <a:prstGeom prst="roundRect">
            <a:avLst>
              <a:gd name="adj" fmla="val 16667"/>
            </a:avLst>
          </a:prstGeom>
          <a:solidFill>
            <a:srgbClr val="ff9800"/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달력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99546"/>
            <a:ext cx="1217479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문의하기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49816" y="99545"/>
            <a:ext cx="709003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계정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33356" y="825984"/>
            <a:ext cx="8325286" cy="575135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12" name="선 11"/>
          <p:cNvCxnSpPr/>
          <p:nvPr/>
        </p:nvCxnSpPr>
        <p:spPr>
          <a:xfrm>
            <a:off x="1933357" y="1356767"/>
            <a:ext cx="832528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선 12"/>
          <p:cNvCxnSpPr/>
          <p:nvPr/>
        </p:nvCxnSpPr>
        <p:spPr>
          <a:xfrm>
            <a:off x="1933357" y="1879987"/>
            <a:ext cx="832528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4" name="선 13"/>
          <p:cNvCxnSpPr/>
          <p:nvPr/>
        </p:nvCxnSpPr>
        <p:spPr>
          <a:xfrm>
            <a:off x="1933357" y="2817945"/>
            <a:ext cx="832528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5" name="선 14"/>
          <p:cNvCxnSpPr/>
          <p:nvPr/>
        </p:nvCxnSpPr>
        <p:spPr>
          <a:xfrm>
            <a:off x="1933356" y="3701662"/>
            <a:ext cx="832528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6" name="선 15"/>
          <p:cNvCxnSpPr/>
          <p:nvPr/>
        </p:nvCxnSpPr>
        <p:spPr>
          <a:xfrm>
            <a:off x="1933356" y="4613881"/>
            <a:ext cx="832528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7" name="선 16"/>
          <p:cNvCxnSpPr/>
          <p:nvPr/>
        </p:nvCxnSpPr>
        <p:spPr>
          <a:xfrm>
            <a:off x="1933357" y="5631820"/>
            <a:ext cx="8325286" cy="0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18" name="선 17"/>
          <p:cNvCxnSpPr/>
          <p:nvPr/>
        </p:nvCxnSpPr>
        <p:spPr>
          <a:xfrm rot="5400000">
            <a:off x="391909" y="3952512"/>
            <a:ext cx="5220568" cy="29086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/>
          <p:nvPr/>
        </p:nvCxnSpPr>
        <p:spPr>
          <a:xfrm rot="5400000">
            <a:off x="1614554" y="3952512"/>
            <a:ext cx="5220568" cy="2908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0" name="선 19"/>
          <p:cNvCxnSpPr/>
          <p:nvPr/>
        </p:nvCxnSpPr>
        <p:spPr>
          <a:xfrm rot="5400000">
            <a:off x="2821467" y="3952506"/>
            <a:ext cx="5220568" cy="2908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1" name="선 20"/>
          <p:cNvCxnSpPr/>
          <p:nvPr/>
        </p:nvCxnSpPr>
        <p:spPr>
          <a:xfrm rot="5400000">
            <a:off x="4079912" y="3952512"/>
            <a:ext cx="5220568" cy="2908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2" name="선 21"/>
          <p:cNvCxnSpPr/>
          <p:nvPr/>
        </p:nvCxnSpPr>
        <p:spPr>
          <a:xfrm rot="5400000">
            <a:off x="5294034" y="3952506"/>
            <a:ext cx="5220568" cy="2908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cxnSp>
        <p:nvCxnSpPr>
          <p:cNvPr id="23" name="선 22"/>
          <p:cNvCxnSpPr/>
          <p:nvPr/>
        </p:nvCxnSpPr>
        <p:spPr>
          <a:xfrm rot="5400000">
            <a:off x="6455628" y="3952512"/>
            <a:ext cx="5220568" cy="2908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24" name="가로 글상자 23"/>
          <p:cNvSpPr txBox="1"/>
          <p:nvPr/>
        </p:nvSpPr>
        <p:spPr>
          <a:xfrm>
            <a:off x="5291037" y="863224"/>
            <a:ext cx="1743276" cy="46496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500" b="1"/>
              <a:t>2024</a:t>
            </a:r>
            <a:r>
              <a:rPr lang="ko-KR" altLang="en-US" sz="2500" b="1"/>
              <a:t>년 </a:t>
            </a:r>
            <a:r>
              <a:rPr lang="en-US" altLang="ko-KR" sz="2500" b="1"/>
              <a:t>8</a:t>
            </a:r>
            <a:r>
              <a:rPr lang="ko-KR" altLang="en-US" sz="2500" b="1"/>
              <a:t>월</a:t>
            </a:r>
            <a:endParaRPr lang="ko-KR" altLang="en-US" sz="2500" b="1"/>
          </a:p>
        </p:txBody>
      </p:sp>
      <p:sp>
        <p:nvSpPr>
          <p:cNvPr id="25" name="가로 글상자 24"/>
          <p:cNvSpPr txBox="1"/>
          <p:nvPr/>
        </p:nvSpPr>
        <p:spPr>
          <a:xfrm>
            <a:off x="2220197" y="1385347"/>
            <a:ext cx="436259" cy="4648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 b="1"/>
              <a:t>일</a:t>
            </a:r>
            <a:endParaRPr lang="ko-KR" altLang="en-US" sz="2500" b="1"/>
          </a:p>
        </p:txBody>
      </p:sp>
      <p:sp>
        <p:nvSpPr>
          <p:cNvPr id="26" name="가로 글상자 25"/>
          <p:cNvSpPr txBox="1"/>
          <p:nvPr/>
        </p:nvSpPr>
        <p:spPr>
          <a:xfrm>
            <a:off x="3419620" y="1385347"/>
            <a:ext cx="436259" cy="4701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월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4619726" y="1394872"/>
            <a:ext cx="436259" cy="47012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화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5877870" y="1415167"/>
            <a:ext cx="436259" cy="468878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수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7113557" y="1419225"/>
            <a:ext cx="436259" cy="464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목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8258819" y="1390650"/>
            <a:ext cx="436259" cy="464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금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9408154" y="1405642"/>
            <a:ext cx="436259" cy="4648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토</a:t>
            </a:r>
            <a:endParaRPr xmlns:mc="http://schemas.openxmlformats.org/markup-compatibility/2006" xmlns:hp="http://schemas.haansoft.com/office/presentation/8.0" kumimoji="0" lang="ko-KR" altLang="en-US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6704740" y="188404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7889775" y="188404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9080456" y="188404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5" name="가로 글상자 34"/>
          <p:cNvSpPr txBox="1"/>
          <p:nvPr/>
        </p:nvSpPr>
        <p:spPr>
          <a:xfrm>
            <a:off x="1933357" y="2817945"/>
            <a:ext cx="436259" cy="46627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3016736" y="281749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4239382" y="281794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5446295" y="281749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6704740" y="281794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7918861" y="2817495"/>
            <a:ext cx="436259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9065912" y="2817495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가로 글상자 42"/>
          <p:cNvSpPr txBox="1"/>
          <p:nvPr/>
        </p:nvSpPr>
        <p:spPr>
          <a:xfrm>
            <a:off x="1940011" y="3701662"/>
            <a:ext cx="560372" cy="468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11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가로 글상자 43"/>
          <p:cNvSpPr txBox="1"/>
          <p:nvPr/>
        </p:nvSpPr>
        <p:spPr>
          <a:xfrm>
            <a:off x="3002193" y="3701662"/>
            <a:ext cx="560372" cy="468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12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4239382" y="37033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6" name="가로 글상자 45"/>
          <p:cNvSpPr txBox="1"/>
          <p:nvPr/>
        </p:nvSpPr>
        <p:spPr>
          <a:xfrm>
            <a:off x="5431752" y="37033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14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7" name="가로 글상자 46"/>
          <p:cNvSpPr txBox="1"/>
          <p:nvPr/>
        </p:nvSpPr>
        <p:spPr>
          <a:xfrm>
            <a:off x="6704740" y="3701662"/>
            <a:ext cx="560372" cy="468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15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7918861" y="3701662"/>
            <a:ext cx="560373" cy="468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16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9051368" y="3701662"/>
            <a:ext cx="560372" cy="46838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17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0" name="가로 글상자 49"/>
          <p:cNvSpPr txBox="1"/>
          <p:nvPr/>
        </p:nvSpPr>
        <p:spPr>
          <a:xfrm>
            <a:off x="1933357" y="4613881"/>
            <a:ext cx="560372" cy="4705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18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3016737" y="46177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19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4224839" y="46177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20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5446295" y="4613881"/>
            <a:ext cx="560372" cy="4705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21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6704740" y="46177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22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7904317" y="4613881"/>
            <a:ext cx="560372" cy="4705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23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9051368" y="4617720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24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1933356" y="5631820"/>
            <a:ext cx="560372" cy="471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25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3002193" y="5631820"/>
            <a:ext cx="560372" cy="471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26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4210296" y="5631820"/>
            <a:ext cx="560372" cy="471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27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5417208" y="5636895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28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6690196" y="5631820"/>
            <a:ext cx="560372" cy="471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29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7904317" y="5636895"/>
            <a:ext cx="560372" cy="46672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30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9065912" y="5631820"/>
            <a:ext cx="560372" cy="47180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31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4339540" y="854559"/>
            <a:ext cx="406488" cy="46751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&lt;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7483287" y="854558"/>
            <a:ext cx="406488" cy="46751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&gt;</a:t>
            </a:r>
            <a:endParaRPr xmlns:mc="http://schemas.openxmlformats.org/markup-compatibility/2006" xmlns:hp="http://schemas.haansoft.com/office/presentation/8.0" kumimoji="0" lang="en-US" altLang="ko-KR" sz="2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825708" y="2300027"/>
            <a:ext cx="106686" cy="1205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562133" y="3241789"/>
            <a:ext cx="106686" cy="120535"/>
          </a:xfrm>
          <a:prstGeom prst="ellipse">
            <a:avLst/>
          </a:prstGeom>
          <a:solidFill>
            <a:srgbClr val="ff0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806658" y="4141470"/>
            <a:ext cx="106686" cy="120535"/>
          </a:xfrm>
          <a:prstGeom prst="ellipse">
            <a:avLst/>
          </a:prstGeom>
          <a:solidFill>
            <a:srgbClr val="00800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339540" y="5027295"/>
            <a:ext cx="106686" cy="120535"/>
          </a:xfrm>
          <a:prstGeom prst="ellipse">
            <a:avLst/>
          </a:prstGeom>
          <a:solidFill>
            <a:srgbClr val="800080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9825363" y="768834"/>
            <a:ext cx="406488" cy="62204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+</a:t>
            </a:r>
            <a:endParaRPr xmlns:mc="http://schemas.openxmlformats.org/markup-compatibility/2006" xmlns:hp="http://schemas.haansoft.com/office/presentation/8.0" kumimoji="0" lang="en-US" altLang="ko-KR" sz="35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495901" y="5027295"/>
            <a:ext cx="106686" cy="120535"/>
          </a:xfrm>
          <a:prstGeom prst="ellipse">
            <a:avLst/>
          </a:prstGeom>
          <a:solidFill>
            <a:srgbClr val="caa3fa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58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65408" y="99547"/>
            <a:ext cx="780620" cy="4467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메인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985" y="99546"/>
            <a:ext cx="780620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달력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99546"/>
            <a:ext cx="1217479" cy="446714"/>
          </a:xfrm>
          <a:prstGeom prst="roundRect">
            <a:avLst>
              <a:gd name="adj" fmla="val 16667"/>
            </a:avLst>
          </a:prstGeom>
          <a:solidFill>
            <a:srgbClr val="ff9800"/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문의하기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49816" y="99545"/>
            <a:ext cx="709003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계정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1967" y="909265"/>
            <a:ext cx="6761559" cy="5627181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76200" dist="76200" dir="2700000" algn="ctr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6610" y="1851194"/>
            <a:ext cx="5118779" cy="43625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4" name="가로 글상자 13"/>
          <p:cNvSpPr txBox="1"/>
          <p:nvPr/>
        </p:nvSpPr>
        <p:spPr>
          <a:xfrm>
            <a:off x="3498510" y="1570874"/>
            <a:ext cx="1334302" cy="29937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문의 유형 선택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a6a6a6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3498510" y="2446658"/>
            <a:ext cx="1130714" cy="29509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문의 내용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a6a6a6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536610" y="2713177"/>
            <a:ext cx="5118779" cy="1665057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3498510" y="4598581"/>
            <a:ext cx="1130714" cy="295364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a6a6a6"/>
                </a:solidFill>
                <a:latin typeface="Calibri"/>
                <a:ea typeface="맑은 고딕"/>
                <a:cs typeface="맑은 고딕"/>
              </a:rPr>
              <a:t>사진 업로드</a:t>
            </a:r>
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<a:solidFill>
                <a:srgbClr val="a6a6a6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536610" y="4874895"/>
            <a:ext cx="5118779" cy="436259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  <a:ln w="6350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3633024" y="4903470"/>
            <a:ext cx="294284" cy="3897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000"/>
              <a:t>+</a:t>
            </a:r>
            <a:endParaRPr lang="en-US" altLang="ko-KR" sz="20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5525613" y="5653923"/>
            <a:ext cx="1140773" cy="530782"/>
          </a:xfrm>
          <a:prstGeom prst="roundRect">
            <a:avLst>
              <a:gd name="adj" fmla="val 16667"/>
            </a:avLst>
          </a:prstGeom>
          <a:solidFill>
            <a:srgbClr val="bdd971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76200" dist="76200" dir="2700000" algn="ctr" rotWithShape="0">
              <a:srgbClr val="000000">
                <a:alpha val="298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제출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4580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965408" y="99547"/>
            <a:ext cx="780620" cy="4467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b="1"/>
              <a:t>메인</a:t>
            </a:r>
            <a:endParaRPr lang="ko-KR" altLang="en-US" b="1"/>
          </a:p>
        </p:txBody>
      </p:sp>
      <p:sp>
        <p:nvSpPr>
          <p:cNvPr id="7" name="모서리가 둥근 직사각형 6"/>
          <p:cNvSpPr/>
          <p:nvPr/>
        </p:nvSpPr>
        <p:spPr>
          <a:xfrm>
            <a:off x="5055985" y="99546"/>
            <a:ext cx="780620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달력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096000" y="99546"/>
            <a:ext cx="1217479" cy="446714"/>
          </a:xfrm>
          <a:prstGeom prst="roundRect">
            <a:avLst>
              <a:gd name="adj" fmla="val 16667"/>
            </a:avLst>
          </a:prstGeom>
          <a:noFill/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문의하기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549816" y="99545"/>
            <a:ext cx="709003" cy="446714"/>
          </a:xfrm>
          <a:prstGeom prst="roundRect">
            <a:avLst>
              <a:gd name="adj" fmla="val 16667"/>
            </a:avLst>
          </a:prstGeom>
          <a:solidFill>
            <a:srgbClr val="ff9800"/>
          </a:solidFill>
          <a:ln w="19050" cap="flat" cmpd="sng" algn="ctr">
            <a:noFill/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계정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701967" y="909265"/>
            <a:ext cx="6761559" cy="5627181"/>
          </a:xfrm>
          <a:prstGeom prst="roundRect">
            <a:avLst>
              <a:gd name="adj" fmla="val 16667"/>
            </a:avLst>
          </a:prstGeom>
          <a:solidFill>
            <a:srgbClr val="e7e7e7">
              <a:alpha val="100000"/>
            </a:srgbClr>
          </a:solidFill>
          <a:ln w="19050" cap="flat" cmpd="sng" algn="ctr">
            <a:noFill/>
            <a:prstDash val="solid"/>
            <a:round/>
            <a:headEnd w="med" len="med"/>
            <a:tailEnd w="med" len="med"/>
          </a:ln>
          <a:effectLst>
            <a:outerShdw blurRad="76200" dist="76200" dir="2700000" algn="ctr" rotWithShape="0">
              <a:srgbClr val="000000">
                <a:alpha val="98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grpSp>
        <p:nvGrpSpPr>
          <p:cNvPr id="29" name=""/>
          <p:cNvGrpSpPr/>
          <p:nvPr/>
        </p:nvGrpSpPr>
        <p:grpSpPr>
          <a:xfrm rot="0">
            <a:off x="5221193" y="5994472"/>
            <a:ext cx="2328623" cy="363560"/>
            <a:chOff x="6844425" y="6016285"/>
            <a:chExt cx="2328623" cy="363560"/>
          </a:xfrm>
        </p:grpSpPr>
        <p:sp>
          <p:nvSpPr>
            <p:cNvPr id="12" name="가로 글상자 11"/>
            <p:cNvSpPr txBox="1"/>
            <p:nvPr/>
          </p:nvSpPr>
          <p:spPr>
            <a:xfrm>
              <a:off x="7990866" y="6016285"/>
              <a:ext cx="1182182" cy="3635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b="1">
                  <a:solidFill>
                    <a:srgbClr val="ff0000"/>
                  </a:solidFill>
                </a:rPr>
                <a:t>탈퇴하기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6844425" y="6016285"/>
              <a:ext cx="1182182" cy="36356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  <a:solidFill>
                    <a:srgbClr val="ff0000"/>
                  </a:solidFill>
                  <a:latin typeface="Calibri"/>
                  <a:ea typeface="맑은 고딕"/>
                  <a:cs typeface="맑은 고딕"/>
                </a:rPr>
                <a:t>로그아웃</a:t>
              </a:r>
  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cxnSp>
          <p:nvCxnSpPr>
            <p:cNvPr id="14" name="선 13"/>
            <p:cNvCxnSpPr/>
            <p:nvPr/>
          </p:nvCxnSpPr>
          <p:spPr>
            <a:xfrm rot="16200000" flipH="1">
              <a:off x="7779687" y="6198065"/>
              <a:ext cx="363560" cy="0"/>
            </a:xfrm>
            <a:prstGeom prst="line">
              <a:avLst/>
            </a:prstGeom>
            <a:ln w="127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가로 글상자 14"/>
          <p:cNvSpPr txBox="1"/>
          <p:nvPr/>
        </p:nvSpPr>
        <p:spPr>
          <a:xfrm>
            <a:off x="5642685" y="1138637"/>
            <a:ext cx="1201740" cy="4686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아이디</a:t>
            </a:r>
            <a:endParaRPr lang="ko-KR" altLang="en-US" sz="2500"/>
          </a:p>
        </p:txBody>
      </p:sp>
      <p:cxnSp>
        <p:nvCxnSpPr>
          <p:cNvPr id="16" name="선 15"/>
          <p:cNvCxnSpPr/>
          <p:nvPr/>
        </p:nvCxnSpPr>
        <p:spPr>
          <a:xfrm>
            <a:off x="3114892" y="1712086"/>
            <a:ext cx="5962215" cy="0"/>
          </a:xfrm>
          <a:prstGeom prst="line">
            <a:avLst/>
          </a:prstGeom>
          <a:ln w="63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가로 글상자 20"/>
          <p:cNvSpPr txBox="1"/>
          <p:nvPr/>
        </p:nvSpPr>
        <p:spPr>
          <a:xfrm>
            <a:off x="6966462" y="2239545"/>
            <a:ext cx="469054" cy="364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눈</a:t>
            </a:r>
            <a:endParaRPr lang="ko-KR" altLang="en-US"/>
          </a:p>
        </p:txBody>
      </p:sp>
      <p:grpSp>
        <p:nvGrpSpPr>
          <p:cNvPr id="28" name=""/>
          <p:cNvGrpSpPr/>
          <p:nvPr/>
        </p:nvGrpSpPr>
        <p:grpSpPr>
          <a:xfrm rot="0">
            <a:off x="3467536" y="1887301"/>
            <a:ext cx="5361670" cy="800057"/>
            <a:chOff x="3467536" y="1887301"/>
            <a:chExt cx="5361670" cy="800057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467536" y="2156576"/>
              <a:ext cx="3967980" cy="530782"/>
            </a:xfrm>
            <a:prstGeom prst="roundRect">
              <a:avLst>
                <a:gd name="adj" fmla="val 16667"/>
              </a:avLst>
            </a:prstGeom>
            <a:solidFill>
              <a:srgbClr val="e1e1e1"/>
            </a:solidFill>
            <a:ln>
              <a:noFill/>
            </a:ln>
            <a:effectLst>
              <a:outerShdw blurRad="76200" dist="76200" dir="27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**********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7688432" y="2156576"/>
              <a:ext cx="1140773" cy="530782"/>
            </a:xfrm>
            <a:prstGeom prst="roundRect">
              <a:avLst>
                <a:gd name="adj" fmla="val 16667"/>
              </a:avLst>
            </a:prstGeom>
            <a:solidFill>
              <a:srgbClr val="bdd971">
                <a:alpha val="100000"/>
              </a:srgbClr>
            </a:solidFill>
            <a:ln w="19050" cap="flat" cmpd="sng" algn="ctr">
              <a:noFill/>
              <a:prstDash val="solid"/>
            </a:ln>
            <a:effectLst>
              <a:outerShdw blurRad="76200" dist="76200" dir="2700000" algn="ctr" rotWithShape="0">
                <a:srgbClr val="000000">
                  <a:alpha val="29800"/>
                </a:srgbClr>
              </a:outerShdw>
            </a:effectLst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수정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5" name="가로 글상자 24"/>
            <p:cNvSpPr txBox="1"/>
            <p:nvPr/>
          </p:nvSpPr>
          <p:spPr>
            <a:xfrm>
              <a:off x="3467536" y="1887301"/>
              <a:ext cx="1130714" cy="2950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<a:solidFill>
                    <a:srgbClr val="a6a6a6"/>
                  </a:solidFill>
                  <a:latin typeface="Calibri"/>
                  <a:ea typeface="맑은 고딕"/>
                  <a:cs typeface="맑은 고딕"/>
                </a:rPr>
                <a:t>비밀번호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a6a6a6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7" name=""/>
          <p:cNvGrpSpPr/>
          <p:nvPr/>
        </p:nvGrpSpPr>
        <p:grpSpPr>
          <a:xfrm rot="0">
            <a:off x="3467536" y="3030349"/>
            <a:ext cx="3967980" cy="797301"/>
            <a:chOff x="3467536" y="2798640"/>
            <a:chExt cx="3967980" cy="797301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3467536" y="3065159"/>
              <a:ext cx="3967980" cy="530782"/>
            </a:xfrm>
            <a:prstGeom prst="roundRect">
              <a:avLst>
                <a:gd name="adj" fmla="val 16667"/>
              </a:avLst>
            </a:prstGeom>
            <a:solidFill>
              <a:srgbClr val="e1e1e1">
                <a:alpha val="100000"/>
              </a:srgbClr>
            </a:solidFill>
            <a:ln w="19050" cap="flat" cmpd="sng" algn="ctr">
              <a:noFill/>
              <a:prstDash val="solid"/>
            </a:ln>
            <a:effectLst>
              <a:outerShdw blurRad="76200" dist="76200" dir="2700000" algn="ctr" rotWithShape="0">
                <a:srgbClr val="000000">
                  <a:alpha val="29800"/>
                </a:srgbClr>
              </a:outerShdw>
            </a:effectLst>
          </p:spPr>
          <p:txBody>
            <a:bodyPr anchor="ctr"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jty_419@naver.com</a:t>
              </a:r>
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6" name="가로 글상자 25"/>
            <p:cNvSpPr txBox="1"/>
            <p:nvPr/>
          </p:nvSpPr>
          <p:spPr>
            <a:xfrm>
              <a:off x="3467536" y="2798640"/>
              <a:ext cx="1130714" cy="29509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  <a:solidFill>
                    <a:srgbClr val="a6a6a6"/>
                  </a:solidFill>
                  <a:latin typeface="Calibri"/>
                  <a:ea typeface="맑은 고딕"/>
                  <a:cs typeface="맑은 고딕"/>
                </a:rPr>
                <a:t>이메일</a:t>
              </a:r>
              <a:endPara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a6a6a6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460" y="1131510"/>
            <a:ext cx="11121080" cy="427072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1674643" y="2557563"/>
            <a:ext cx="1229468" cy="2702127"/>
          </a:xfrm>
          <a:prstGeom prst="roundRect">
            <a:avLst>
              <a:gd name="adj" fmla="val 16667"/>
            </a:avLst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1674643" y="2496971"/>
            <a:ext cx="1927328" cy="367316"/>
            <a:chOff x="1674643" y="2496971"/>
            <a:chExt cx="1927328" cy="367316"/>
          </a:xfrm>
        </p:grpSpPr>
        <p:sp>
          <p:nvSpPr>
            <p:cNvPr id="6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900">
                  <a:solidFill>
                    <a:schemeClr val="tx1"/>
                  </a:solidFill>
                </a:rPr>
                <a:t>버그 제보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가로 글상자 6"/>
            <p:cNvSpPr txBox="1"/>
            <p:nvPr/>
          </p:nvSpPr>
          <p:spPr>
            <a:xfrm>
              <a:off x="2449597" y="2496971"/>
              <a:ext cx="1152375" cy="36731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/>
                <a:t>기능 오류</a:t>
              </a:r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 rot="0">
            <a:off x="1674643" y="2899556"/>
            <a:ext cx="2436296" cy="365614"/>
            <a:chOff x="1674643" y="2496971"/>
            <a:chExt cx="2436296" cy="365614"/>
          </a:xfrm>
        </p:grpSpPr>
        <p:sp>
          <p:nvSpPr>
            <p:cNvPr id="10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버그 제보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1" name="가로 글상자 6"/>
            <p:cNvSpPr txBox="1"/>
            <p:nvPr/>
          </p:nvSpPr>
          <p:spPr>
            <a:xfrm>
              <a:off x="2449597" y="2496971"/>
              <a:ext cx="1661343" cy="36561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화면 표시 문제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1674643" y="3341748"/>
            <a:ext cx="3134313" cy="361572"/>
            <a:chOff x="1674643" y="2496971"/>
            <a:chExt cx="3134313" cy="361572"/>
          </a:xfrm>
        </p:grpSpPr>
        <p:sp>
          <p:nvSpPr>
            <p:cNvPr id="13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피드백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4" name="가로 글상자 6"/>
            <p:cNvSpPr txBox="1"/>
            <p:nvPr/>
          </p:nvSpPr>
          <p:spPr>
            <a:xfrm>
              <a:off x="2449597" y="2496971"/>
              <a:ext cx="2359360" cy="3615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디자인 개선 아이디어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674643" y="3807822"/>
            <a:ext cx="3134313" cy="362223"/>
            <a:chOff x="1674643" y="2496971"/>
            <a:chExt cx="3134313" cy="362223"/>
          </a:xfrm>
        </p:grpSpPr>
        <p:sp>
          <p:nvSpPr>
            <p:cNvPr id="17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피드백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" name="가로 글상자 6"/>
            <p:cNvSpPr txBox="1"/>
            <p:nvPr/>
          </p:nvSpPr>
          <p:spPr>
            <a:xfrm>
              <a:off x="2449597" y="2496971"/>
              <a:ext cx="2359360" cy="3622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기능 추가 아이디어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1674643" y="4265603"/>
            <a:ext cx="3134313" cy="362223"/>
            <a:chOff x="1674643" y="2496971"/>
            <a:chExt cx="3134313" cy="362223"/>
          </a:xfrm>
        </p:grpSpPr>
        <p:sp>
          <p:nvSpPr>
            <p:cNvPr id="20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피드백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1" name="가로 글상자 6"/>
            <p:cNvSpPr txBox="1"/>
            <p:nvPr/>
          </p:nvSpPr>
          <p:spPr>
            <a:xfrm>
              <a:off x="2449597" y="2496971"/>
              <a:ext cx="2359360" cy="362223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기능 사용 불편사항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1674643" y="4745490"/>
            <a:ext cx="3134313" cy="362223"/>
            <a:chOff x="1674643" y="2496971"/>
            <a:chExt cx="3134313" cy="362223"/>
          </a:xfrm>
        </p:grpSpPr>
        <p:sp>
          <p:nvSpPr>
            <p:cNvPr id="23" name="순서도: 수행의 시작/종료 5"/>
            <p:cNvSpPr/>
            <p:nvPr/>
          </p:nvSpPr>
          <p:spPr>
            <a:xfrm>
              <a:off x="1674643" y="2557563"/>
              <a:ext cx="774953" cy="246131"/>
            </a:xfrm>
            <a:prstGeom prst="flowChartTerminator">
              <a:avLst/>
            </a:prstGeom>
            <a:solidFill>
              <a:srgbClr val="d1d1d1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데이터</a:t>
              </a:r>
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4" name="가로 글상자 6"/>
            <p:cNvSpPr txBox="1"/>
            <p:nvPr/>
          </p:nvSpPr>
          <p:spPr>
            <a:xfrm>
              <a:off x="2449597" y="2496971"/>
              <a:ext cx="2359360" cy="36753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  <a:solidFill>
                    <a:srgbClr val="000000"/>
                  </a:solidFill>
                  <a:latin typeface="Calibri"/>
                  <a:ea typeface="맑은 고딕"/>
                  <a:cs typeface="맑은 고딕"/>
                </a:rPr>
                <a:t>데이터 동기화 문제</a:t>
              </a:r>
  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176" y="1047417"/>
            <a:ext cx="11269647" cy="4763164"/>
          </a:xfrm>
          <a:prstGeom prst="rect">
            <a:avLst/>
          </a:prstGeom>
        </p:spPr>
      </p:pic>
      <p:sp>
        <p:nvSpPr>
          <p:cNvPr id="5" name="포인트가 5개인 별 4"/>
          <p:cNvSpPr/>
          <p:nvPr/>
        </p:nvSpPr>
        <p:spPr>
          <a:xfrm>
            <a:off x="3714750" y="2908840"/>
            <a:ext cx="202659" cy="175638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2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ln w="9525">
                <a:solidFill>
                  <a:srgbClr val="ffff00"/>
                </a:solidFill>
              </a:ln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4491" y="499653"/>
            <a:ext cx="11403017" cy="5858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7887" y="1780945"/>
            <a:ext cx="10936225" cy="3296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8080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355074" y="938684"/>
            <a:ext cx="7481851" cy="498063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5227942" y="1060279"/>
            <a:ext cx="1594255" cy="3738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900"/>
              <a:t>할 일 추가</a:t>
            </a:r>
            <a:endParaRPr lang="ko-KR" altLang="en-US" sz="190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81919" y="1800452"/>
            <a:ext cx="7028160" cy="8066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할 일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581919" y="2839757"/>
            <a:ext cx="7028161" cy="1820945"/>
          </a:xfrm>
          <a:prstGeom prst="roundRect">
            <a:avLst>
              <a:gd name="adj" fmla="val 16667"/>
            </a:avLst>
          </a:prstGeom>
          <a:solidFill>
            <a:schemeClr val="lt1">
              <a:alpha val="100000"/>
            </a:schemeClr>
          </a:solidFill>
          <a:ln w="19050" cap="flat" cmpd="sng" algn="ctr">
            <a:noFill/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상세 내용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133367" y="5000018"/>
            <a:ext cx="1925265" cy="547180"/>
          </a:xfrm>
          <a:prstGeom prst="roundRect">
            <a:avLst>
              <a:gd name="adj" fmla="val 16667"/>
            </a:avLst>
          </a:prstGeom>
          <a:solidFill>
            <a:srgbClr val="bdd971">
              <a:alpha val="100000"/>
            </a:srgbClr>
          </a:solidFill>
          <a:ln w="19050" cap="flat" cmpd="sng" algn="ctr">
            <a:noFill/>
            <a:prstDash val="solid"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163</ep:Words>
  <ep:PresentationFormat>화면 슬라이드 쇼(4:3)</ep:PresentationFormat>
  <ep:Paragraphs>85</ep:Paragraphs>
  <ep:Slides>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2024-08-06T10:44:56.393</dcterms:created>
  <dc:creator>dbsxor</dc:creator>
  <cp:lastModifiedBy>dbsxor</cp:lastModifiedBy>
  <dcterms:modified xsi:type="dcterms:W3CDTF">2024-09-17T04:17:11.742</dcterms:modified>
  <cp:revision>123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