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5985-B405-4F80-A037-122E6416EDE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5A209-838E-4E0B-85C9-0B0B81DE44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148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5A209-838E-4E0B-85C9-0B0B81DE447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30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33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28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62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02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343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553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794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74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057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44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57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22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70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29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C5CA09-77F2-462F-B199-BE1DB4083B8A}" type="datetimeFigureOut">
              <a:rPr lang="uk-UA" smtClean="0"/>
              <a:t>17.09.2023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C140CA-0C7B-435B-989E-91DA2CE312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48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smtClean="0"/>
              <a:t>Educational </a:t>
            </a:r>
            <a:r>
              <a:rPr lang="en-US" dirty="0"/>
              <a:t>Journal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82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86746" y="206961"/>
            <a:ext cx="2232890" cy="80903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261" y="1858725"/>
            <a:ext cx="5249903" cy="2140621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Ціль застосунку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Проблеми</a:t>
            </a:r>
            <a:r>
              <a:rPr lang="en-US" sz="2800" dirty="0" smtClean="0"/>
              <a:t>, </a:t>
            </a:r>
            <a:r>
              <a:rPr lang="uk-UA" sz="2800" dirty="0" smtClean="0"/>
              <a:t>які він вирішує</a:t>
            </a:r>
            <a:endParaRPr lang="en-U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Типи користувачів застосунку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/>
              <a:t>Аналіз схожих за використанням та функціоналом додатків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uk-UA" dirty="0" smtClean="0"/>
          </a:p>
          <a:p>
            <a:pPr algn="l"/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11" y="1313779"/>
            <a:ext cx="3507634" cy="3507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51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1345" y="277090"/>
            <a:ext cx="4849091" cy="85898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Ціль застосунку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611" y="1480033"/>
            <a:ext cx="11658116" cy="3387529"/>
          </a:xfrm>
        </p:spPr>
        <p:txBody>
          <a:bodyPr>
            <a:noAutofit/>
          </a:bodyPr>
          <a:lstStyle/>
          <a:p>
            <a:pPr algn="l"/>
            <a:r>
              <a:rPr lang="uk-UA" sz="2400" dirty="0"/>
              <a:t>Ціллю </a:t>
            </a:r>
            <a:r>
              <a:rPr lang="uk-UA" sz="2400" dirty="0" err="1"/>
              <a:t>проєкту</a:t>
            </a:r>
            <a:r>
              <a:rPr lang="uk-UA" sz="2400" dirty="0"/>
              <a:t> </a:t>
            </a:r>
            <a:r>
              <a:rPr lang="uk-UA" sz="2400" dirty="0" smtClean="0"/>
              <a:t>"</a:t>
            </a:r>
            <a:r>
              <a:rPr lang="en-US" sz="2400" dirty="0"/>
              <a:t>Online </a:t>
            </a:r>
            <a:r>
              <a:rPr lang="en-US" sz="2400" dirty="0" smtClean="0"/>
              <a:t>Educational </a:t>
            </a:r>
            <a:r>
              <a:rPr lang="en-US" sz="2400" dirty="0"/>
              <a:t>Journal</a:t>
            </a:r>
            <a:r>
              <a:rPr lang="uk-UA" sz="2400" dirty="0" smtClean="0"/>
              <a:t>" </a:t>
            </a:r>
            <a:r>
              <a:rPr lang="uk-UA" sz="2400" dirty="0"/>
              <a:t>є створення цифрової платформи для ефективної організації та управління навчальним процесом. Система буде допомагати вчителям/викладачам, адміністрації, батькам і учням/студентам зберігати всю необхідну інформацію в одному місці, </a:t>
            </a:r>
            <a:r>
              <a:rPr lang="uk-UA" sz="2400" dirty="0" err="1"/>
              <a:t>трекати</a:t>
            </a:r>
            <a:r>
              <a:rPr lang="uk-UA" sz="2400" dirty="0"/>
              <a:t> академічний прогрес, а також взаємодіяти на оперативному рівні.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00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9873" y="304801"/>
            <a:ext cx="6841836" cy="85898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Проблеми</a:t>
            </a:r>
            <a:r>
              <a:rPr lang="en-US" dirty="0" smtClean="0"/>
              <a:t>, </a:t>
            </a:r>
            <a:r>
              <a:rPr lang="uk-UA" dirty="0" smtClean="0"/>
              <a:t>які вирішує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7557" y="1357746"/>
            <a:ext cx="7677243" cy="4830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dirty="0"/>
              <a:t>Децентралізація і</a:t>
            </a:r>
            <a:r>
              <a:rPr lang="uk-UA" sz="2400" dirty="0" smtClean="0"/>
              <a:t>нформації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dirty="0"/>
              <a:t>Комунікаційний р</a:t>
            </a:r>
            <a:r>
              <a:rPr lang="uk-UA" sz="2400" dirty="0" smtClean="0"/>
              <a:t>озрив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Неясність</a:t>
            </a:r>
            <a:r>
              <a:rPr lang="ru-RU" sz="2400" dirty="0"/>
              <a:t> в </a:t>
            </a:r>
            <a:r>
              <a:rPr lang="ru-RU" sz="2400" dirty="0" err="1" smtClean="0"/>
              <a:t>оцінюванні</a:t>
            </a:r>
            <a:r>
              <a:rPr lang="ru-RU" sz="2400" dirty="0" smtClean="0"/>
              <a:t> </a:t>
            </a:r>
            <a:r>
              <a:rPr lang="ru-RU" sz="2400" dirty="0"/>
              <a:t>та </a:t>
            </a:r>
            <a:r>
              <a:rPr lang="ru-RU" sz="2400" dirty="0" err="1"/>
              <a:t>п</a:t>
            </a:r>
            <a:r>
              <a:rPr lang="ru-RU" sz="2400" dirty="0" err="1" smtClean="0"/>
              <a:t>рогресі</a:t>
            </a:r>
            <a:endParaRPr lang="ru-RU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dirty="0"/>
              <a:t>Відсутність </a:t>
            </a:r>
            <a:r>
              <a:rPr lang="uk-UA" sz="2400" dirty="0" smtClean="0"/>
              <a:t>централізованої </a:t>
            </a:r>
            <a:r>
              <a:rPr lang="uk-UA" sz="2400" dirty="0"/>
              <a:t>з</a:t>
            </a:r>
            <a:r>
              <a:rPr lang="uk-UA" sz="2400" dirty="0" smtClean="0"/>
              <a:t>вітності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Високий</a:t>
            </a:r>
            <a:r>
              <a:rPr lang="ru-RU" sz="2400" dirty="0"/>
              <a:t> </a:t>
            </a:r>
            <a:r>
              <a:rPr lang="uk-UA" sz="2400" dirty="0" err="1" smtClean="0"/>
              <a:t>р</a:t>
            </a:r>
            <a:r>
              <a:rPr lang="ru-RU" sz="2400" dirty="0" err="1" smtClean="0"/>
              <a:t>івень</a:t>
            </a:r>
            <a:r>
              <a:rPr lang="ru-RU" sz="2400" dirty="0" smtClean="0"/>
              <a:t> </a:t>
            </a:r>
            <a:r>
              <a:rPr lang="ru-RU" sz="2400" dirty="0" err="1" smtClean="0"/>
              <a:t>адміністративного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навантаження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в</a:t>
            </a:r>
            <a:r>
              <a:rPr lang="ru-RU" sz="2400" dirty="0" err="1" smtClean="0"/>
              <a:t>чителів</a:t>
            </a:r>
            <a:endParaRPr lang="ru-RU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dirty="0" err="1"/>
              <a:t>Неінформованість</a:t>
            </a:r>
            <a:r>
              <a:rPr lang="uk-UA" sz="2400" dirty="0"/>
              <a:t> б</a:t>
            </a:r>
            <a:r>
              <a:rPr lang="uk-UA" sz="2400" dirty="0" smtClean="0"/>
              <a:t>атьків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400" dirty="0"/>
              <a:t>Мобільність та д</a:t>
            </a:r>
            <a:r>
              <a:rPr lang="uk-UA" sz="2400" dirty="0" smtClean="0"/>
              <a:t>оступність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Адаптація</a:t>
            </a:r>
            <a:r>
              <a:rPr lang="ru-RU" sz="2400" dirty="0"/>
              <a:t> до </a:t>
            </a:r>
            <a:r>
              <a:rPr lang="ru-RU" sz="2400" dirty="0" err="1" smtClean="0"/>
              <a:t>різних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освітніх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програм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56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51910" y="170015"/>
            <a:ext cx="5742709" cy="91987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Типи користувачів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9085" y="1443089"/>
            <a:ext cx="11528806" cy="5123966"/>
          </a:xfrm>
        </p:spPr>
        <p:txBody>
          <a:bodyPr/>
          <a:lstStyle/>
          <a:p>
            <a:pPr algn="l"/>
            <a:r>
              <a:rPr lang="uk-UA" sz="2200" dirty="0"/>
              <a:t>1)Вчителі/Викладачі: Ведення журналу, планування уроків, комунікація з батьками і учнями/студентами.</a:t>
            </a:r>
          </a:p>
          <a:p>
            <a:pPr algn="l"/>
            <a:r>
              <a:rPr lang="uk-UA" sz="2200" dirty="0"/>
              <a:t>2)Учні/Студенти: Перегляд розкладу, оцінок, домашніх завдань та комунікація з вчителями/викладачами.</a:t>
            </a:r>
          </a:p>
          <a:p>
            <a:pPr algn="l"/>
            <a:r>
              <a:rPr lang="uk-UA" sz="2200" dirty="0"/>
              <a:t>3)Батьки: Моніторинг академічного прогресу та присутності своїх дітей, комунікація з вчителями/викладачами.</a:t>
            </a:r>
          </a:p>
          <a:p>
            <a:pPr algn="l"/>
            <a:r>
              <a:rPr lang="uk-UA" sz="2200" dirty="0"/>
              <a:t>4)Адміністрація: Управління усіма аспектами системи, звітність, аналітика.</a:t>
            </a:r>
          </a:p>
          <a:p>
            <a:pPr algn="l"/>
            <a:r>
              <a:rPr lang="uk-UA" sz="2200" dirty="0"/>
              <a:t>5)Технічна Підтримка: Обслуговування та оновлення системи, реагування на технічні проблеми.</a:t>
            </a: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970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05383" y="142308"/>
            <a:ext cx="3805382" cy="89216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Моя школа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2976" y="1239889"/>
            <a:ext cx="6467279" cy="3646147"/>
          </a:xfrm>
        </p:spPr>
        <p:txBody>
          <a:bodyPr>
            <a:noAutofit/>
          </a:bodyPr>
          <a:lstStyle/>
          <a:p>
            <a:pPr algn="l"/>
            <a:r>
              <a:rPr lang="ru-RU" sz="2400" b="1" dirty="0" err="1" smtClean="0"/>
              <a:t>Переваги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pPr algn="l"/>
            <a:r>
              <a:rPr lang="uk-UA" sz="1800" dirty="0"/>
              <a:t>З</a:t>
            </a:r>
            <a:r>
              <a:rPr lang="ru-RU" sz="1800" dirty="0" err="1" smtClean="0"/>
              <a:t>ахист</a:t>
            </a:r>
            <a:r>
              <a:rPr lang="ru-RU" sz="1800" dirty="0" smtClean="0"/>
              <a:t> </a:t>
            </a:r>
            <a:r>
              <a:rPr lang="ru-RU" sz="1800" dirty="0" err="1" smtClean="0"/>
              <a:t>даних</a:t>
            </a:r>
            <a:endParaRPr lang="ru-RU" sz="1800" dirty="0" smtClean="0"/>
          </a:p>
          <a:p>
            <a:pPr algn="l"/>
            <a:r>
              <a:rPr lang="ru-RU" sz="1800" dirty="0" smtClean="0"/>
              <a:t>Система </a:t>
            </a:r>
            <a:r>
              <a:rPr lang="ru-RU" sz="1800" dirty="0" err="1"/>
              <a:t>працює</a:t>
            </a:r>
            <a:r>
              <a:rPr lang="ru-RU" sz="1800" dirty="0"/>
              <a:t> на </a:t>
            </a:r>
            <a:r>
              <a:rPr lang="ru-RU" sz="1800" dirty="0" err="1"/>
              <a:t>основі</a:t>
            </a:r>
            <a:r>
              <a:rPr lang="ru-RU" sz="1800" dirty="0"/>
              <a:t> </a:t>
            </a:r>
            <a:r>
              <a:rPr lang="ru-RU" sz="1800" dirty="0" err="1"/>
              <a:t>хмарних</a:t>
            </a:r>
            <a:r>
              <a:rPr lang="ru-RU" sz="1800" dirty="0"/>
              <a:t> </a:t>
            </a:r>
            <a:r>
              <a:rPr lang="ru-RU" sz="1800" dirty="0" err="1" smtClean="0"/>
              <a:t>технологій</a:t>
            </a:r>
            <a:endParaRPr lang="ru-RU" sz="1800" dirty="0" smtClean="0"/>
          </a:p>
          <a:p>
            <a:pPr algn="l"/>
            <a:r>
              <a:rPr lang="ru-RU" sz="1800" dirty="0" smtClean="0"/>
              <a:t>Система </a:t>
            </a:r>
            <a:r>
              <a:rPr lang="ru-RU" sz="1800" dirty="0" err="1" smtClean="0"/>
              <a:t>дозволяє</a:t>
            </a:r>
            <a:r>
              <a:rPr lang="ru-RU" sz="1800" dirty="0" smtClean="0"/>
              <a:t> </a:t>
            </a:r>
            <a:r>
              <a:rPr lang="ru-RU" sz="1800" dirty="0" err="1"/>
              <a:t>складати</a:t>
            </a:r>
            <a:r>
              <a:rPr lang="ru-RU" sz="1800" dirty="0"/>
              <a:t> </a:t>
            </a:r>
            <a:r>
              <a:rPr lang="ru-RU" sz="1800" dirty="0" err="1"/>
              <a:t>індивідуальні</a:t>
            </a:r>
            <a:r>
              <a:rPr lang="ru-RU" sz="1800" dirty="0"/>
              <a:t> </a:t>
            </a:r>
            <a:r>
              <a:rPr lang="ru-RU" sz="1800" dirty="0" err="1"/>
              <a:t>плани</a:t>
            </a:r>
            <a:r>
              <a:rPr lang="ru-RU" sz="1800" dirty="0"/>
              <a:t> </a:t>
            </a:r>
            <a:r>
              <a:rPr lang="ru-RU" sz="1800" dirty="0" err="1"/>
              <a:t>навчання</a:t>
            </a:r>
            <a:r>
              <a:rPr lang="ru-RU" sz="1800" dirty="0"/>
              <a:t> в </a:t>
            </a:r>
            <a:r>
              <a:rPr lang="ru-RU" sz="1800" dirty="0" err="1"/>
              <a:t>дистанційному</a:t>
            </a:r>
            <a:r>
              <a:rPr lang="ru-RU" sz="1800" dirty="0"/>
              <a:t> </a:t>
            </a:r>
            <a:r>
              <a:rPr lang="ru-RU" sz="1800" dirty="0" err="1" smtClean="0"/>
              <a:t>режимі</a:t>
            </a:r>
            <a:endParaRPr lang="ru-RU" sz="1800" dirty="0"/>
          </a:p>
          <a:p>
            <a:pPr algn="l"/>
            <a:r>
              <a:rPr lang="ru-RU" sz="2400" b="1" dirty="0" err="1" smtClean="0"/>
              <a:t>Недоліки</a:t>
            </a:r>
            <a:r>
              <a:rPr lang="en-US" sz="2400" b="1" dirty="0" smtClean="0"/>
              <a:t>:</a:t>
            </a:r>
          </a:p>
          <a:p>
            <a:pPr algn="l"/>
            <a:r>
              <a:rPr lang="uk-UA" sz="1800" dirty="0" smtClean="0"/>
              <a:t>Застарілий інтерфейс</a:t>
            </a:r>
          </a:p>
          <a:p>
            <a:pPr algn="l"/>
            <a:r>
              <a:rPr lang="uk-UA" sz="1800" dirty="0" smtClean="0"/>
              <a:t>Нестабільна робота системи</a:t>
            </a:r>
          </a:p>
          <a:p>
            <a:pPr algn="l"/>
            <a:r>
              <a:rPr lang="uk-UA" sz="1800" dirty="0" smtClean="0"/>
              <a:t>Не відповідає функціоналу зазначеному на сайті</a:t>
            </a:r>
            <a:endParaRPr lang="uk-UA" sz="1800" dirty="0"/>
          </a:p>
          <a:p>
            <a:pPr algn="l"/>
            <a:endParaRPr lang="uk-UA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27" y="5107711"/>
            <a:ext cx="2736273" cy="129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8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42790" y="142308"/>
            <a:ext cx="1706419" cy="762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738" y="1341489"/>
            <a:ext cx="4949051" cy="3350584"/>
          </a:xfrm>
        </p:spPr>
        <p:txBody>
          <a:bodyPr>
            <a:noAutofit/>
          </a:bodyPr>
          <a:lstStyle/>
          <a:p>
            <a:pPr algn="l"/>
            <a:r>
              <a:rPr lang="uk-UA" sz="2400" b="1" dirty="0" smtClean="0"/>
              <a:t>Переваги</a:t>
            </a:r>
            <a:r>
              <a:rPr lang="en-US" sz="2400" b="1" dirty="0" smtClean="0"/>
              <a:t>:</a:t>
            </a:r>
            <a:endParaRPr lang="uk-UA" sz="2400" b="1" dirty="0" smtClean="0"/>
          </a:p>
          <a:p>
            <a:pPr algn="l"/>
            <a:r>
              <a:rPr lang="uk-UA" dirty="0" smtClean="0"/>
              <a:t>Зручне </a:t>
            </a:r>
            <a:r>
              <a:rPr lang="uk-UA" dirty="0"/>
              <a:t>управління</a:t>
            </a:r>
          </a:p>
          <a:p>
            <a:pPr algn="l"/>
            <a:r>
              <a:rPr lang="uk-UA" dirty="0"/>
              <a:t>Безпека даних</a:t>
            </a:r>
          </a:p>
          <a:p>
            <a:pPr algn="l"/>
            <a:r>
              <a:rPr lang="uk-UA" dirty="0"/>
              <a:t>Індивідуальні налаштування</a:t>
            </a:r>
          </a:p>
          <a:p>
            <a:pPr algn="l"/>
            <a:r>
              <a:rPr lang="uk-UA" dirty="0"/>
              <a:t>Технічна підтримка</a:t>
            </a:r>
          </a:p>
          <a:p>
            <a:pPr algn="l"/>
            <a:r>
              <a:rPr lang="uk-UA" dirty="0"/>
              <a:t>Інтуїтивний інтерфейс</a:t>
            </a:r>
          </a:p>
          <a:p>
            <a:pPr algn="l"/>
            <a:r>
              <a:rPr lang="uk-UA" dirty="0"/>
              <a:t>Постійний розвиток та вдосконалення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45" y="4853846"/>
            <a:ext cx="2070523" cy="1578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6949209" y="1341489"/>
            <a:ext cx="4949051" cy="33505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2400" b="1" dirty="0" smtClean="0"/>
              <a:t>Недоліки</a:t>
            </a:r>
            <a:r>
              <a:rPr lang="en-US" sz="2400" b="1" dirty="0" smtClean="0"/>
              <a:t>:</a:t>
            </a:r>
            <a:endParaRPr lang="uk-UA" sz="2400" b="1" dirty="0" smtClean="0"/>
          </a:p>
          <a:p>
            <a:pPr algn="l"/>
            <a:r>
              <a:rPr lang="uk-UA" dirty="0" smtClean="0"/>
              <a:t>Нестабільна робота системи</a:t>
            </a:r>
          </a:p>
          <a:p>
            <a:pPr algn="l"/>
            <a:r>
              <a:rPr lang="uk-UA" dirty="0" smtClean="0"/>
              <a:t>Проблемний мобільний додаток</a:t>
            </a:r>
          </a:p>
          <a:p>
            <a:pPr algn="l"/>
            <a:r>
              <a:rPr lang="uk-UA" dirty="0" smtClean="0"/>
              <a:t>Використовується тільки для роботи із закладами загальної середньої освіти</a:t>
            </a:r>
          </a:p>
        </p:txBody>
      </p:sp>
    </p:spTree>
    <p:extLst>
      <p:ext uri="{BB962C8B-B14F-4D97-AF65-F5344CB8AC3E}">
        <p14:creationId xmlns:p14="http://schemas.microsoft.com/office/powerpoint/2010/main" val="387542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94</TotalTime>
  <Words>242</Words>
  <Application>Microsoft Office PowerPoint</Application>
  <PresentationFormat>Широкоэкранный</PresentationFormat>
  <Paragraphs>45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Trebuchet MS</vt:lpstr>
      <vt:lpstr>Wingdings 2</vt:lpstr>
      <vt:lpstr>Сланец</vt:lpstr>
      <vt:lpstr>Online Educational Journal</vt:lpstr>
      <vt:lpstr>План</vt:lpstr>
      <vt:lpstr>Ціль застосунку</vt:lpstr>
      <vt:lpstr>Проблеми, які вирішує</vt:lpstr>
      <vt:lpstr>Типи користувачів</vt:lpstr>
      <vt:lpstr>Моя школа</vt:lpstr>
      <vt:lpstr>HIT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 Journal</dc:title>
  <dc:creator>User</dc:creator>
  <cp:lastModifiedBy>User</cp:lastModifiedBy>
  <cp:revision>10</cp:revision>
  <dcterms:created xsi:type="dcterms:W3CDTF">2023-09-17T13:10:42Z</dcterms:created>
  <dcterms:modified xsi:type="dcterms:W3CDTF">2023-09-17T14:44:43Z</dcterms:modified>
</cp:coreProperties>
</file>