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4" r:id="rId4"/>
    <p:sldId id="262" r:id="rId5"/>
    <p:sldId id="259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56CD-D630-4012-8D92-2FD8A5BA4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C7851-18B4-4362-86DF-8E1CAAF70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2220C-9429-47A2-87B6-50681A09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7691-1A2E-47BA-ACB6-1126C1CC65D1}" type="datetimeFigureOut">
              <a:rPr lang="cs-CZ" smtClean="0"/>
              <a:t>02.07.2021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67B6D-0986-4EBF-A9D7-A5AB4C17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809DC-434B-43BE-A1F7-5D3162B3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561-094A-4134-8089-4B38F7F0D5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067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9E43-FD8B-49F9-B364-F81DF07A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E9971-BCBF-4D1D-BA12-8BE68E8C3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8616D-53B0-42A8-84A5-721BDBA2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7691-1A2E-47BA-ACB6-1126C1CC65D1}" type="datetimeFigureOut">
              <a:rPr lang="cs-CZ" smtClean="0"/>
              <a:t>02.07.2021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8F5ED-1375-4A86-A8E6-F85E05B9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74B7-89D2-42F5-AAEE-1C73D1DD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561-094A-4134-8089-4B38F7F0D5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106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A0D51-9C62-4FC8-842E-B8B0A2593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E7B20-5A09-4C23-BAEA-94ED10AA8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BF6EA-992A-4F52-9B96-D94BFFC6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7691-1A2E-47BA-ACB6-1126C1CC65D1}" type="datetimeFigureOut">
              <a:rPr lang="cs-CZ" smtClean="0"/>
              <a:t>02.07.2021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B6E71-752E-47F0-93C4-A65608DA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164A5-1751-4F4C-941A-8BDC4824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561-094A-4134-8089-4B38F7F0D5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74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B030-8DE1-45CC-8E9C-D600C602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C568-878B-4431-A6D2-B143F1C8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18F6-5621-45ED-B38A-596F6EC1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7691-1A2E-47BA-ACB6-1126C1CC65D1}" type="datetimeFigureOut">
              <a:rPr lang="cs-CZ" smtClean="0"/>
              <a:t>02.07.2021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1EDC2-06D3-4D2E-AA32-FC0D210C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AE4AA-DAD5-4DF7-AD1E-7620BAA7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561-094A-4134-8089-4B38F7F0D5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504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06AD-8700-4994-90D6-439A27AB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BCB81-142A-4B38-9909-5D5E37A8A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A66A1-6F54-471E-A7C9-906D7629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7691-1A2E-47BA-ACB6-1126C1CC65D1}" type="datetimeFigureOut">
              <a:rPr lang="cs-CZ" smtClean="0"/>
              <a:t>02.07.2021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706B4-FC9B-4A17-9FC7-BD831B67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D905-B5F1-41CB-B179-1F8B762E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561-094A-4134-8089-4B38F7F0D5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318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F711-994F-4C3A-A9A2-367669B6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8678-E870-4134-A56A-9B7919BFE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B9B90-7349-492A-B1FE-778BD14BB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7FEB8-B1F0-4629-96E5-00E0826E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7691-1A2E-47BA-ACB6-1126C1CC65D1}" type="datetimeFigureOut">
              <a:rPr lang="cs-CZ" smtClean="0"/>
              <a:t>02.07.2021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98885-582B-462C-B9E3-58E618C4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FE0E3-47B4-49DC-8847-DE554B6C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561-094A-4134-8089-4B38F7F0D5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735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96C4-839B-437C-A155-A15FE0118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EF476-FAF0-415F-941E-47DD63667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0152E-55AE-4189-921C-CBA661834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F3BD9-3EDC-4308-996F-FA77F3C71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349AA-F9E3-490C-B63A-E8E945A96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025E9-C4EE-4869-92AB-F2029717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7691-1A2E-47BA-ACB6-1126C1CC65D1}" type="datetimeFigureOut">
              <a:rPr lang="cs-CZ" smtClean="0"/>
              <a:t>02.07.2021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D1CF7-CF14-40ED-9D90-0B5DC1EB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B6457-A631-43B3-8303-3335701F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561-094A-4134-8089-4B38F7F0D5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304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BDEF-192C-4AB4-873B-34A8222C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0E331-80C6-48E5-A897-CCAC813B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7691-1A2E-47BA-ACB6-1126C1CC65D1}" type="datetimeFigureOut">
              <a:rPr lang="cs-CZ" smtClean="0"/>
              <a:t>02.07.2021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7EA3C-E2CC-48E7-B06A-931B9D4D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1B91-DF90-4448-85DD-43E4BA05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561-094A-4134-8089-4B38F7F0D5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150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D5A71-B2E9-4FF0-9422-579226CB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7691-1A2E-47BA-ACB6-1126C1CC65D1}" type="datetimeFigureOut">
              <a:rPr lang="cs-CZ" smtClean="0"/>
              <a:t>02.07.2021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9CF52-8F05-4275-9A69-43954BC0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EB026-5FE5-40A3-8299-2E5D8E7E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561-094A-4134-8089-4B38F7F0D5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134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EA1A-2B5D-44B9-AFD9-45E28939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B0DD-01C8-4CC4-96F8-01221F382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A2C95-B39C-47E7-8FCA-837E9FC32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CE992-C346-4BF6-905D-19CDD73D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7691-1A2E-47BA-ACB6-1126C1CC65D1}" type="datetimeFigureOut">
              <a:rPr lang="cs-CZ" smtClean="0"/>
              <a:t>02.07.2021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7D77D-5580-49EE-95D8-5EBEFB04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3F311-BBDA-46E6-8E69-D2E2F7EB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561-094A-4134-8089-4B38F7F0D5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0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A1A3-5812-4391-BE18-CECF28E7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0AC7D-966E-40C5-9B8B-D4242B6EB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5DAC-88F4-450A-9F1B-167AE5B9B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72899-5FC9-49BC-8F07-94764A4D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7691-1A2E-47BA-ACB6-1126C1CC65D1}" type="datetimeFigureOut">
              <a:rPr lang="cs-CZ" smtClean="0"/>
              <a:t>02.07.2021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3460F-7AFE-495A-9CE8-475F36B4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5C779-2106-4DE3-B85B-75854769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561-094A-4134-8089-4B38F7F0D5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553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075E-F1B5-4353-A66A-6A6414CC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704-8D87-46C1-8C89-A06D26209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FF079-908E-4464-8CF4-55F37B2BA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7691-1A2E-47BA-ACB6-1126C1CC65D1}" type="datetimeFigureOut">
              <a:rPr lang="cs-CZ" smtClean="0"/>
              <a:t>02.07.2021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1C88A-17C5-43BA-9A41-BADB73464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C7F2C-E1AA-4C91-B39A-191F51A70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1561-094A-4134-8089-4B38F7F0D5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770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F6A7-0AB9-4F8B-9006-2D5EFCC3F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Vylep</a:t>
            </a:r>
            <a:r>
              <a:rPr lang="cs-CZ" sz="4400" dirty="0" err="1"/>
              <a:t>šení</a:t>
            </a:r>
            <a:r>
              <a:rPr lang="cs-CZ" sz="4400" dirty="0"/>
              <a:t> agregace dotazovacího </a:t>
            </a:r>
            <a:r>
              <a:rPr lang="cs-CZ" sz="4400" dirty="0" err="1"/>
              <a:t>enginu</a:t>
            </a:r>
            <a:r>
              <a:rPr lang="cs-CZ" sz="4400" dirty="0"/>
              <a:t> pro grafové databáze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AA2BA-51D0-4DA5-BF24-06E05608A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Martin Gora</a:t>
            </a:r>
          </a:p>
          <a:p>
            <a:r>
              <a:rPr lang="cs-CZ" dirty="0"/>
              <a:t>Mgr. Tomáš </a:t>
            </a:r>
            <a:r>
              <a:rPr lang="cs-CZ" dirty="0" err="1"/>
              <a:t>Faltín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33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905C-87F2-485C-B160-004A1AF0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E4DEA-0208-430B-8612-5E61D7B32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1182" cy="4351338"/>
          </a:xfrm>
        </p:spPr>
        <p:txBody>
          <a:bodyPr>
            <a:normAutofit/>
          </a:bodyPr>
          <a:lstStyle/>
          <a:p>
            <a:r>
              <a:rPr lang="cs-CZ" dirty="0"/>
              <a:t>Proudové systémy</a:t>
            </a:r>
          </a:p>
          <a:p>
            <a:pPr lvl="1"/>
            <a:r>
              <a:rPr lang="cs-CZ" dirty="0"/>
              <a:t>Data tečou „proudem“</a:t>
            </a:r>
          </a:p>
          <a:p>
            <a:endParaRPr lang="cs-CZ" dirty="0"/>
          </a:p>
          <a:p>
            <a:r>
              <a:rPr lang="cs-CZ" dirty="0"/>
              <a:t>Jazyk PGQL </a:t>
            </a:r>
          </a:p>
          <a:p>
            <a:pPr marL="0" indent="0">
              <a:buNone/>
            </a:pPr>
            <a:r>
              <a:rPr lang="cs-CZ" dirty="0"/>
              <a:t>   </a:t>
            </a:r>
            <a:r>
              <a:rPr lang="cs-CZ" sz="2400" dirty="0" err="1"/>
              <a:t>select</a:t>
            </a:r>
            <a:r>
              <a:rPr lang="cs-CZ" sz="2400" dirty="0"/>
              <a:t> </a:t>
            </a:r>
            <a:r>
              <a:rPr lang="cs-CZ" sz="2400" dirty="0" err="1"/>
              <a:t>x.Jméno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 </a:t>
            </a:r>
            <a:r>
              <a:rPr lang="cs-CZ" dirty="0" err="1"/>
              <a:t>match</a:t>
            </a:r>
            <a:r>
              <a:rPr lang="cs-CZ" dirty="0"/>
              <a:t> (x) </a:t>
            </a:r>
            <a:r>
              <a:rPr lang="en-US" dirty="0"/>
              <a:t>-&gt;</a:t>
            </a:r>
            <a:r>
              <a:rPr lang="cs-CZ" dirty="0"/>
              <a:t> (y)</a:t>
            </a:r>
            <a:r>
              <a:rPr lang="en-US" dirty="0"/>
              <a:t> 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en-US" dirty="0"/>
              <a:t>group by x</a:t>
            </a:r>
            <a:r>
              <a:rPr lang="cs-CZ" dirty="0"/>
              <a:t>.Jméno</a:t>
            </a:r>
          </a:p>
          <a:p>
            <a:pPr lvl="1"/>
            <a:endParaRPr lang="cs-CZ" dirty="0"/>
          </a:p>
          <a:p>
            <a:r>
              <a:rPr lang="cs-CZ" dirty="0" err="1"/>
              <a:t>Labeled-property</a:t>
            </a:r>
            <a:r>
              <a:rPr lang="cs-CZ" dirty="0"/>
              <a:t>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EADAB-4A63-47DD-ACBE-392756CC1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09" y="1308897"/>
            <a:ext cx="5975927" cy="46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7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87D6-AE47-43CE-9F36-F01A8B61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 klasické části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203D3-DE62-4DB3-A0FF-31CFC1CB8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164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56A9D7-1170-4F9F-B9BA-00D4BD8D44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2" y="1733312"/>
            <a:ext cx="3668024" cy="444365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C0ADFC-BB00-445D-986F-C8CE44356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06" y="2145356"/>
            <a:ext cx="3791145" cy="3029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7EE77F-02E2-4C12-9693-ABD56521BADC}"/>
              </a:ext>
            </a:extLst>
          </p:cNvPr>
          <p:cNvSpPr txBox="1"/>
          <p:nvPr/>
        </p:nvSpPr>
        <p:spPr>
          <a:xfrm>
            <a:off x="1886718" y="5185797"/>
            <a:ext cx="37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select</a:t>
            </a:r>
            <a:r>
              <a:rPr lang="cs-CZ" dirty="0"/>
              <a:t> x </a:t>
            </a:r>
            <a:r>
              <a:rPr lang="cs-CZ" dirty="0" err="1"/>
              <a:t>match</a:t>
            </a:r>
            <a:r>
              <a:rPr lang="cs-CZ" dirty="0"/>
              <a:t> (x) </a:t>
            </a:r>
            <a:r>
              <a:rPr lang="cs-CZ" dirty="0" err="1"/>
              <a:t>order</a:t>
            </a:r>
            <a:r>
              <a:rPr lang="cs-CZ" dirty="0"/>
              <a:t> by x</a:t>
            </a:r>
          </a:p>
        </p:txBody>
      </p:sp>
    </p:spTree>
    <p:extLst>
      <p:ext uri="{BB962C8B-B14F-4D97-AF65-F5344CB8AC3E}">
        <p14:creationId xmlns:p14="http://schemas.microsoft.com/office/powerpoint/2010/main" val="233818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4FBD-5500-4CC4-93F1-5A2AAAEF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 klasické části – Group</a:t>
            </a:r>
            <a:r>
              <a:rPr lang="en-US" dirty="0"/>
              <a:t>/Order by</a:t>
            </a:r>
            <a:endParaRPr lang="cs-CZ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7C6D4F-D9C7-4B9C-964B-EFA049DF2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cs-CZ" dirty="0" err="1"/>
              <a:t>rder</a:t>
            </a:r>
            <a:r>
              <a:rPr lang="cs-CZ" dirty="0"/>
              <a:t> by</a:t>
            </a:r>
          </a:p>
          <a:p>
            <a:pPr lvl="1"/>
            <a:r>
              <a:rPr lang="en-US" dirty="0"/>
              <a:t>M</a:t>
            </a:r>
            <a:r>
              <a:rPr lang="cs-CZ" dirty="0" err="1"/>
              <a:t>erge</a:t>
            </a:r>
            <a:r>
              <a:rPr lang="cs-CZ" dirty="0"/>
              <a:t> sort a paralelní </a:t>
            </a:r>
            <a:r>
              <a:rPr lang="en-US" dirty="0"/>
              <a:t>M</a:t>
            </a:r>
            <a:r>
              <a:rPr lang="cs-CZ" dirty="0" err="1"/>
              <a:t>erge</a:t>
            </a:r>
            <a:r>
              <a:rPr lang="cs-CZ" dirty="0"/>
              <a:t> sort</a:t>
            </a:r>
          </a:p>
          <a:p>
            <a:r>
              <a:rPr lang="cs-CZ" dirty="0"/>
              <a:t>Group by</a:t>
            </a:r>
          </a:p>
          <a:p>
            <a:pPr lvl="1"/>
            <a:r>
              <a:rPr lang="cs-CZ" dirty="0"/>
              <a:t>3 přístupy</a:t>
            </a:r>
          </a:p>
          <a:p>
            <a:pPr lvl="2"/>
            <a:r>
              <a:rPr lang="cs-CZ" dirty="0" err="1"/>
              <a:t>Global</a:t>
            </a:r>
            <a:endParaRPr lang="en-US" dirty="0"/>
          </a:p>
          <a:p>
            <a:pPr lvl="2"/>
            <a:r>
              <a:rPr lang="cs-CZ" dirty="0" err="1"/>
              <a:t>Local</a:t>
            </a:r>
            <a:r>
              <a:rPr lang="cs-CZ" dirty="0"/>
              <a:t> + dvoucestné slévání</a:t>
            </a:r>
          </a:p>
          <a:p>
            <a:pPr lvl="2"/>
            <a:r>
              <a:rPr lang="cs-CZ" dirty="0" err="1"/>
              <a:t>Two</a:t>
            </a:r>
            <a:r>
              <a:rPr lang="cs-CZ" dirty="0"/>
              <a:t>-step	</a:t>
            </a:r>
          </a:p>
          <a:p>
            <a:pPr marL="457200" lvl="1" indent="0">
              <a:buNone/>
            </a:pPr>
            <a:endParaRPr lang="cs-CZ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84B456-D4E2-4FD0-A4F3-7B758148D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07291"/>
            <a:ext cx="4845299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3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119B-6292-4097-ADD8-65178EA7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 úprav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44BF-75D3-45F2-B844-B9D10FE92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3509" cy="4351338"/>
          </a:xfrm>
        </p:spPr>
        <p:txBody>
          <a:bodyPr/>
          <a:lstStyle/>
          <a:p>
            <a:r>
              <a:rPr lang="en-US" dirty="0"/>
              <a:t>I</a:t>
            </a:r>
            <a:r>
              <a:rPr lang="cs-CZ" dirty="0" err="1"/>
              <a:t>nstance</a:t>
            </a:r>
            <a:r>
              <a:rPr lang="cs-CZ" dirty="0"/>
              <a:t> prohledávání nalezené výsledky neukládá</a:t>
            </a:r>
          </a:p>
          <a:p>
            <a:endParaRPr lang="cs-CZ" dirty="0"/>
          </a:p>
          <a:p>
            <a:r>
              <a:rPr lang="en-US" dirty="0"/>
              <a:t>O</a:t>
            </a:r>
            <a:r>
              <a:rPr lang="cs-CZ" dirty="0" err="1"/>
              <a:t>becné</a:t>
            </a:r>
            <a:r>
              <a:rPr lang="cs-CZ" dirty="0"/>
              <a:t> paralelní modely</a:t>
            </a:r>
          </a:p>
          <a:p>
            <a:pPr lvl="1"/>
            <a:r>
              <a:rPr lang="cs-CZ" dirty="0" err="1"/>
              <a:t>Half-Streamed</a:t>
            </a:r>
            <a:r>
              <a:rPr lang="cs-CZ" dirty="0"/>
              <a:t> – </a:t>
            </a:r>
            <a:r>
              <a:rPr lang="cs-CZ" dirty="0" err="1"/>
              <a:t>lokalně</a:t>
            </a:r>
            <a:r>
              <a:rPr lang="cs-CZ" dirty="0"/>
              <a:t> + slévání</a:t>
            </a:r>
          </a:p>
          <a:p>
            <a:pPr lvl="1"/>
            <a:r>
              <a:rPr lang="cs-CZ" dirty="0" err="1"/>
              <a:t>Streamed</a:t>
            </a:r>
            <a:r>
              <a:rPr lang="cs-CZ" dirty="0"/>
              <a:t> – pouze globálně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A24F9-01E1-477D-91E9-75CB98656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36" y="1690688"/>
            <a:ext cx="48964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7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1B59-8C76-4925-BD6B-DC17B73B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 úprav – Group</a:t>
            </a:r>
            <a:r>
              <a:rPr lang="en-US" dirty="0"/>
              <a:t>/Order</a:t>
            </a:r>
            <a:r>
              <a:rPr lang="cs-CZ" dirty="0"/>
              <a:t> by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271C1-6A49-42A0-8474-8F0B9845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cs-CZ" dirty="0"/>
          </a:p>
          <a:p>
            <a:r>
              <a:rPr lang="cs-CZ" dirty="0"/>
              <a:t>O</a:t>
            </a:r>
            <a:r>
              <a:rPr lang="en-US" dirty="0" err="1"/>
              <a:t>rder</a:t>
            </a:r>
            <a:r>
              <a:rPr lang="en-US" dirty="0"/>
              <a:t> by</a:t>
            </a:r>
            <a:r>
              <a:rPr lang="cs-CZ" dirty="0"/>
              <a:t> </a:t>
            </a:r>
            <a:endParaRPr lang="en-US" dirty="0"/>
          </a:p>
          <a:p>
            <a:pPr lvl="1"/>
            <a:r>
              <a:rPr lang="cs-CZ" dirty="0"/>
              <a:t>(a, b)-strom</a:t>
            </a:r>
          </a:p>
          <a:p>
            <a:pPr lvl="1"/>
            <a:r>
              <a:rPr lang="cs-CZ" dirty="0"/>
              <a:t>Akumulační (a, b)-strom</a:t>
            </a:r>
          </a:p>
          <a:p>
            <a:pPr marL="457200" lvl="1" indent="0">
              <a:buNone/>
            </a:pPr>
            <a:endParaRPr lang="cs-CZ" dirty="0"/>
          </a:p>
          <a:p>
            <a:r>
              <a:rPr lang="cs-CZ" dirty="0"/>
              <a:t>Group by</a:t>
            </a:r>
          </a:p>
          <a:p>
            <a:pPr lvl="1"/>
            <a:r>
              <a:rPr lang="cs-CZ" dirty="0"/>
              <a:t>Ukládání pouze reprezentantů</a:t>
            </a:r>
          </a:p>
          <a:p>
            <a:pPr lvl="1"/>
            <a:r>
              <a:rPr lang="en-US" dirty="0"/>
              <a:t>S </a:t>
            </a:r>
            <a:r>
              <a:rPr lang="en-US" dirty="0" err="1"/>
              <a:t>tabulkou</a:t>
            </a:r>
            <a:r>
              <a:rPr lang="en-US" dirty="0"/>
              <a:t> vs bez </a:t>
            </a:r>
            <a:r>
              <a:rPr lang="en-US" dirty="0" err="1"/>
              <a:t>tabulky</a:t>
            </a:r>
            <a:endParaRPr lang="cs-CZ" dirty="0"/>
          </a:p>
          <a:p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lvl="1"/>
            <a:endParaRPr lang="cs-CZ" dirty="0"/>
          </a:p>
          <a:p>
            <a:endParaRPr lang="en-US" dirty="0"/>
          </a:p>
          <a:p>
            <a:pPr lvl="1"/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DBC62-B18C-4241-890A-65F2CD71B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378" y="2565049"/>
            <a:ext cx="6088716" cy="121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5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1B2D-2D93-4FB7-B607-E6D79C87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Zrychlení při paralelním </a:t>
            </a:r>
            <a:r>
              <a:rPr lang="cs-CZ" dirty="0" err="1"/>
              <a:t>Order</a:t>
            </a:r>
            <a:r>
              <a:rPr lang="cs-CZ" dirty="0"/>
              <a:t> by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F1279-F98A-4F52-A861-4829BC1F0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8891"/>
            <a:ext cx="8386617" cy="507398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8AA010-2A39-4BE1-B5F0-2838FBBED60C}"/>
              </a:ext>
            </a:extLst>
          </p:cNvPr>
          <p:cNvSpPr txBox="1"/>
          <p:nvPr/>
        </p:nvSpPr>
        <p:spPr>
          <a:xfrm>
            <a:off x="8719129" y="1859339"/>
            <a:ext cx="37026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… match (x) -&gt; (y) -&gt; (z)</a:t>
            </a:r>
          </a:p>
          <a:p>
            <a:endParaRPr lang="en-US" dirty="0"/>
          </a:p>
          <a:p>
            <a:r>
              <a:rPr lang="en-US" dirty="0"/>
              <a:t>O_Q3 </a:t>
            </a:r>
          </a:p>
          <a:p>
            <a:r>
              <a:rPr lang="en-US" dirty="0"/>
              <a:t>   order by </a:t>
            </a:r>
            <a:r>
              <a:rPr lang="en-US" dirty="0" err="1"/>
              <a:t>x.RanMinInt_to_MaxInt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O_Q4</a:t>
            </a:r>
          </a:p>
          <a:p>
            <a:r>
              <a:rPr lang="en-US" dirty="0"/>
              <a:t>  order by </a:t>
            </a:r>
            <a:r>
              <a:rPr lang="en-US" dirty="0" err="1"/>
              <a:t>x.RandomString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820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6527-1076-4167-8F1E-B36F8DCE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Zrychlení při </a:t>
            </a:r>
            <a:r>
              <a:rPr lang="cs-CZ" dirty="0" err="1"/>
              <a:t>jednovláknovém</a:t>
            </a:r>
            <a:r>
              <a:rPr lang="cs-CZ" dirty="0"/>
              <a:t> Group by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250BA-C53D-41E4-80ED-B853CB4EC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7317"/>
            <a:ext cx="7693890" cy="531052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14D804-62EF-452D-B7D3-7257FD48F263}"/>
              </a:ext>
            </a:extLst>
          </p:cNvPr>
          <p:cNvSpPr txBox="1"/>
          <p:nvPr/>
        </p:nvSpPr>
        <p:spPr>
          <a:xfrm>
            <a:off x="8211127" y="1619525"/>
            <a:ext cx="59297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min( … ),  avg( … )</a:t>
            </a:r>
          </a:p>
          <a:p>
            <a:r>
              <a:rPr lang="en-US" dirty="0"/>
              <a:t>   match (x) -&gt; (y) -&gt; (z) </a:t>
            </a:r>
          </a:p>
          <a:p>
            <a:endParaRPr lang="en-US" dirty="0"/>
          </a:p>
          <a:p>
            <a:r>
              <a:rPr lang="en-US" dirty="0"/>
              <a:t>G_Q2</a:t>
            </a:r>
          </a:p>
          <a:p>
            <a:r>
              <a:rPr lang="en-US" dirty="0"/>
              <a:t>  group by id(y)</a:t>
            </a:r>
          </a:p>
          <a:p>
            <a:endParaRPr lang="en-US" dirty="0"/>
          </a:p>
          <a:p>
            <a:r>
              <a:rPr lang="en-US" dirty="0"/>
              <a:t>G_Q4</a:t>
            </a:r>
          </a:p>
          <a:p>
            <a:r>
              <a:rPr lang="en-US" dirty="0"/>
              <a:t>  group by id(y), id(x)</a:t>
            </a:r>
          </a:p>
          <a:p>
            <a:endParaRPr lang="en-US" dirty="0"/>
          </a:p>
          <a:p>
            <a:r>
              <a:rPr lang="en-US" dirty="0"/>
              <a:t>G_Q6</a:t>
            </a:r>
          </a:p>
          <a:p>
            <a:r>
              <a:rPr lang="en-US" dirty="0"/>
              <a:t>  group by </a:t>
            </a:r>
            <a:r>
              <a:rPr lang="en-US" dirty="0" err="1"/>
              <a:t>x.RanMinInt_to_MaxInt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G_Q8</a:t>
            </a:r>
          </a:p>
          <a:p>
            <a:r>
              <a:rPr lang="en-US" dirty="0"/>
              <a:t>  group by x.Ran0_to_1000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1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262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Vylepšení agregace dotazovacího enginu pro grafové databáze</vt:lpstr>
      <vt:lpstr>Úvod</vt:lpstr>
      <vt:lpstr>Implementace klasické části</vt:lpstr>
      <vt:lpstr>Implementace klasické části – Group/Order by</vt:lpstr>
      <vt:lpstr>Implementace úprav  </vt:lpstr>
      <vt:lpstr>Implementace úprav – Group/Order by  </vt:lpstr>
      <vt:lpstr>Zrychlení při paralelním Order by</vt:lpstr>
      <vt:lpstr>Zrychlení při jednovláknovém Group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m9</dc:creator>
  <cp:lastModifiedBy>m9</cp:lastModifiedBy>
  <cp:revision>29</cp:revision>
  <dcterms:created xsi:type="dcterms:W3CDTF">2021-07-01T15:59:38Z</dcterms:created>
  <dcterms:modified xsi:type="dcterms:W3CDTF">2021-07-02T07:10:19Z</dcterms:modified>
</cp:coreProperties>
</file>