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16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BEADF-782F-43A5-AF2D-B14178CFA1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C3E814-4191-4C9F-A72F-271EC2F98C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B37A8A-7A8C-4F7D-B676-F38A3A217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0193-47EB-4257-9CCF-AA4A17C43B46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8CFDA-EB62-47F0-8752-E38540A6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FAC584-4721-4FAB-8691-176293CCE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AD5-8DC5-4FF1-BA56-24C928F72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7515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C57D-EBB1-4B23-8EA8-D387154135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50E2F-4234-4342-8AC2-07C6958C1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EDEFB-7056-42E4-B719-D89A9D7DC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0193-47EB-4257-9CCF-AA4A17C43B46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AB3AA-9A3E-46B3-8687-9B7B3F87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3F293-02CA-4B8C-97DD-438336F1C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AD5-8DC5-4FF1-BA56-24C928F72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75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16BE9-7A5A-4FBD-9262-B077149F0E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DE777-AAC0-467D-A201-B1FF488B2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D3738-43D7-458A-BA6C-FD91DFF5D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0193-47EB-4257-9CCF-AA4A17C43B46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E9603-3E16-492F-841D-AFC2392EE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0C016B-06D9-4F1B-AB29-421C5D40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AD5-8DC5-4FF1-BA56-24C928F72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68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0173B-4E5E-48A3-B57B-44B7095A7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4B89CE-B26C-436E-AE51-980B9D2BB3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9241FF-FBB0-417D-B4D0-9826DD582C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0193-47EB-4257-9CCF-AA4A17C43B46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8C4B9-4EDC-43E5-958B-13D35C79F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740C98-082B-40D9-BC1D-1F35BFB15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AD5-8DC5-4FF1-BA56-24C928F72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9917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71279-7FAA-4971-A05D-951438D50E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ADE5C-AA5E-4D6A-9B94-C5D4523F5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51910-AA66-4A9E-9469-380DCE02F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0193-47EB-4257-9CCF-AA4A17C43B46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E58BC-03BC-44CE-9E0B-539D3A257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93DB92-D2AA-49D2-B4F6-A70C5CDBE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AD5-8DC5-4FF1-BA56-24C928F72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4953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F57FF-7508-4FB7-80C7-D44EC5C1E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80BEBC-7DBC-44FB-8F32-B2FDA8B4D8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36FEA3-9381-44BC-80EE-985603540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27B25A-4EEA-41D2-B8B8-BD6C54471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0193-47EB-4257-9CCF-AA4A17C43B46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EFF7DA-77BE-417B-9AA6-05502E2AD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E2A22C-E9D4-4BB6-8319-B6EBDBFB6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AD5-8DC5-4FF1-BA56-24C928F72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269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3AB4A-DA4A-4EC5-88AA-D8A8E548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A19E9A-C441-4B5B-A141-CA37FDEF5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CE1F05-C0D1-476F-A4DA-51B2744BF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2643A6-1072-4F20-90A9-032DD150D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FCA3EE-C597-4D51-A3DC-C7DB2A1BA7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CBDCA2-EA57-4706-AD3C-9AA94DB74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0193-47EB-4257-9CCF-AA4A17C43B46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F4B212-A348-4D41-81E4-B433F7068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30E337-B242-4F1A-BC01-EFEFD93C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AD5-8DC5-4FF1-BA56-24C928F72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9604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3885B-0381-4167-BEF7-5EBA2BAE03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42021-460A-435D-8237-C294FCAAC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0193-47EB-4257-9CCF-AA4A17C43B46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744531-7104-44FF-9FD9-1041D72A7A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35B9E2-13B9-4EF7-BC2E-6F2BA3DC4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AD5-8DC5-4FF1-BA56-24C928F72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5672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2A9100-20A0-41F2-82EC-6A3540638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0193-47EB-4257-9CCF-AA4A17C43B46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BC704F-919F-47E8-B270-A4086BDBC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209851-0DA2-4BA4-B5C2-23EDFB8C5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AD5-8DC5-4FF1-BA56-24C928F72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91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3659A-0C35-41A0-9E81-CB7D36A98A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7740C-1F5B-4BAB-ACF8-D2DAB8CCD5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B582C6-40CB-41BF-81CF-9D912F8DE5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EBDE68-7C1C-4DC2-9162-E49E764BC7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0193-47EB-4257-9CCF-AA4A17C43B46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5012A-F918-4257-B7CB-ABF68D491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FC263B-4ACB-4162-A7C4-7BBEB5AC6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AD5-8DC5-4FF1-BA56-24C928F72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453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EFFF-ACCC-4B9F-BA8F-6649CDA1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3FA6719-3E7B-439C-9813-D9C96CC7AF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C9B36-FD59-4F81-B572-DF2A124A1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FCFE3B-1A04-4EA4-839F-84BF561D51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50193-47EB-4257-9CCF-AA4A17C43B46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2F16F2-67FF-476C-A065-32C9D77D8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D34F3E-1953-40D3-8C27-9FC461782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32AD5-8DC5-4FF1-BA56-24C928F72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678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E8E274-0391-4435-8C32-C15ABEAD3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22AD8F-AE8C-4379-9400-DF90C9C8B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9CD8F-04FE-41AB-95E3-2C504B8FC5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150193-47EB-4257-9CCF-AA4A17C43B46}" type="datetimeFigureOut">
              <a:rPr lang="en-GB" smtClean="0"/>
              <a:t>21/10/2020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F7B4B4-4AAE-4EFF-BF15-A76B37626D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EB44D-97A6-4660-B126-4BE0CD3201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32AD5-8DC5-4FF1-BA56-24C928F721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9210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FD9CD-7B7F-4D84-AF4A-F1844E42A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409"/>
          </a:xfrm>
        </p:spPr>
        <p:txBody>
          <a:bodyPr>
            <a:normAutofit fontScale="90000"/>
          </a:bodyPr>
          <a:lstStyle/>
          <a:p>
            <a:r>
              <a:rPr lang="sv-SE" dirty="0" err="1"/>
              <a:t>DbxTune</a:t>
            </a:r>
            <a:r>
              <a:rPr lang="sv-SE" dirty="0"/>
              <a:t> – Central 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86852-DD4E-4E7F-8A5B-DE94E7B2E18C}"/>
              </a:ext>
            </a:extLst>
          </p:cNvPr>
          <p:cNvSpPr txBox="1"/>
          <p:nvPr/>
        </p:nvSpPr>
        <p:spPr>
          <a:xfrm>
            <a:off x="838199" y="1225486"/>
            <a:ext cx="154796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PROD_1A_ASE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903EAC-19EA-4103-878B-0CFCC0A4A86A}"/>
              </a:ext>
            </a:extLst>
          </p:cNvPr>
          <p:cNvSpPr txBox="1"/>
          <p:nvPr/>
        </p:nvSpPr>
        <p:spPr>
          <a:xfrm>
            <a:off x="2499671" y="1218659"/>
            <a:ext cx="130668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PROD_RS</a:t>
            </a:r>
          </a:p>
          <a:p>
            <a:endParaRPr lang="en-GB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25C9476-0218-4821-8196-6FE30EC1B9C4}"/>
              </a:ext>
            </a:extLst>
          </p:cNvPr>
          <p:cNvSpPr txBox="1"/>
          <p:nvPr/>
        </p:nvSpPr>
        <p:spPr>
          <a:xfrm>
            <a:off x="5889975" y="1225485"/>
            <a:ext cx="159821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prod-1a-mssql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7C237A-FDCA-4248-8B4E-71485B0F9E28}"/>
              </a:ext>
            </a:extLst>
          </p:cNvPr>
          <p:cNvSpPr txBox="1"/>
          <p:nvPr/>
        </p:nvSpPr>
        <p:spPr>
          <a:xfrm>
            <a:off x="7769576" y="1225485"/>
            <a:ext cx="145344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prod-1a-pg</a:t>
            </a:r>
          </a:p>
          <a:p>
            <a:endParaRPr lang="en-GB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238BBA-A4D6-42C5-BDE0-7E5951CED3ED}"/>
              </a:ext>
            </a:extLst>
          </p:cNvPr>
          <p:cNvSpPr txBox="1"/>
          <p:nvPr/>
        </p:nvSpPr>
        <p:spPr>
          <a:xfrm>
            <a:off x="9504404" y="1225485"/>
            <a:ext cx="159821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prod-1a-mysql</a:t>
            </a:r>
          </a:p>
          <a:p>
            <a:endParaRPr lang="en-GB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63818A-245A-4001-8E4C-D76454B9E99A}"/>
              </a:ext>
            </a:extLst>
          </p:cNvPr>
          <p:cNvSpPr txBox="1"/>
          <p:nvPr/>
        </p:nvSpPr>
        <p:spPr>
          <a:xfrm>
            <a:off x="1598787" y="2969619"/>
            <a:ext cx="5422901" cy="286232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 err="1"/>
              <a:t>dbxtune</a:t>
            </a:r>
            <a:r>
              <a:rPr lang="sv-SE" dirty="0"/>
              <a:t>-central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0922A3B-203D-4E86-9449-3D24C3D3F7A6}"/>
              </a:ext>
            </a:extLst>
          </p:cNvPr>
          <p:cNvSpPr txBox="1"/>
          <p:nvPr/>
        </p:nvSpPr>
        <p:spPr>
          <a:xfrm>
            <a:off x="9795934" y="2628191"/>
            <a:ext cx="188186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Web Browser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0755B6-B852-4EAE-9D6B-F792CAE9240D}"/>
              </a:ext>
            </a:extLst>
          </p:cNvPr>
          <p:cNvSpPr txBox="1"/>
          <p:nvPr/>
        </p:nvSpPr>
        <p:spPr>
          <a:xfrm>
            <a:off x="9795934" y="4067422"/>
            <a:ext cx="130668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Web Browser</a:t>
            </a:r>
          </a:p>
          <a:p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9B5011-9FEC-4A30-870F-4597C48C71C3}"/>
              </a:ext>
            </a:extLst>
          </p:cNvPr>
          <p:cNvSpPr txBox="1"/>
          <p:nvPr/>
        </p:nvSpPr>
        <p:spPr>
          <a:xfrm>
            <a:off x="9795934" y="5165225"/>
            <a:ext cx="1306689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Web Browser</a:t>
            </a:r>
          </a:p>
          <a:p>
            <a:endParaRPr lang="en-GB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A504B79-1804-47A1-BCD2-835E115F8F52}"/>
              </a:ext>
            </a:extLst>
          </p:cNvPr>
          <p:cNvSpPr/>
          <p:nvPr/>
        </p:nvSpPr>
        <p:spPr>
          <a:xfrm>
            <a:off x="1848555" y="3680178"/>
            <a:ext cx="722489" cy="387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27BB737-F8E4-4E30-9592-1F3A11AB51D0}"/>
              </a:ext>
            </a:extLst>
          </p:cNvPr>
          <p:cNvSpPr/>
          <p:nvPr/>
        </p:nvSpPr>
        <p:spPr>
          <a:xfrm>
            <a:off x="2635954" y="3680177"/>
            <a:ext cx="722489" cy="387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544070CB-1A59-468E-88EB-1F9606236C57}"/>
              </a:ext>
            </a:extLst>
          </p:cNvPr>
          <p:cNvSpPr/>
          <p:nvPr/>
        </p:nvSpPr>
        <p:spPr>
          <a:xfrm>
            <a:off x="3423353" y="3680176"/>
            <a:ext cx="722489" cy="387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DDE5CA0-3F24-424A-B219-3A9C3B7E60C2}"/>
              </a:ext>
            </a:extLst>
          </p:cNvPr>
          <p:cNvSpPr/>
          <p:nvPr/>
        </p:nvSpPr>
        <p:spPr>
          <a:xfrm>
            <a:off x="4210752" y="3647540"/>
            <a:ext cx="722489" cy="387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A5E8572F-79C7-497F-A2CD-3ADD6EA7F931}"/>
              </a:ext>
            </a:extLst>
          </p:cNvPr>
          <p:cNvSpPr/>
          <p:nvPr/>
        </p:nvSpPr>
        <p:spPr>
          <a:xfrm>
            <a:off x="4998151" y="3638260"/>
            <a:ext cx="722489" cy="387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D9FCFA5-265B-45B9-95FE-A302770ABF57}"/>
              </a:ext>
            </a:extLst>
          </p:cNvPr>
          <p:cNvSpPr/>
          <p:nvPr/>
        </p:nvSpPr>
        <p:spPr>
          <a:xfrm>
            <a:off x="5791784" y="3644214"/>
            <a:ext cx="722489" cy="387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B9F7FF5F-ED5C-4AA1-BE2C-B6640984D0AE}"/>
              </a:ext>
            </a:extLst>
          </p:cNvPr>
          <p:cNvSpPr/>
          <p:nvPr/>
        </p:nvSpPr>
        <p:spPr>
          <a:xfrm>
            <a:off x="6131776" y="1788480"/>
            <a:ext cx="3513929" cy="1907176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1376464 w 9200619"/>
              <a:gd name="connsiteY0" fmla="*/ 2359512 h 2359512"/>
              <a:gd name="connsiteX1" fmla="*/ 448483 w 9200619"/>
              <a:gd name="connsiteY1" fmla="*/ 272919 h 2359512"/>
              <a:gd name="connsiteX2" fmla="*/ 9197821 w 9200619"/>
              <a:gd name="connsiteY2" fmla="*/ 249769 h 2359512"/>
              <a:gd name="connsiteX3" fmla="*/ 1493587 w 9200619"/>
              <a:gd name="connsiteY3" fmla="*/ 2341343 h 2359512"/>
              <a:gd name="connsiteX0" fmla="*/ 14907 w 8081068"/>
              <a:gd name="connsiteY0" fmla="*/ 2284709 h 2284709"/>
              <a:gd name="connsiteX1" fmla="*/ 5606854 w 8081068"/>
              <a:gd name="connsiteY1" fmla="*/ 357163 h 2284709"/>
              <a:gd name="connsiteX2" fmla="*/ 7836264 w 8081068"/>
              <a:gd name="connsiteY2" fmla="*/ 174966 h 2284709"/>
              <a:gd name="connsiteX3" fmla="*/ 132030 w 8081068"/>
              <a:gd name="connsiteY3" fmla="*/ 2266540 h 2284709"/>
              <a:gd name="connsiteX0" fmla="*/ 13054 w 5738845"/>
              <a:gd name="connsiteY0" fmla="*/ 1971966 h 1971966"/>
              <a:gd name="connsiteX1" fmla="*/ 5605001 w 5738845"/>
              <a:gd name="connsiteY1" fmla="*/ 44420 h 1971966"/>
              <a:gd name="connsiteX2" fmla="*/ 3677526 w 5738845"/>
              <a:gd name="connsiteY2" fmla="*/ 725624 h 1971966"/>
              <a:gd name="connsiteX3" fmla="*/ 130177 w 5738845"/>
              <a:gd name="connsiteY3" fmla="*/ 1953797 h 1971966"/>
              <a:gd name="connsiteX0" fmla="*/ 10546 w 7001659"/>
              <a:gd name="connsiteY0" fmla="*/ 2489187 h 2489187"/>
              <a:gd name="connsiteX1" fmla="*/ 6913378 w 7001659"/>
              <a:gd name="connsiteY1" fmla="*/ 27696 h 2489187"/>
              <a:gd name="connsiteX2" fmla="*/ 3675018 w 7001659"/>
              <a:gd name="connsiteY2" fmla="*/ 1242845 h 2489187"/>
              <a:gd name="connsiteX3" fmla="*/ 127669 w 7001659"/>
              <a:gd name="connsiteY3" fmla="*/ 2471018 h 2489187"/>
              <a:gd name="connsiteX0" fmla="*/ 11234 w 7444921"/>
              <a:gd name="connsiteY0" fmla="*/ 2543769 h 2543769"/>
              <a:gd name="connsiteX1" fmla="*/ 6914066 w 7444921"/>
              <a:gd name="connsiteY1" fmla="*/ 82278 h 2543769"/>
              <a:gd name="connsiteX2" fmla="*/ 6211234 w 7444921"/>
              <a:gd name="connsiteY2" fmla="*/ 763482 h 2543769"/>
              <a:gd name="connsiteX3" fmla="*/ 128357 w 7444921"/>
              <a:gd name="connsiteY3" fmla="*/ 2525600 h 2543769"/>
              <a:gd name="connsiteX0" fmla="*/ -1 w 7019000"/>
              <a:gd name="connsiteY0" fmla="*/ 2465176 h 2465176"/>
              <a:gd name="connsiteX1" fmla="*/ 5678961 w 7019000"/>
              <a:gd name="connsiteY1" fmla="*/ 515770 h 2465176"/>
              <a:gd name="connsiteX2" fmla="*/ 6902831 w 7019000"/>
              <a:gd name="connsiteY2" fmla="*/ 3685 h 2465176"/>
              <a:gd name="connsiteX3" fmla="*/ 6199999 w 7019000"/>
              <a:gd name="connsiteY3" fmla="*/ 684889 h 2465176"/>
              <a:gd name="connsiteX4" fmla="*/ 117122 w 7019000"/>
              <a:gd name="connsiteY4" fmla="*/ 2447007 h 2465176"/>
              <a:gd name="connsiteX0" fmla="*/ 1 w 7047286"/>
              <a:gd name="connsiteY0" fmla="*/ 2462828 h 2462828"/>
              <a:gd name="connsiteX1" fmla="*/ 5282248 w 7047286"/>
              <a:gd name="connsiteY1" fmla="*/ 570224 h 2462828"/>
              <a:gd name="connsiteX2" fmla="*/ 6902833 w 7047286"/>
              <a:gd name="connsiteY2" fmla="*/ 1337 h 2462828"/>
              <a:gd name="connsiteX3" fmla="*/ 6200001 w 7047286"/>
              <a:gd name="connsiteY3" fmla="*/ 682541 h 2462828"/>
              <a:gd name="connsiteX4" fmla="*/ 117124 w 7047286"/>
              <a:gd name="connsiteY4" fmla="*/ 2444659 h 2462828"/>
              <a:gd name="connsiteX0" fmla="*/ -1 w 7047284"/>
              <a:gd name="connsiteY0" fmla="*/ 2461491 h 2461491"/>
              <a:gd name="connsiteX1" fmla="*/ 6902831 w 7047284"/>
              <a:gd name="connsiteY1" fmla="*/ 0 h 2461491"/>
              <a:gd name="connsiteX2" fmla="*/ 6199999 w 7047284"/>
              <a:gd name="connsiteY2" fmla="*/ 681204 h 2461491"/>
              <a:gd name="connsiteX3" fmla="*/ 117122 w 7047284"/>
              <a:gd name="connsiteY3" fmla="*/ 2443322 h 2461491"/>
              <a:gd name="connsiteX0" fmla="*/ 1 w 7032495"/>
              <a:gd name="connsiteY0" fmla="*/ 2461491 h 2522846"/>
              <a:gd name="connsiteX1" fmla="*/ 6902833 w 7032495"/>
              <a:gd name="connsiteY1" fmla="*/ 0 h 2522846"/>
              <a:gd name="connsiteX2" fmla="*/ 6200001 w 7032495"/>
              <a:gd name="connsiteY2" fmla="*/ 681204 h 2522846"/>
              <a:gd name="connsiteX3" fmla="*/ 427596 w 7032495"/>
              <a:gd name="connsiteY3" fmla="*/ 2522846 h 2522846"/>
              <a:gd name="connsiteX0" fmla="*/ -1 w 6974694"/>
              <a:gd name="connsiteY0" fmla="*/ 2461491 h 2522846"/>
              <a:gd name="connsiteX1" fmla="*/ 6902831 w 6974694"/>
              <a:gd name="connsiteY1" fmla="*/ 0 h 2522846"/>
              <a:gd name="connsiteX2" fmla="*/ 6199999 w 6974694"/>
              <a:gd name="connsiteY2" fmla="*/ 681204 h 2522846"/>
              <a:gd name="connsiteX3" fmla="*/ 1953288 w 6974694"/>
              <a:gd name="connsiteY3" fmla="*/ 2057115 h 2522846"/>
              <a:gd name="connsiteX4" fmla="*/ 427594 w 6974694"/>
              <a:gd name="connsiteY4" fmla="*/ 2522846 h 2522846"/>
              <a:gd name="connsiteX0" fmla="*/ 1 w 6735627"/>
              <a:gd name="connsiteY0" fmla="*/ 2313804 h 2375159"/>
              <a:gd name="connsiteX1" fmla="*/ 6575112 w 6735627"/>
              <a:gd name="connsiteY1" fmla="*/ 0 h 2375159"/>
              <a:gd name="connsiteX2" fmla="*/ 6200001 w 6735627"/>
              <a:gd name="connsiteY2" fmla="*/ 533517 h 2375159"/>
              <a:gd name="connsiteX3" fmla="*/ 1953290 w 6735627"/>
              <a:gd name="connsiteY3" fmla="*/ 1909428 h 2375159"/>
              <a:gd name="connsiteX4" fmla="*/ 427596 w 6735627"/>
              <a:gd name="connsiteY4" fmla="*/ 2375159 h 2375159"/>
              <a:gd name="connsiteX0" fmla="*/ -1 w 6736779"/>
              <a:gd name="connsiteY0" fmla="*/ 2317930 h 2379285"/>
              <a:gd name="connsiteX1" fmla="*/ 5265000 w 6736779"/>
              <a:gd name="connsiteY1" fmla="*/ 413963 h 2379285"/>
              <a:gd name="connsiteX2" fmla="*/ 6575110 w 6736779"/>
              <a:gd name="connsiteY2" fmla="*/ 4126 h 2379285"/>
              <a:gd name="connsiteX3" fmla="*/ 6199999 w 6736779"/>
              <a:gd name="connsiteY3" fmla="*/ 537643 h 2379285"/>
              <a:gd name="connsiteX4" fmla="*/ 1953288 w 6736779"/>
              <a:gd name="connsiteY4" fmla="*/ 1913554 h 2379285"/>
              <a:gd name="connsiteX5" fmla="*/ 427594 w 6736779"/>
              <a:gd name="connsiteY5" fmla="*/ 2379285 h 2379285"/>
              <a:gd name="connsiteX0" fmla="*/ 1 w 7126222"/>
              <a:gd name="connsiteY0" fmla="*/ 2417933 h 2479288"/>
              <a:gd name="connsiteX1" fmla="*/ 5265002 w 7126222"/>
              <a:gd name="connsiteY1" fmla="*/ 513966 h 2479288"/>
              <a:gd name="connsiteX2" fmla="*/ 7075319 w 7126222"/>
              <a:gd name="connsiteY2" fmla="*/ 1884 h 2479288"/>
              <a:gd name="connsiteX3" fmla="*/ 6200001 w 7126222"/>
              <a:gd name="connsiteY3" fmla="*/ 637646 h 2479288"/>
              <a:gd name="connsiteX4" fmla="*/ 1953290 w 7126222"/>
              <a:gd name="connsiteY4" fmla="*/ 2013557 h 2479288"/>
              <a:gd name="connsiteX5" fmla="*/ 427596 w 7126222"/>
              <a:gd name="connsiteY5" fmla="*/ 2479288 h 2479288"/>
              <a:gd name="connsiteX0" fmla="*/ -1 w 6786685"/>
              <a:gd name="connsiteY0" fmla="*/ 2280609 h 2341964"/>
              <a:gd name="connsiteX1" fmla="*/ 5265000 w 6786685"/>
              <a:gd name="connsiteY1" fmla="*/ 376642 h 2341964"/>
              <a:gd name="connsiteX2" fmla="*/ 6652728 w 6786685"/>
              <a:gd name="connsiteY2" fmla="*/ 6567 h 2341964"/>
              <a:gd name="connsiteX3" fmla="*/ 6199999 w 6786685"/>
              <a:gd name="connsiteY3" fmla="*/ 500322 h 2341964"/>
              <a:gd name="connsiteX4" fmla="*/ 1953288 w 6786685"/>
              <a:gd name="connsiteY4" fmla="*/ 1876233 h 2341964"/>
              <a:gd name="connsiteX5" fmla="*/ 427594 w 6786685"/>
              <a:gd name="connsiteY5" fmla="*/ 2341964 h 23419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6685" h="2341964">
                <a:moveTo>
                  <a:pt x="-1" y="2280609"/>
                </a:moveTo>
                <a:lnTo>
                  <a:pt x="5265000" y="376642"/>
                </a:lnTo>
                <a:cubicBezTo>
                  <a:pt x="6360852" y="-8992"/>
                  <a:pt x="6496895" y="-14046"/>
                  <a:pt x="6652728" y="6567"/>
                </a:cubicBezTo>
                <a:cubicBezTo>
                  <a:pt x="6808561" y="27180"/>
                  <a:pt x="6983239" y="188711"/>
                  <a:pt x="6199999" y="500322"/>
                </a:cubicBezTo>
                <a:cubicBezTo>
                  <a:pt x="5416759" y="811933"/>
                  <a:pt x="2915355" y="1569293"/>
                  <a:pt x="1953288" y="1876233"/>
                </a:cubicBezTo>
                <a:cubicBezTo>
                  <a:pt x="991221" y="2183173"/>
                  <a:pt x="647379" y="2237834"/>
                  <a:pt x="427594" y="2341964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B6BCC8EE-91EE-4857-910E-826C762801C8}"/>
              </a:ext>
            </a:extLst>
          </p:cNvPr>
          <p:cNvSpPr/>
          <p:nvPr/>
        </p:nvSpPr>
        <p:spPr>
          <a:xfrm>
            <a:off x="3817752" y="4997721"/>
            <a:ext cx="722489" cy="3872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405AF71E-F774-4C1F-802A-907C32335707}"/>
              </a:ext>
            </a:extLst>
          </p:cNvPr>
          <p:cNvSpPr/>
          <p:nvPr/>
        </p:nvSpPr>
        <p:spPr>
          <a:xfrm>
            <a:off x="4436306" y="3584325"/>
            <a:ext cx="5369689" cy="1536208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40449 w 1057572"/>
              <a:gd name="connsiteY0" fmla="*/ 2529651 h 2529651"/>
              <a:gd name="connsiteX1" fmla="*/ 12468 w 1057572"/>
              <a:gd name="connsiteY1" fmla="*/ 443058 h 2529651"/>
              <a:gd name="connsiteX2" fmla="*/ 448035 w 1057572"/>
              <a:gd name="connsiteY2" fmla="*/ 169976 h 2529651"/>
              <a:gd name="connsiteX3" fmla="*/ 1057572 w 1057572"/>
              <a:gd name="connsiteY3" fmla="*/ 2511482 h 2529651"/>
              <a:gd name="connsiteX0" fmla="*/ 957274 w 1074397"/>
              <a:gd name="connsiteY0" fmla="*/ 2589220 h 2589220"/>
              <a:gd name="connsiteX1" fmla="*/ 12044 w 1074397"/>
              <a:gd name="connsiteY1" fmla="*/ 354940 h 2589220"/>
              <a:gd name="connsiteX2" fmla="*/ 464860 w 1074397"/>
              <a:gd name="connsiteY2" fmla="*/ 229545 h 2589220"/>
              <a:gd name="connsiteX3" fmla="*/ 1074397 w 1074397"/>
              <a:gd name="connsiteY3" fmla="*/ 2571051 h 2589220"/>
              <a:gd name="connsiteX0" fmla="*/ 1345366 w 8514422"/>
              <a:gd name="connsiteY0" fmla="*/ 2255598 h 2255598"/>
              <a:gd name="connsiteX1" fmla="*/ 400136 w 8514422"/>
              <a:gd name="connsiteY1" fmla="*/ 21318 h 2255598"/>
              <a:gd name="connsiteX2" fmla="*/ 8511281 w 8514422"/>
              <a:gd name="connsiteY2" fmla="*/ 1191024 h 2255598"/>
              <a:gd name="connsiteX3" fmla="*/ 1462489 w 8514422"/>
              <a:gd name="connsiteY3" fmla="*/ 2237429 h 2255598"/>
              <a:gd name="connsiteX0" fmla="*/ 7930 w 10085163"/>
              <a:gd name="connsiteY0" fmla="*/ 2099427 h 2099427"/>
              <a:gd name="connsiteX1" fmla="*/ 9739514 w 10085163"/>
              <a:gd name="connsiteY1" fmla="*/ 24195 h 2099427"/>
              <a:gd name="connsiteX2" fmla="*/ 7173845 w 10085163"/>
              <a:gd name="connsiteY2" fmla="*/ 1034853 h 2099427"/>
              <a:gd name="connsiteX3" fmla="*/ 125053 w 10085163"/>
              <a:gd name="connsiteY3" fmla="*/ 2081258 h 2099427"/>
              <a:gd name="connsiteX0" fmla="*/ 7888 w 10038582"/>
              <a:gd name="connsiteY0" fmla="*/ 2132253 h 2132253"/>
              <a:gd name="connsiteX1" fmla="*/ 9739472 w 10038582"/>
              <a:gd name="connsiteY1" fmla="*/ 57021 h 2132253"/>
              <a:gd name="connsiteX2" fmla="*/ 6880578 w 10038582"/>
              <a:gd name="connsiteY2" fmla="*/ 715503 h 2132253"/>
              <a:gd name="connsiteX3" fmla="*/ 125011 w 10038582"/>
              <a:gd name="connsiteY3" fmla="*/ 2114084 h 2132253"/>
              <a:gd name="connsiteX0" fmla="*/ 0 w 9952617"/>
              <a:gd name="connsiteY0" fmla="*/ 2283638 h 2283638"/>
              <a:gd name="connsiteX1" fmla="*/ 8663734 w 9952617"/>
              <a:gd name="connsiteY1" fmla="*/ 170778 h 2283638"/>
              <a:gd name="connsiteX2" fmla="*/ 9731584 w 9952617"/>
              <a:gd name="connsiteY2" fmla="*/ 208406 h 2283638"/>
              <a:gd name="connsiteX3" fmla="*/ 6872690 w 9952617"/>
              <a:gd name="connsiteY3" fmla="*/ 866888 h 2283638"/>
              <a:gd name="connsiteX4" fmla="*/ 117123 w 9952617"/>
              <a:gd name="connsiteY4" fmla="*/ 2265469 h 2283638"/>
              <a:gd name="connsiteX0" fmla="*/ 0 w 9990450"/>
              <a:gd name="connsiteY0" fmla="*/ 2304263 h 2304263"/>
              <a:gd name="connsiteX1" fmla="*/ 8663734 w 9990450"/>
              <a:gd name="connsiteY1" fmla="*/ 191403 h 2304263"/>
              <a:gd name="connsiteX2" fmla="*/ 9731584 w 9990450"/>
              <a:gd name="connsiteY2" fmla="*/ 229031 h 2304263"/>
              <a:gd name="connsiteX3" fmla="*/ 6355236 w 9990450"/>
              <a:gd name="connsiteY3" fmla="*/ 1341934 h 2304263"/>
              <a:gd name="connsiteX4" fmla="*/ 117123 w 9990450"/>
              <a:gd name="connsiteY4" fmla="*/ 2286094 h 2304263"/>
              <a:gd name="connsiteX0" fmla="*/ 0 w 9990448"/>
              <a:gd name="connsiteY0" fmla="*/ 2304264 h 2547388"/>
              <a:gd name="connsiteX1" fmla="*/ 8663734 w 9990448"/>
              <a:gd name="connsiteY1" fmla="*/ 191404 h 2547388"/>
              <a:gd name="connsiteX2" fmla="*/ 9731584 w 9990448"/>
              <a:gd name="connsiteY2" fmla="*/ 229032 h 2547388"/>
              <a:gd name="connsiteX3" fmla="*/ 6355236 w 9990448"/>
              <a:gd name="connsiteY3" fmla="*/ 1341935 h 2547388"/>
              <a:gd name="connsiteX4" fmla="*/ 48129 w 9990448"/>
              <a:gd name="connsiteY4" fmla="*/ 2547388 h 2547388"/>
              <a:gd name="connsiteX0" fmla="*/ 0 w 10145686"/>
              <a:gd name="connsiteY0" fmla="*/ 2156578 h 2547388"/>
              <a:gd name="connsiteX1" fmla="*/ 8818970 w 10145686"/>
              <a:gd name="connsiteY1" fmla="*/ 191404 h 2547388"/>
              <a:gd name="connsiteX2" fmla="*/ 9886820 w 10145686"/>
              <a:gd name="connsiteY2" fmla="*/ 229032 h 2547388"/>
              <a:gd name="connsiteX3" fmla="*/ 6510472 w 10145686"/>
              <a:gd name="connsiteY3" fmla="*/ 1341935 h 2547388"/>
              <a:gd name="connsiteX4" fmla="*/ 203365 w 10145686"/>
              <a:gd name="connsiteY4" fmla="*/ 2547388 h 2547388"/>
              <a:gd name="connsiteX0" fmla="*/ 0 w 10145684"/>
              <a:gd name="connsiteY0" fmla="*/ 2156578 h 2320177"/>
              <a:gd name="connsiteX1" fmla="*/ 8818970 w 10145684"/>
              <a:gd name="connsiteY1" fmla="*/ 191404 h 2320177"/>
              <a:gd name="connsiteX2" fmla="*/ 9886820 w 10145684"/>
              <a:gd name="connsiteY2" fmla="*/ 229032 h 2320177"/>
              <a:gd name="connsiteX3" fmla="*/ 6510472 w 10145684"/>
              <a:gd name="connsiteY3" fmla="*/ 1341935 h 2320177"/>
              <a:gd name="connsiteX4" fmla="*/ 168869 w 10145684"/>
              <a:gd name="connsiteY4" fmla="*/ 2320177 h 2320177"/>
              <a:gd name="connsiteX0" fmla="*/ 0 w 10145686"/>
              <a:gd name="connsiteY0" fmla="*/ 2156578 h 2320177"/>
              <a:gd name="connsiteX1" fmla="*/ 8818970 w 10145686"/>
              <a:gd name="connsiteY1" fmla="*/ 191404 h 2320177"/>
              <a:gd name="connsiteX2" fmla="*/ 9886820 w 10145686"/>
              <a:gd name="connsiteY2" fmla="*/ 229032 h 2320177"/>
              <a:gd name="connsiteX3" fmla="*/ 6510472 w 10145686"/>
              <a:gd name="connsiteY3" fmla="*/ 1341935 h 2320177"/>
              <a:gd name="connsiteX4" fmla="*/ 1919577 w 10145686"/>
              <a:gd name="connsiteY4" fmla="*/ 2054533 h 2320177"/>
              <a:gd name="connsiteX5" fmla="*/ 168869 w 10145686"/>
              <a:gd name="connsiteY5" fmla="*/ 2320177 h 2320177"/>
              <a:gd name="connsiteX0" fmla="*/ 0 w 10145684"/>
              <a:gd name="connsiteY0" fmla="*/ 2156578 h 2719267"/>
              <a:gd name="connsiteX1" fmla="*/ 8818970 w 10145684"/>
              <a:gd name="connsiteY1" fmla="*/ 191404 h 2719267"/>
              <a:gd name="connsiteX2" fmla="*/ 9886820 w 10145684"/>
              <a:gd name="connsiteY2" fmla="*/ 229032 h 2719267"/>
              <a:gd name="connsiteX3" fmla="*/ 6510472 w 10145684"/>
              <a:gd name="connsiteY3" fmla="*/ 1341935 h 2719267"/>
              <a:gd name="connsiteX4" fmla="*/ 3540935 w 10145684"/>
              <a:gd name="connsiteY4" fmla="*/ 2690722 h 2719267"/>
              <a:gd name="connsiteX5" fmla="*/ 168869 w 10145684"/>
              <a:gd name="connsiteY5" fmla="*/ 2320177 h 2719267"/>
              <a:gd name="connsiteX0" fmla="*/ 9835254 w 9976817"/>
              <a:gd name="connsiteY0" fmla="*/ 0 h 3255133"/>
              <a:gd name="connsiteX1" fmla="*/ 8650101 w 9976817"/>
              <a:gd name="connsiteY1" fmla="*/ 727270 h 3255133"/>
              <a:gd name="connsiteX2" fmla="*/ 9717951 w 9976817"/>
              <a:gd name="connsiteY2" fmla="*/ 764898 h 3255133"/>
              <a:gd name="connsiteX3" fmla="*/ 6341603 w 9976817"/>
              <a:gd name="connsiteY3" fmla="*/ 1877801 h 3255133"/>
              <a:gd name="connsiteX4" fmla="*/ 3372066 w 9976817"/>
              <a:gd name="connsiteY4" fmla="*/ 3226588 h 3255133"/>
              <a:gd name="connsiteX5" fmla="*/ 0 w 9976817"/>
              <a:gd name="connsiteY5" fmla="*/ 2856043 h 3255133"/>
              <a:gd name="connsiteX0" fmla="*/ 6586734 w 6728296"/>
              <a:gd name="connsiteY0" fmla="*/ 0 h 3244220"/>
              <a:gd name="connsiteX1" fmla="*/ 5401581 w 6728296"/>
              <a:gd name="connsiteY1" fmla="*/ 727270 h 3244220"/>
              <a:gd name="connsiteX2" fmla="*/ 6469431 w 6728296"/>
              <a:gd name="connsiteY2" fmla="*/ 764898 h 3244220"/>
              <a:gd name="connsiteX3" fmla="*/ 3093083 w 6728296"/>
              <a:gd name="connsiteY3" fmla="*/ 1877801 h 3244220"/>
              <a:gd name="connsiteX4" fmla="*/ 123546 w 6728296"/>
              <a:gd name="connsiteY4" fmla="*/ 3226588 h 3244220"/>
              <a:gd name="connsiteX5" fmla="*/ 4944512 w 6728296"/>
              <a:gd name="connsiteY5" fmla="*/ 2424343 h 3244220"/>
              <a:gd name="connsiteX0" fmla="*/ 3519156 w 3660718"/>
              <a:gd name="connsiteY0" fmla="*/ 0 h 2424343"/>
              <a:gd name="connsiteX1" fmla="*/ 2334003 w 3660718"/>
              <a:gd name="connsiteY1" fmla="*/ 727270 h 2424343"/>
              <a:gd name="connsiteX2" fmla="*/ 3401853 w 3660718"/>
              <a:gd name="connsiteY2" fmla="*/ 764898 h 2424343"/>
              <a:gd name="connsiteX3" fmla="*/ 25505 w 3660718"/>
              <a:gd name="connsiteY3" fmla="*/ 1877801 h 2424343"/>
              <a:gd name="connsiteX4" fmla="*/ 1876934 w 3660718"/>
              <a:gd name="connsiteY4" fmla="*/ 2424343 h 2424343"/>
              <a:gd name="connsiteX0" fmla="*/ 1642222 w 1649068"/>
              <a:gd name="connsiteY0" fmla="*/ 0 h 2424343"/>
              <a:gd name="connsiteX1" fmla="*/ 457069 w 1649068"/>
              <a:gd name="connsiteY1" fmla="*/ 727270 h 2424343"/>
              <a:gd name="connsiteX2" fmla="*/ 1524919 w 1649068"/>
              <a:gd name="connsiteY2" fmla="*/ 764898 h 2424343"/>
              <a:gd name="connsiteX3" fmla="*/ 0 w 1649068"/>
              <a:gd name="connsiteY3" fmla="*/ 2424343 h 2424343"/>
              <a:gd name="connsiteX0" fmla="*/ 10068125 w 10362681"/>
              <a:gd name="connsiteY0" fmla="*/ 0 h 2715362"/>
              <a:gd name="connsiteX1" fmla="*/ 0 w 10362681"/>
              <a:gd name="connsiteY1" fmla="*/ 2715362 h 2715362"/>
              <a:gd name="connsiteX2" fmla="*/ 9950822 w 10362681"/>
              <a:gd name="connsiteY2" fmla="*/ 764898 h 2715362"/>
              <a:gd name="connsiteX3" fmla="*/ 8425903 w 10362681"/>
              <a:gd name="connsiteY3" fmla="*/ 2424343 h 2715362"/>
              <a:gd name="connsiteX0" fmla="*/ 10068125 w 10068126"/>
              <a:gd name="connsiteY0" fmla="*/ 0 h 2715362"/>
              <a:gd name="connsiteX1" fmla="*/ 0 w 10068126"/>
              <a:gd name="connsiteY1" fmla="*/ 2715362 h 2715362"/>
              <a:gd name="connsiteX2" fmla="*/ 2516724 w 10068126"/>
              <a:gd name="connsiteY2" fmla="*/ 2684826 h 2715362"/>
              <a:gd name="connsiteX3" fmla="*/ 8425903 w 10068126"/>
              <a:gd name="connsiteY3" fmla="*/ 2424343 h 2715362"/>
              <a:gd name="connsiteX0" fmla="*/ 10075995 w 10075994"/>
              <a:gd name="connsiteY0" fmla="*/ 0 h 2849122"/>
              <a:gd name="connsiteX1" fmla="*/ 7870 w 10075994"/>
              <a:gd name="connsiteY1" fmla="*/ 2715362 h 2849122"/>
              <a:gd name="connsiteX2" fmla="*/ 8433773 w 10075994"/>
              <a:gd name="connsiteY2" fmla="*/ 2424343 h 2849122"/>
              <a:gd name="connsiteX0" fmla="*/ 9800020 w 9800020"/>
              <a:gd name="connsiteY0" fmla="*/ 0 h 2292455"/>
              <a:gd name="connsiteX1" fmla="*/ 7870 w 9800020"/>
              <a:gd name="connsiteY1" fmla="*/ 2158696 h 2292455"/>
              <a:gd name="connsiteX2" fmla="*/ 8433773 w 9800020"/>
              <a:gd name="connsiteY2" fmla="*/ 1867677 h 2292455"/>
              <a:gd name="connsiteX0" fmla="*/ 9798774 w 9798774"/>
              <a:gd name="connsiteY0" fmla="*/ 0 h 2206413"/>
              <a:gd name="connsiteX1" fmla="*/ 6624 w 9798774"/>
              <a:gd name="connsiteY1" fmla="*/ 2158696 h 2206413"/>
              <a:gd name="connsiteX2" fmla="*/ 9777909 w 9798774"/>
              <a:gd name="connsiteY2" fmla="*/ 209041 h 2206413"/>
              <a:gd name="connsiteX0" fmla="*/ 9798774 w 9798774"/>
              <a:gd name="connsiteY0" fmla="*/ 0 h 2213662"/>
              <a:gd name="connsiteX1" fmla="*/ 6624 w 9798774"/>
              <a:gd name="connsiteY1" fmla="*/ 2158696 h 2213662"/>
              <a:gd name="connsiteX2" fmla="*/ 9777909 w 9798774"/>
              <a:gd name="connsiteY2" fmla="*/ 548014 h 2213662"/>
              <a:gd name="connsiteX0" fmla="*/ 9776397 w 9777909"/>
              <a:gd name="connsiteY0" fmla="*/ 0 h 1800998"/>
              <a:gd name="connsiteX1" fmla="*/ 6624 w 9777909"/>
              <a:gd name="connsiteY1" fmla="*/ 1746032 h 1800998"/>
              <a:gd name="connsiteX2" fmla="*/ 9777909 w 9777909"/>
              <a:gd name="connsiteY2" fmla="*/ 135350 h 1800998"/>
              <a:gd name="connsiteX0" fmla="*/ 9776397 w 9777909"/>
              <a:gd name="connsiteY0" fmla="*/ 0 h 1800998"/>
              <a:gd name="connsiteX1" fmla="*/ 6624 w 9777909"/>
              <a:gd name="connsiteY1" fmla="*/ 1746032 h 1800998"/>
              <a:gd name="connsiteX2" fmla="*/ 9777909 w 9777909"/>
              <a:gd name="connsiteY2" fmla="*/ 135350 h 1800998"/>
              <a:gd name="connsiteX0" fmla="*/ 9838359 w 9839871"/>
              <a:gd name="connsiteY0" fmla="*/ 0 h 1764204"/>
              <a:gd name="connsiteX1" fmla="*/ 68586 w 9839871"/>
              <a:gd name="connsiteY1" fmla="*/ 1746032 h 1764204"/>
              <a:gd name="connsiteX2" fmla="*/ 6582456 w 9839871"/>
              <a:gd name="connsiteY2" fmla="*/ 824296 h 1764204"/>
              <a:gd name="connsiteX3" fmla="*/ 9839871 w 9839871"/>
              <a:gd name="connsiteY3" fmla="*/ 135350 h 1764204"/>
              <a:gd name="connsiteX0" fmla="*/ 9838359 w 9839871"/>
              <a:gd name="connsiteY0" fmla="*/ 0 h 1764204"/>
              <a:gd name="connsiteX1" fmla="*/ 6347504 w 9839871"/>
              <a:gd name="connsiteY1" fmla="*/ 721131 h 1764204"/>
              <a:gd name="connsiteX2" fmla="*/ 68586 w 9839871"/>
              <a:gd name="connsiteY2" fmla="*/ 1746032 h 1764204"/>
              <a:gd name="connsiteX3" fmla="*/ 6582456 w 9839871"/>
              <a:gd name="connsiteY3" fmla="*/ 824296 h 1764204"/>
              <a:gd name="connsiteX4" fmla="*/ 9839871 w 9839871"/>
              <a:gd name="connsiteY4" fmla="*/ 135350 h 1764204"/>
              <a:gd name="connsiteX0" fmla="*/ 9760916 w 9762428"/>
              <a:gd name="connsiteY0" fmla="*/ 0 h 1843788"/>
              <a:gd name="connsiteX1" fmla="*/ 6270061 w 9762428"/>
              <a:gd name="connsiteY1" fmla="*/ 721131 h 1843788"/>
              <a:gd name="connsiteX2" fmla="*/ 69462 w 9762428"/>
              <a:gd name="connsiteY2" fmla="*/ 1827091 h 1843788"/>
              <a:gd name="connsiteX3" fmla="*/ 6505013 w 9762428"/>
              <a:gd name="connsiteY3" fmla="*/ 824296 h 1843788"/>
              <a:gd name="connsiteX4" fmla="*/ 9762428 w 9762428"/>
              <a:gd name="connsiteY4" fmla="*/ 135350 h 1843788"/>
              <a:gd name="connsiteX0" fmla="*/ 9760916 w 9762428"/>
              <a:gd name="connsiteY0" fmla="*/ 0 h 1843788"/>
              <a:gd name="connsiteX1" fmla="*/ 6270061 w 9762428"/>
              <a:gd name="connsiteY1" fmla="*/ 721131 h 1843788"/>
              <a:gd name="connsiteX2" fmla="*/ 362687 w 9762428"/>
              <a:gd name="connsiteY2" fmla="*/ 1715944 h 1843788"/>
              <a:gd name="connsiteX3" fmla="*/ 69462 w 9762428"/>
              <a:gd name="connsiteY3" fmla="*/ 1827091 h 1843788"/>
              <a:gd name="connsiteX4" fmla="*/ 6505013 w 9762428"/>
              <a:gd name="connsiteY4" fmla="*/ 824296 h 1843788"/>
              <a:gd name="connsiteX5" fmla="*/ 9762428 w 9762428"/>
              <a:gd name="connsiteY5" fmla="*/ 135350 h 1843788"/>
              <a:gd name="connsiteX0" fmla="*/ 9727734 w 9729246"/>
              <a:gd name="connsiteY0" fmla="*/ 0 h 1843788"/>
              <a:gd name="connsiteX1" fmla="*/ 6236879 w 9729246"/>
              <a:gd name="connsiteY1" fmla="*/ 721131 h 1843788"/>
              <a:gd name="connsiteX2" fmla="*/ 329505 w 9729246"/>
              <a:gd name="connsiteY2" fmla="*/ 1715944 h 1843788"/>
              <a:gd name="connsiteX3" fmla="*/ 69844 w 9729246"/>
              <a:gd name="connsiteY3" fmla="*/ 1827091 h 1843788"/>
              <a:gd name="connsiteX4" fmla="*/ 6471831 w 9729246"/>
              <a:gd name="connsiteY4" fmla="*/ 824296 h 1843788"/>
              <a:gd name="connsiteX5" fmla="*/ 9729246 w 9729246"/>
              <a:gd name="connsiteY5" fmla="*/ 135350 h 1843788"/>
              <a:gd name="connsiteX0" fmla="*/ 9727734 w 9729246"/>
              <a:gd name="connsiteY0" fmla="*/ 0 h 1843788"/>
              <a:gd name="connsiteX1" fmla="*/ 6236879 w 9729246"/>
              <a:gd name="connsiteY1" fmla="*/ 721131 h 1843788"/>
              <a:gd name="connsiteX2" fmla="*/ 184058 w 9729246"/>
              <a:gd name="connsiteY2" fmla="*/ 1730683 h 1843788"/>
              <a:gd name="connsiteX3" fmla="*/ 69844 w 9729246"/>
              <a:gd name="connsiteY3" fmla="*/ 1827091 h 1843788"/>
              <a:gd name="connsiteX4" fmla="*/ 6471831 w 9729246"/>
              <a:gd name="connsiteY4" fmla="*/ 824296 h 1843788"/>
              <a:gd name="connsiteX5" fmla="*/ 9729246 w 9729246"/>
              <a:gd name="connsiteY5" fmla="*/ 135350 h 1843788"/>
              <a:gd name="connsiteX0" fmla="*/ 9817267 w 9818779"/>
              <a:gd name="connsiteY0" fmla="*/ 0 h 1849373"/>
              <a:gd name="connsiteX1" fmla="*/ 6326412 w 9818779"/>
              <a:gd name="connsiteY1" fmla="*/ 721131 h 1849373"/>
              <a:gd name="connsiteX2" fmla="*/ 273591 w 9818779"/>
              <a:gd name="connsiteY2" fmla="*/ 1730683 h 1849373"/>
              <a:gd name="connsiteX3" fmla="*/ 68822 w 9818779"/>
              <a:gd name="connsiteY3" fmla="*/ 1832771 h 1849373"/>
              <a:gd name="connsiteX4" fmla="*/ 6561364 w 9818779"/>
              <a:gd name="connsiteY4" fmla="*/ 824296 h 1849373"/>
              <a:gd name="connsiteX5" fmla="*/ 9818779 w 9818779"/>
              <a:gd name="connsiteY5" fmla="*/ 135350 h 1849373"/>
              <a:gd name="connsiteX0" fmla="*/ 9783156 w 9784668"/>
              <a:gd name="connsiteY0" fmla="*/ 0 h 1877318"/>
              <a:gd name="connsiteX1" fmla="*/ 6292301 w 9784668"/>
              <a:gd name="connsiteY1" fmla="*/ 721131 h 1877318"/>
              <a:gd name="connsiteX2" fmla="*/ 239480 w 9784668"/>
              <a:gd name="connsiteY2" fmla="*/ 1730683 h 1877318"/>
              <a:gd name="connsiteX3" fmla="*/ 69208 w 9784668"/>
              <a:gd name="connsiteY3" fmla="*/ 1861172 h 1877318"/>
              <a:gd name="connsiteX4" fmla="*/ 6527253 w 9784668"/>
              <a:gd name="connsiteY4" fmla="*/ 824296 h 1877318"/>
              <a:gd name="connsiteX5" fmla="*/ 9784668 w 9784668"/>
              <a:gd name="connsiteY5" fmla="*/ 135350 h 1877318"/>
              <a:gd name="connsiteX0" fmla="*/ 9783156 w 9784668"/>
              <a:gd name="connsiteY0" fmla="*/ 0 h 1877318"/>
              <a:gd name="connsiteX1" fmla="*/ 6292301 w 9784668"/>
              <a:gd name="connsiteY1" fmla="*/ 721131 h 1877318"/>
              <a:gd name="connsiteX2" fmla="*/ 304160 w 9784668"/>
              <a:gd name="connsiteY2" fmla="*/ 1756244 h 1877318"/>
              <a:gd name="connsiteX3" fmla="*/ 69208 w 9784668"/>
              <a:gd name="connsiteY3" fmla="*/ 1861172 h 1877318"/>
              <a:gd name="connsiteX4" fmla="*/ 6527253 w 9784668"/>
              <a:gd name="connsiteY4" fmla="*/ 824296 h 1877318"/>
              <a:gd name="connsiteX5" fmla="*/ 9784668 w 9784668"/>
              <a:gd name="connsiteY5" fmla="*/ 135350 h 1877318"/>
              <a:gd name="connsiteX0" fmla="*/ 9783156 w 9784668"/>
              <a:gd name="connsiteY0" fmla="*/ 0 h 1877318"/>
              <a:gd name="connsiteX1" fmla="*/ 6292301 w 9784668"/>
              <a:gd name="connsiteY1" fmla="*/ 721131 h 1877318"/>
              <a:gd name="connsiteX2" fmla="*/ 304160 w 9784668"/>
              <a:gd name="connsiteY2" fmla="*/ 1756244 h 1877318"/>
              <a:gd name="connsiteX3" fmla="*/ 69208 w 9784668"/>
              <a:gd name="connsiteY3" fmla="*/ 1861172 h 1877318"/>
              <a:gd name="connsiteX4" fmla="*/ 6527253 w 9784668"/>
              <a:gd name="connsiteY4" fmla="*/ 824296 h 1877318"/>
              <a:gd name="connsiteX5" fmla="*/ 9784668 w 9784668"/>
              <a:gd name="connsiteY5" fmla="*/ 135350 h 1877318"/>
              <a:gd name="connsiteX0" fmla="*/ 10384255 w 10385767"/>
              <a:gd name="connsiteY0" fmla="*/ 0 h 1946333"/>
              <a:gd name="connsiteX1" fmla="*/ 6893400 w 10385767"/>
              <a:gd name="connsiteY1" fmla="*/ 721131 h 1946333"/>
              <a:gd name="connsiteX2" fmla="*/ 905259 w 10385767"/>
              <a:gd name="connsiteY2" fmla="*/ 1756244 h 1946333"/>
              <a:gd name="connsiteX3" fmla="*/ 670307 w 10385767"/>
              <a:gd name="connsiteY3" fmla="*/ 1861172 h 1946333"/>
              <a:gd name="connsiteX4" fmla="*/ 7128352 w 10385767"/>
              <a:gd name="connsiteY4" fmla="*/ 824296 h 1946333"/>
              <a:gd name="connsiteX5" fmla="*/ 10385767 w 10385767"/>
              <a:gd name="connsiteY5" fmla="*/ 135350 h 1946333"/>
              <a:gd name="connsiteX0" fmla="*/ 9984713 w 9986225"/>
              <a:gd name="connsiteY0" fmla="*/ 0 h 1871445"/>
              <a:gd name="connsiteX1" fmla="*/ 6493858 w 9986225"/>
              <a:gd name="connsiteY1" fmla="*/ 721131 h 1871445"/>
              <a:gd name="connsiteX2" fmla="*/ 505717 w 9986225"/>
              <a:gd name="connsiteY2" fmla="*/ 1756244 h 1871445"/>
              <a:gd name="connsiteX3" fmla="*/ 1223745 w 9986225"/>
              <a:gd name="connsiteY3" fmla="*/ 1722007 h 1871445"/>
              <a:gd name="connsiteX4" fmla="*/ 6728810 w 9986225"/>
              <a:gd name="connsiteY4" fmla="*/ 824296 h 1871445"/>
              <a:gd name="connsiteX5" fmla="*/ 9986225 w 9986225"/>
              <a:gd name="connsiteY5" fmla="*/ 135350 h 1871445"/>
              <a:gd name="connsiteX0" fmla="*/ 9479253 w 9480765"/>
              <a:gd name="connsiteY0" fmla="*/ 0 h 1756564"/>
              <a:gd name="connsiteX1" fmla="*/ 5988398 w 9480765"/>
              <a:gd name="connsiteY1" fmla="*/ 721131 h 1756564"/>
              <a:gd name="connsiteX2" fmla="*/ 257 w 9480765"/>
              <a:gd name="connsiteY2" fmla="*/ 1756244 h 1756564"/>
              <a:gd name="connsiteX3" fmla="*/ 6223350 w 9480765"/>
              <a:gd name="connsiteY3" fmla="*/ 824296 h 1756564"/>
              <a:gd name="connsiteX4" fmla="*/ 9480765 w 9480765"/>
              <a:gd name="connsiteY4" fmla="*/ 135350 h 1756564"/>
              <a:gd name="connsiteX0" fmla="*/ 9707538 w 9709050"/>
              <a:gd name="connsiteY0" fmla="*/ 0 h 1819022"/>
              <a:gd name="connsiteX1" fmla="*/ 6216683 w 9709050"/>
              <a:gd name="connsiteY1" fmla="*/ 721131 h 1819022"/>
              <a:gd name="connsiteX2" fmla="*/ 0 w 9709050"/>
              <a:gd name="connsiteY2" fmla="*/ 1818728 h 1819022"/>
              <a:gd name="connsiteX3" fmla="*/ 6451635 w 9709050"/>
              <a:gd name="connsiteY3" fmla="*/ 824296 h 1819022"/>
              <a:gd name="connsiteX4" fmla="*/ 9709050 w 9709050"/>
              <a:gd name="connsiteY4" fmla="*/ 135350 h 1819022"/>
              <a:gd name="connsiteX0" fmla="*/ 10072465 w 10073977"/>
              <a:gd name="connsiteY0" fmla="*/ 0 h 1897563"/>
              <a:gd name="connsiteX1" fmla="*/ 6581610 w 10073977"/>
              <a:gd name="connsiteY1" fmla="*/ 721131 h 1897563"/>
              <a:gd name="connsiteX2" fmla="*/ 364927 w 10073977"/>
              <a:gd name="connsiteY2" fmla="*/ 1818728 h 1897563"/>
              <a:gd name="connsiteX3" fmla="*/ 1609267 w 10073977"/>
              <a:gd name="connsiteY3" fmla="*/ 1683550 h 1897563"/>
              <a:gd name="connsiteX4" fmla="*/ 6816562 w 10073977"/>
              <a:gd name="connsiteY4" fmla="*/ 824296 h 1897563"/>
              <a:gd name="connsiteX5" fmla="*/ 10073977 w 10073977"/>
              <a:gd name="connsiteY5" fmla="*/ 135350 h 1897563"/>
              <a:gd name="connsiteX0" fmla="*/ 9670053 w 9671565"/>
              <a:gd name="connsiteY0" fmla="*/ 0 h 1828585"/>
              <a:gd name="connsiteX1" fmla="*/ 6179198 w 9671565"/>
              <a:gd name="connsiteY1" fmla="*/ 721131 h 1828585"/>
              <a:gd name="connsiteX2" fmla="*/ 479970 w 9671565"/>
              <a:gd name="connsiteY2" fmla="*/ 1716483 h 1828585"/>
              <a:gd name="connsiteX3" fmla="*/ 1206855 w 9671565"/>
              <a:gd name="connsiteY3" fmla="*/ 1683550 h 1828585"/>
              <a:gd name="connsiteX4" fmla="*/ 6414150 w 9671565"/>
              <a:gd name="connsiteY4" fmla="*/ 824296 h 1828585"/>
              <a:gd name="connsiteX5" fmla="*/ 9671565 w 9671565"/>
              <a:gd name="connsiteY5" fmla="*/ 135350 h 1828585"/>
              <a:gd name="connsiteX0" fmla="*/ 9722271 w 9723783"/>
              <a:gd name="connsiteY0" fmla="*/ 0 h 1832243"/>
              <a:gd name="connsiteX1" fmla="*/ 6231416 w 9723783"/>
              <a:gd name="connsiteY1" fmla="*/ 721131 h 1832243"/>
              <a:gd name="connsiteX2" fmla="*/ 532188 w 9723783"/>
              <a:gd name="connsiteY2" fmla="*/ 1716483 h 1832243"/>
              <a:gd name="connsiteX3" fmla="*/ 1086588 w 9723783"/>
              <a:gd name="connsiteY3" fmla="*/ 1692069 h 1832243"/>
              <a:gd name="connsiteX4" fmla="*/ 6466368 w 9723783"/>
              <a:gd name="connsiteY4" fmla="*/ 824296 h 1832243"/>
              <a:gd name="connsiteX5" fmla="*/ 9723783 w 9723783"/>
              <a:gd name="connsiteY5" fmla="*/ 135350 h 18322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723783" h="1832243">
                <a:moveTo>
                  <a:pt x="9722271" y="0"/>
                </a:moveTo>
                <a:cubicBezTo>
                  <a:pt x="9075197" y="100538"/>
                  <a:pt x="7859711" y="430126"/>
                  <a:pt x="6231416" y="721131"/>
                </a:cubicBezTo>
                <a:lnTo>
                  <a:pt x="532188" y="1716483"/>
                </a:lnTo>
                <a:cubicBezTo>
                  <a:pt x="-432368" y="1889667"/>
                  <a:pt x="11316" y="1857808"/>
                  <a:pt x="1086588" y="1692069"/>
                </a:cubicBezTo>
                <a:lnTo>
                  <a:pt x="6466368" y="824296"/>
                </a:lnTo>
                <a:cubicBezTo>
                  <a:pt x="8094915" y="555849"/>
                  <a:pt x="8972034" y="261228"/>
                  <a:pt x="9723783" y="13535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F8843EE7-1F0A-47DA-8A74-D70E0C37CA16}"/>
              </a:ext>
            </a:extLst>
          </p:cNvPr>
          <p:cNvSpPr/>
          <p:nvPr/>
        </p:nvSpPr>
        <p:spPr>
          <a:xfrm>
            <a:off x="4505238" y="4153027"/>
            <a:ext cx="5296893" cy="1082499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40449 w 1057572"/>
              <a:gd name="connsiteY0" fmla="*/ 2529651 h 2529651"/>
              <a:gd name="connsiteX1" fmla="*/ 12468 w 1057572"/>
              <a:gd name="connsiteY1" fmla="*/ 443058 h 2529651"/>
              <a:gd name="connsiteX2" fmla="*/ 448035 w 1057572"/>
              <a:gd name="connsiteY2" fmla="*/ 169976 h 2529651"/>
              <a:gd name="connsiteX3" fmla="*/ 1057572 w 1057572"/>
              <a:gd name="connsiteY3" fmla="*/ 2511482 h 2529651"/>
              <a:gd name="connsiteX0" fmla="*/ 957274 w 1074397"/>
              <a:gd name="connsiteY0" fmla="*/ 2589220 h 2589220"/>
              <a:gd name="connsiteX1" fmla="*/ 12044 w 1074397"/>
              <a:gd name="connsiteY1" fmla="*/ 354940 h 2589220"/>
              <a:gd name="connsiteX2" fmla="*/ 464860 w 1074397"/>
              <a:gd name="connsiteY2" fmla="*/ 229545 h 2589220"/>
              <a:gd name="connsiteX3" fmla="*/ 1074397 w 1074397"/>
              <a:gd name="connsiteY3" fmla="*/ 2571051 h 2589220"/>
              <a:gd name="connsiteX0" fmla="*/ 1345366 w 8514422"/>
              <a:gd name="connsiteY0" fmla="*/ 2255598 h 2255598"/>
              <a:gd name="connsiteX1" fmla="*/ 400136 w 8514422"/>
              <a:gd name="connsiteY1" fmla="*/ 21318 h 2255598"/>
              <a:gd name="connsiteX2" fmla="*/ 8511281 w 8514422"/>
              <a:gd name="connsiteY2" fmla="*/ 1191024 h 2255598"/>
              <a:gd name="connsiteX3" fmla="*/ 1462489 w 8514422"/>
              <a:gd name="connsiteY3" fmla="*/ 2237429 h 2255598"/>
              <a:gd name="connsiteX0" fmla="*/ 7930 w 10085163"/>
              <a:gd name="connsiteY0" fmla="*/ 2099427 h 2099427"/>
              <a:gd name="connsiteX1" fmla="*/ 9739514 w 10085163"/>
              <a:gd name="connsiteY1" fmla="*/ 24195 h 2099427"/>
              <a:gd name="connsiteX2" fmla="*/ 7173845 w 10085163"/>
              <a:gd name="connsiteY2" fmla="*/ 1034853 h 2099427"/>
              <a:gd name="connsiteX3" fmla="*/ 125053 w 10085163"/>
              <a:gd name="connsiteY3" fmla="*/ 2081258 h 2099427"/>
              <a:gd name="connsiteX0" fmla="*/ 7888 w 10038582"/>
              <a:gd name="connsiteY0" fmla="*/ 2132253 h 2132253"/>
              <a:gd name="connsiteX1" fmla="*/ 9739472 w 10038582"/>
              <a:gd name="connsiteY1" fmla="*/ 57021 h 2132253"/>
              <a:gd name="connsiteX2" fmla="*/ 6880578 w 10038582"/>
              <a:gd name="connsiteY2" fmla="*/ 715503 h 2132253"/>
              <a:gd name="connsiteX3" fmla="*/ 125011 w 10038582"/>
              <a:gd name="connsiteY3" fmla="*/ 2114084 h 2132253"/>
              <a:gd name="connsiteX0" fmla="*/ 0 w 9952617"/>
              <a:gd name="connsiteY0" fmla="*/ 2283638 h 2283638"/>
              <a:gd name="connsiteX1" fmla="*/ 8663734 w 9952617"/>
              <a:gd name="connsiteY1" fmla="*/ 170778 h 2283638"/>
              <a:gd name="connsiteX2" fmla="*/ 9731584 w 9952617"/>
              <a:gd name="connsiteY2" fmla="*/ 208406 h 2283638"/>
              <a:gd name="connsiteX3" fmla="*/ 6872690 w 9952617"/>
              <a:gd name="connsiteY3" fmla="*/ 866888 h 2283638"/>
              <a:gd name="connsiteX4" fmla="*/ 117123 w 9952617"/>
              <a:gd name="connsiteY4" fmla="*/ 2265469 h 2283638"/>
              <a:gd name="connsiteX0" fmla="*/ 0 w 9990450"/>
              <a:gd name="connsiteY0" fmla="*/ 2304263 h 2304263"/>
              <a:gd name="connsiteX1" fmla="*/ 8663734 w 9990450"/>
              <a:gd name="connsiteY1" fmla="*/ 191403 h 2304263"/>
              <a:gd name="connsiteX2" fmla="*/ 9731584 w 9990450"/>
              <a:gd name="connsiteY2" fmla="*/ 229031 h 2304263"/>
              <a:gd name="connsiteX3" fmla="*/ 6355236 w 9990450"/>
              <a:gd name="connsiteY3" fmla="*/ 1341934 h 2304263"/>
              <a:gd name="connsiteX4" fmla="*/ 117123 w 9990450"/>
              <a:gd name="connsiteY4" fmla="*/ 2286094 h 2304263"/>
              <a:gd name="connsiteX0" fmla="*/ 0 w 9990448"/>
              <a:gd name="connsiteY0" fmla="*/ 2304264 h 2547388"/>
              <a:gd name="connsiteX1" fmla="*/ 8663734 w 9990448"/>
              <a:gd name="connsiteY1" fmla="*/ 191404 h 2547388"/>
              <a:gd name="connsiteX2" fmla="*/ 9731584 w 9990448"/>
              <a:gd name="connsiteY2" fmla="*/ 229032 h 2547388"/>
              <a:gd name="connsiteX3" fmla="*/ 6355236 w 9990448"/>
              <a:gd name="connsiteY3" fmla="*/ 1341935 h 2547388"/>
              <a:gd name="connsiteX4" fmla="*/ 48129 w 9990448"/>
              <a:gd name="connsiteY4" fmla="*/ 2547388 h 2547388"/>
              <a:gd name="connsiteX0" fmla="*/ 0 w 10145686"/>
              <a:gd name="connsiteY0" fmla="*/ 2156578 h 2547388"/>
              <a:gd name="connsiteX1" fmla="*/ 8818970 w 10145686"/>
              <a:gd name="connsiteY1" fmla="*/ 191404 h 2547388"/>
              <a:gd name="connsiteX2" fmla="*/ 9886820 w 10145686"/>
              <a:gd name="connsiteY2" fmla="*/ 229032 h 2547388"/>
              <a:gd name="connsiteX3" fmla="*/ 6510472 w 10145686"/>
              <a:gd name="connsiteY3" fmla="*/ 1341935 h 2547388"/>
              <a:gd name="connsiteX4" fmla="*/ 203365 w 10145686"/>
              <a:gd name="connsiteY4" fmla="*/ 2547388 h 2547388"/>
              <a:gd name="connsiteX0" fmla="*/ 0 w 10145684"/>
              <a:gd name="connsiteY0" fmla="*/ 2156578 h 2320177"/>
              <a:gd name="connsiteX1" fmla="*/ 8818970 w 10145684"/>
              <a:gd name="connsiteY1" fmla="*/ 191404 h 2320177"/>
              <a:gd name="connsiteX2" fmla="*/ 9886820 w 10145684"/>
              <a:gd name="connsiteY2" fmla="*/ 229032 h 2320177"/>
              <a:gd name="connsiteX3" fmla="*/ 6510472 w 10145684"/>
              <a:gd name="connsiteY3" fmla="*/ 1341935 h 2320177"/>
              <a:gd name="connsiteX4" fmla="*/ 168869 w 10145684"/>
              <a:gd name="connsiteY4" fmla="*/ 2320177 h 2320177"/>
              <a:gd name="connsiteX0" fmla="*/ 0 w 10145686"/>
              <a:gd name="connsiteY0" fmla="*/ 2156578 h 2320177"/>
              <a:gd name="connsiteX1" fmla="*/ 8818970 w 10145686"/>
              <a:gd name="connsiteY1" fmla="*/ 191404 h 2320177"/>
              <a:gd name="connsiteX2" fmla="*/ 9886820 w 10145686"/>
              <a:gd name="connsiteY2" fmla="*/ 229032 h 2320177"/>
              <a:gd name="connsiteX3" fmla="*/ 6510472 w 10145686"/>
              <a:gd name="connsiteY3" fmla="*/ 1341935 h 2320177"/>
              <a:gd name="connsiteX4" fmla="*/ 1919577 w 10145686"/>
              <a:gd name="connsiteY4" fmla="*/ 2054533 h 2320177"/>
              <a:gd name="connsiteX5" fmla="*/ 168869 w 10145686"/>
              <a:gd name="connsiteY5" fmla="*/ 2320177 h 2320177"/>
              <a:gd name="connsiteX0" fmla="*/ 0 w 10145684"/>
              <a:gd name="connsiteY0" fmla="*/ 2156578 h 2719267"/>
              <a:gd name="connsiteX1" fmla="*/ 8818970 w 10145684"/>
              <a:gd name="connsiteY1" fmla="*/ 191404 h 2719267"/>
              <a:gd name="connsiteX2" fmla="*/ 9886820 w 10145684"/>
              <a:gd name="connsiteY2" fmla="*/ 229032 h 2719267"/>
              <a:gd name="connsiteX3" fmla="*/ 6510472 w 10145684"/>
              <a:gd name="connsiteY3" fmla="*/ 1341935 h 2719267"/>
              <a:gd name="connsiteX4" fmla="*/ 3540935 w 10145684"/>
              <a:gd name="connsiteY4" fmla="*/ 2690722 h 2719267"/>
              <a:gd name="connsiteX5" fmla="*/ 168869 w 10145684"/>
              <a:gd name="connsiteY5" fmla="*/ 2320177 h 2719267"/>
              <a:gd name="connsiteX0" fmla="*/ 9835254 w 9976817"/>
              <a:gd name="connsiteY0" fmla="*/ 0 h 3255133"/>
              <a:gd name="connsiteX1" fmla="*/ 8650101 w 9976817"/>
              <a:gd name="connsiteY1" fmla="*/ 727270 h 3255133"/>
              <a:gd name="connsiteX2" fmla="*/ 9717951 w 9976817"/>
              <a:gd name="connsiteY2" fmla="*/ 764898 h 3255133"/>
              <a:gd name="connsiteX3" fmla="*/ 6341603 w 9976817"/>
              <a:gd name="connsiteY3" fmla="*/ 1877801 h 3255133"/>
              <a:gd name="connsiteX4" fmla="*/ 3372066 w 9976817"/>
              <a:gd name="connsiteY4" fmla="*/ 3226588 h 3255133"/>
              <a:gd name="connsiteX5" fmla="*/ 0 w 9976817"/>
              <a:gd name="connsiteY5" fmla="*/ 2856043 h 3255133"/>
              <a:gd name="connsiteX0" fmla="*/ 6586734 w 6728296"/>
              <a:gd name="connsiteY0" fmla="*/ 0 h 3244220"/>
              <a:gd name="connsiteX1" fmla="*/ 5401581 w 6728296"/>
              <a:gd name="connsiteY1" fmla="*/ 727270 h 3244220"/>
              <a:gd name="connsiteX2" fmla="*/ 6469431 w 6728296"/>
              <a:gd name="connsiteY2" fmla="*/ 764898 h 3244220"/>
              <a:gd name="connsiteX3" fmla="*/ 3093083 w 6728296"/>
              <a:gd name="connsiteY3" fmla="*/ 1877801 h 3244220"/>
              <a:gd name="connsiteX4" fmla="*/ 123546 w 6728296"/>
              <a:gd name="connsiteY4" fmla="*/ 3226588 h 3244220"/>
              <a:gd name="connsiteX5" fmla="*/ 4944512 w 6728296"/>
              <a:gd name="connsiteY5" fmla="*/ 2424343 h 3244220"/>
              <a:gd name="connsiteX0" fmla="*/ 3519156 w 3660718"/>
              <a:gd name="connsiteY0" fmla="*/ 0 h 2424343"/>
              <a:gd name="connsiteX1" fmla="*/ 2334003 w 3660718"/>
              <a:gd name="connsiteY1" fmla="*/ 727270 h 2424343"/>
              <a:gd name="connsiteX2" fmla="*/ 3401853 w 3660718"/>
              <a:gd name="connsiteY2" fmla="*/ 764898 h 2424343"/>
              <a:gd name="connsiteX3" fmla="*/ 25505 w 3660718"/>
              <a:gd name="connsiteY3" fmla="*/ 1877801 h 2424343"/>
              <a:gd name="connsiteX4" fmla="*/ 1876934 w 3660718"/>
              <a:gd name="connsiteY4" fmla="*/ 2424343 h 2424343"/>
              <a:gd name="connsiteX0" fmla="*/ 1642222 w 1649068"/>
              <a:gd name="connsiteY0" fmla="*/ 0 h 2424343"/>
              <a:gd name="connsiteX1" fmla="*/ 457069 w 1649068"/>
              <a:gd name="connsiteY1" fmla="*/ 727270 h 2424343"/>
              <a:gd name="connsiteX2" fmla="*/ 1524919 w 1649068"/>
              <a:gd name="connsiteY2" fmla="*/ 764898 h 2424343"/>
              <a:gd name="connsiteX3" fmla="*/ 0 w 1649068"/>
              <a:gd name="connsiteY3" fmla="*/ 2424343 h 2424343"/>
              <a:gd name="connsiteX0" fmla="*/ 10068125 w 10362681"/>
              <a:gd name="connsiteY0" fmla="*/ 0 h 2715362"/>
              <a:gd name="connsiteX1" fmla="*/ 0 w 10362681"/>
              <a:gd name="connsiteY1" fmla="*/ 2715362 h 2715362"/>
              <a:gd name="connsiteX2" fmla="*/ 9950822 w 10362681"/>
              <a:gd name="connsiteY2" fmla="*/ 764898 h 2715362"/>
              <a:gd name="connsiteX3" fmla="*/ 8425903 w 10362681"/>
              <a:gd name="connsiteY3" fmla="*/ 2424343 h 2715362"/>
              <a:gd name="connsiteX0" fmla="*/ 10068125 w 10068126"/>
              <a:gd name="connsiteY0" fmla="*/ 0 h 2715362"/>
              <a:gd name="connsiteX1" fmla="*/ 0 w 10068126"/>
              <a:gd name="connsiteY1" fmla="*/ 2715362 h 2715362"/>
              <a:gd name="connsiteX2" fmla="*/ 2516724 w 10068126"/>
              <a:gd name="connsiteY2" fmla="*/ 2684826 h 2715362"/>
              <a:gd name="connsiteX3" fmla="*/ 8425903 w 10068126"/>
              <a:gd name="connsiteY3" fmla="*/ 2424343 h 2715362"/>
              <a:gd name="connsiteX0" fmla="*/ 10075995 w 10075994"/>
              <a:gd name="connsiteY0" fmla="*/ 0 h 2849122"/>
              <a:gd name="connsiteX1" fmla="*/ 7870 w 10075994"/>
              <a:gd name="connsiteY1" fmla="*/ 2715362 h 2849122"/>
              <a:gd name="connsiteX2" fmla="*/ 8433773 w 10075994"/>
              <a:gd name="connsiteY2" fmla="*/ 2424343 h 2849122"/>
              <a:gd name="connsiteX0" fmla="*/ 9800020 w 9800020"/>
              <a:gd name="connsiteY0" fmla="*/ 0 h 2292455"/>
              <a:gd name="connsiteX1" fmla="*/ 7870 w 9800020"/>
              <a:gd name="connsiteY1" fmla="*/ 2158696 h 2292455"/>
              <a:gd name="connsiteX2" fmla="*/ 8433773 w 9800020"/>
              <a:gd name="connsiteY2" fmla="*/ 1867677 h 2292455"/>
              <a:gd name="connsiteX0" fmla="*/ 9798774 w 9798774"/>
              <a:gd name="connsiteY0" fmla="*/ 0 h 2206413"/>
              <a:gd name="connsiteX1" fmla="*/ 6624 w 9798774"/>
              <a:gd name="connsiteY1" fmla="*/ 2158696 h 2206413"/>
              <a:gd name="connsiteX2" fmla="*/ 9777909 w 9798774"/>
              <a:gd name="connsiteY2" fmla="*/ 209041 h 2206413"/>
              <a:gd name="connsiteX0" fmla="*/ 9591959 w 9591959"/>
              <a:gd name="connsiteY0" fmla="*/ 0 h 1291103"/>
              <a:gd name="connsiteX1" fmla="*/ 6791 w 9591959"/>
              <a:gd name="connsiteY1" fmla="*/ 1215773 h 1291103"/>
              <a:gd name="connsiteX2" fmla="*/ 9571094 w 9591959"/>
              <a:gd name="connsiteY2" fmla="*/ 209041 h 12911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591959" h="1291103">
                <a:moveTo>
                  <a:pt x="9591959" y="0"/>
                </a:moveTo>
                <a:lnTo>
                  <a:pt x="6791" y="1215773"/>
                </a:lnTo>
                <a:cubicBezTo>
                  <a:pt x="-266913" y="1619830"/>
                  <a:pt x="7815698" y="269670"/>
                  <a:pt x="9571094" y="20904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641D17D7-BC34-44BA-BE65-C9D0E8914697}"/>
              </a:ext>
            </a:extLst>
          </p:cNvPr>
          <p:cNvSpPr/>
          <p:nvPr/>
        </p:nvSpPr>
        <p:spPr>
          <a:xfrm>
            <a:off x="4426002" y="5247631"/>
            <a:ext cx="5373031" cy="252914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40449 w 1057572"/>
              <a:gd name="connsiteY0" fmla="*/ 2529651 h 2529651"/>
              <a:gd name="connsiteX1" fmla="*/ 12468 w 1057572"/>
              <a:gd name="connsiteY1" fmla="*/ 443058 h 2529651"/>
              <a:gd name="connsiteX2" fmla="*/ 448035 w 1057572"/>
              <a:gd name="connsiteY2" fmla="*/ 169976 h 2529651"/>
              <a:gd name="connsiteX3" fmla="*/ 1057572 w 1057572"/>
              <a:gd name="connsiteY3" fmla="*/ 2511482 h 2529651"/>
              <a:gd name="connsiteX0" fmla="*/ 957274 w 1074397"/>
              <a:gd name="connsiteY0" fmla="*/ 2589220 h 2589220"/>
              <a:gd name="connsiteX1" fmla="*/ 12044 w 1074397"/>
              <a:gd name="connsiteY1" fmla="*/ 354940 h 2589220"/>
              <a:gd name="connsiteX2" fmla="*/ 464860 w 1074397"/>
              <a:gd name="connsiteY2" fmla="*/ 229545 h 2589220"/>
              <a:gd name="connsiteX3" fmla="*/ 1074397 w 1074397"/>
              <a:gd name="connsiteY3" fmla="*/ 2571051 h 2589220"/>
              <a:gd name="connsiteX0" fmla="*/ 1345366 w 8514422"/>
              <a:gd name="connsiteY0" fmla="*/ 2255598 h 2255598"/>
              <a:gd name="connsiteX1" fmla="*/ 400136 w 8514422"/>
              <a:gd name="connsiteY1" fmla="*/ 21318 h 2255598"/>
              <a:gd name="connsiteX2" fmla="*/ 8511281 w 8514422"/>
              <a:gd name="connsiteY2" fmla="*/ 1191024 h 2255598"/>
              <a:gd name="connsiteX3" fmla="*/ 1462489 w 8514422"/>
              <a:gd name="connsiteY3" fmla="*/ 2237429 h 2255598"/>
              <a:gd name="connsiteX0" fmla="*/ 7930 w 10085163"/>
              <a:gd name="connsiteY0" fmla="*/ 2099427 h 2099427"/>
              <a:gd name="connsiteX1" fmla="*/ 9739514 w 10085163"/>
              <a:gd name="connsiteY1" fmla="*/ 24195 h 2099427"/>
              <a:gd name="connsiteX2" fmla="*/ 7173845 w 10085163"/>
              <a:gd name="connsiteY2" fmla="*/ 1034853 h 2099427"/>
              <a:gd name="connsiteX3" fmla="*/ 125053 w 10085163"/>
              <a:gd name="connsiteY3" fmla="*/ 2081258 h 2099427"/>
              <a:gd name="connsiteX0" fmla="*/ 7888 w 10038582"/>
              <a:gd name="connsiteY0" fmla="*/ 2132253 h 2132253"/>
              <a:gd name="connsiteX1" fmla="*/ 9739472 w 10038582"/>
              <a:gd name="connsiteY1" fmla="*/ 57021 h 2132253"/>
              <a:gd name="connsiteX2" fmla="*/ 6880578 w 10038582"/>
              <a:gd name="connsiteY2" fmla="*/ 715503 h 2132253"/>
              <a:gd name="connsiteX3" fmla="*/ 125011 w 10038582"/>
              <a:gd name="connsiteY3" fmla="*/ 2114084 h 2132253"/>
              <a:gd name="connsiteX0" fmla="*/ 0 w 9952617"/>
              <a:gd name="connsiteY0" fmla="*/ 2283638 h 2283638"/>
              <a:gd name="connsiteX1" fmla="*/ 8663734 w 9952617"/>
              <a:gd name="connsiteY1" fmla="*/ 170778 h 2283638"/>
              <a:gd name="connsiteX2" fmla="*/ 9731584 w 9952617"/>
              <a:gd name="connsiteY2" fmla="*/ 208406 h 2283638"/>
              <a:gd name="connsiteX3" fmla="*/ 6872690 w 9952617"/>
              <a:gd name="connsiteY3" fmla="*/ 866888 h 2283638"/>
              <a:gd name="connsiteX4" fmla="*/ 117123 w 9952617"/>
              <a:gd name="connsiteY4" fmla="*/ 2265469 h 2283638"/>
              <a:gd name="connsiteX0" fmla="*/ 0 w 9990450"/>
              <a:gd name="connsiteY0" fmla="*/ 2304263 h 2304263"/>
              <a:gd name="connsiteX1" fmla="*/ 8663734 w 9990450"/>
              <a:gd name="connsiteY1" fmla="*/ 191403 h 2304263"/>
              <a:gd name="connsiteX2" fmla="*/ 9731584 w 9990450"/>
              <a:gd name="connsiteY2" fmla="*/ 229031 h 2304263"/>
              <a:gd name="connsiteX3" fmla="*/ 6355236 w 9990450"/>
              <a:gd name="connsiteY3" fmla="*/ 1341934 h 2304263"/>
              <a:gd name="connsiteX4" fmla="*/ 117123 w 9990450"/>
              <a:gd name="connsiteY4" fmla="*/ 2286094 h 2304263"/>
              <a:gd name="connsiteX0" fmla="*/ 0 w 9990448"/>
              <a:gd name="connsiteY0" fmla="*/ 2304264 h 2547388"/>
              <a:gd name="connsiteX1" fmla="*/ 8663734 w 9990448"/>
              <a:gd name="connsiteY1" fmla="*/ 191404 h 2547388"/>
              <a:gd name="connsiteX2" fmla="*/ 9731584 w 9990448"/>
              <a:gd name="connsiteY2" fmla="*/ 229032 h 2547388"/>
              <a:gd name="connsiteX3" fmla="*/ 6355236 w 9990448"/>
              <a:gd name="connsiteY3" fmla="*/ 1341935 h 2547388"/>
              <a:gd name="connsiteX4" fmla="*/ 48129 w 9990448"/>
              <a:gd name="connsiteY4" fmla="*/ 2547388 h 2547388"/>
              <a:gd name="connsiteX0" fmla="*/ 0 w 10145686"/>
              <a:gd name="connsiteY0" fmla="*/ 2156578 h 2547388"/>
              <a:gd name="connsiteX1" fmla="*/ 8818970 w 10145686"/>
              <a:gd name="connsiteY1" fmla="*/ 191404 h 2547388"/>
              <a:gd name="connsiteX2" fmla="*/ 9886820 w 10145686"/>
              <a:gd name="connsiteY2" fmla="*/ 229032 h 2547388"/>
              <a:gd name="connsiteX3" fmla="*/ 6510472 w 10145686"/>
              <a:gd name="connsiteY3" fmla="*/ 1341935 h 2547388"/>
              <a:gd name="connsiteX4" fmla="*/ 203365 w 10145686"/>
              <a:gd name="connsiteY4" fmla="*/ 2547388 h 2547388"/>
              <a:gd name="connsiteX0" fmla="*/ 0 w 10145684"/>
              <a:gd name="connsiteY0" fmla="*/ 2156578 h 2320177"/>
              <a:gd name="connsiteX1" fmla="*/ 8818970 w 10145684"/>
              <a:gd name="connsiteY1" fmla="*/ 191404 h 2320177"/>
              <a:gd name="connsiteX2" fmla="*/ 9886820 w 10145684"/>
              <a:gd name="connsiteY2" fmla="*/ 229032 h 2320177"/>
              <a:gd name="connsiteX3" fmla="*/ 6510472 w 10145684"/>
              <a:gd name="connsiteY3" fmla="*/ 1341935 h 2320177"/>
              <a:gd name="connsiteX4" fmla="*/ 168869 w 10145684"/>
              <a:gd name="connsiteY4" fmla="*/ 2320177 h 2320177"/>
              <a:gd name="connsiteX0" fmla="*/ 0 w 10145686"/>
              <a:gd name="connsiteY0" fmla="*/ 2156578 h 2320177"/>
              <a:gd name="connsiteX1" fmla="*/ 8818970 w 10145686"/>
              <a:gd name="connsiteY1" fmla="*/ 191404 h 2320177"/>
              <a:gd name="connsiteX2" fmla="*/ 9886820 w 10145686"/>
              <a:gd name="connsiteY2" fmla="*/ 229032 h 2320177"/>
              <a:gd name="connsiteX3" fmla="*/ 6510472 w 10145686"/>
              <a:gd name="connsiteY3" fmla="*/ 1341935 h 2320177"/>
              <a:gd name="connsiteX4" fmla="*/ 1919577 w 10145686"/>
              <a:gd name="connsiteY4" fmla="*/ 2054533 h 2320177"/>
              <a:gd name="connsiteX5" fmla="*/ 168869 w 10145686"/>
              <a:gd name="connsiteY5" fmla="*/ 2320177 h 2320177"/>
              <a:gd name="connsiteX0" fmla="*/ 0 w 10145684"/>
              <a:gd name="connsiteY0" fmla="*/ 2156578 h 2719267"/>
              <a:gd name="connsiteX1" fmla="*/ 8818970 w 10145684"/>
              <a:gd name="connsiteY1" fmla="*/ 191404 h 2719267"/>
              <a:gd name="connsiteX2" fmla="*/ 9886820 w 10145684"/>
              <a:gd name="connsiteY2" fmla="*/ 229032 h 2719267"/>
              <a:gd name="connsiteX3" fmla="*/ 6510472 w 10145684"/>
              <a:gd name="connsiteY3" fmla="*/ 1341935 h 2719267"/>
              <a:gd name="connsiteX4" fmla="*/ 3540935 w 10145684"/>
              <a:gd name="connsiteY4" fmla="*/ 2690722 h 2719267"/>
              <a:gd name="connsiteX5" fmla="*/ 168869 w 10145684"/>
              <a:gd name="connsiteY5" fmla="*/ 2320177 h 2719267"/>
              <a:gd name="connsiteX0" fmla="*/ 9835254 w 9976817"/>
              <a:gd name="connsiteY0" fmla="*/ 0 h 3255133"/>
              <a:gd name="connsiteX1" fmla="*/ 8650101 w 9976817"/>
              <a:gd name="connsiteY1" fmla="*/ 727270 h 3255133"/>
              <a:gd name="connsiteX2" fmla="*/ 9717951 w 9976817"/>
              <a:gd name="connsiteY2" fmla="*/ 764898 h 3255133"/>
              <a:gd name="connsiteX3" fmla="*/ 6341603 w 9976817"/>
              <a:gd name="connsiteY3" fmla="*/ 1877801 h 3255133"/>
              <a:gd name="connsiteX4" fmla="*/ 3372066 w 9976817"/>
              <a:gd name="connsiteY4" fmla="*/ 3226588 h 3255133"/>
              <a:gd name="connsiteX5" fmla="*/ 0 w 9976817"/>
              <a:gd name="connsiteY5" fmla="*/ 2856043 h 3255133"/>
              <a:gd name="connsiteX0" fmla="*/ 6586734 w 6728296"/>
              <a:gd name="connsiteY0" fmla="*/ 0 h 3244220"/>
              <a:gd name="connsiteX1" fmla="*/ 5401581 w 6728296"/>
              <a:gd name="connsiteY1" fmla="*/ 727270 h 3244220"/>
              <a:gd name="connsiteX2" fmla="*/ 6469431 w 6728296"/>
              <a:gd name="connsiteY2" fmla="*/ 764898 h 3244220"/>
              <a:gd name="connsiteX3" fmla="*/ 3093083 w 6728296"/>
              <a:gd name="connsiteY3" fmla="*/ 1877801 h 3244220"/>
              <a:gd name="connsiteX4" fmla="*/ 123546 w 6728296"/>
              <a:gd name="connsiteY4" fmla="*/ 3226588 h 3244220"/>
              <a:gd name="connsiteX5" fmla="*/ 4944512 w 6728296"/>
              <a:gd name="connsiteY5" fmla="*/ 2424343 h 3244220"/>
              <a:gd name="connsiteX0" fmla="*/ 3519156 w 3660718"/>
              <a:gd name="connsiteY0" fmla="*/ 0 h 2424343"/>
              <a:gd name="connsiteX1" fmla="*/ 2334003 w 3660718"/>
              <a:gd name="connsiteY1" fmla="*/ 727270 h 2424343"/>
              <a:gd name="connsiteX2" fmla="*/ 3401853 w 3660718"/>
              <a:gd name="connsiteY2" fmla="*/ 764898 h 2424343"/>
              <a:gd name="connsiteX3" fmla="*/ 25505 w 3660718"/>
              <a:gd name="connsiteY3" fmla="*/ 1877801 h 2424343"/>
              <a:gd name="connsiteX4" fmla="*/ 1876934 w 3660718"/>
              <a:gd name="connsiteY4" fmla="*/ 2424343 h 2424343"/>
              <a:gd name="connsiteX0" fmla="*/ 1642222 w 1649068"/>
              <a:gd name="connsiteY0" fmla="*/ 0 h 2424343"/>
              <a:gd name="connsiteX1" fmla="*/ 457069 w 1649068"/>
              <a:gd name="connsiteY1" fmla="*/ 727270 h 2424343"/>
              <a:gd name="connsiteX2" fmla="*/ 1524919 w 1649068"/>
              <a:gd name="connsiteY2" fmla="*/ 764898 h 2424343"/>
              <a:gd name="connsiteX3" fmla="*/ 0 w 1649068"/>
              <a:gd name="connsiteY3" fmla="*/ 2424343 h 2424343"/>
              <a:gd name="connsiteX0" fmla="*/ 10068125 w 10362681"/>
              <a:gd name="connsiteY0" fmla="*/ 0 h 2715362"/>
              <a:gd name="connsiteX1" fmla="*/ 0 w 10362681"/>
              <a:gd name="connsiteY1" fmla="*/ 2715362 h 2715362"/>
              <a:gd name="connsiteX2" fmla="*/ 9950822 w 10362681"/>
              <a:gd name="connsiteY2" fmla="*/ 764898 h 2715362"/>
              <a:gd name="connsiteX3" fmla="*/ 8425903 w 10362681"/>
              <a:gd name="connsiteY3" fmla="*/ 2424343 h 2715362"/>
              <a:gd name="connsiteX0" fmla="*/ 10068125 w 10068126"/>
              <a:gd name="connsiteY0" fmla="*/ 0 h 2715362"/>
              <a:gd name="connsiteX1" fmla="*/ 0 w 10068126"/>
              <a:gd name="connsiteY1" fmla="*/ 2715362 h 2715362"/>
              <a:gd name="connsiteX2" fmla="*/ 2516724 w 10068126"/>
              <a:gd name="connsiteY2" fmla="*/ 2684826 h 2715362"/>
              <a:gd name="connsiteX3" fmla="*/ 8425903 w 10068126"/>
              <a:gd name="connsiteY3" fmla="*/ 2424343 h 2715362"/>
              <a:gd name="connsiteX0" fmla="*/ 10075995 w 10075994"/>
              <a:gd name="connsiteY0" fmla="*/ 0 h 2849122"/>
              <a:gd name="connsiteX1" fmla="*/ 7870 w 10075994"/>
              <a:gd name="connsiteY1" fmla="*/ 2715362 h 2849122"/>
              <a:gd name="connsiteX2" fmla="*/ 8433773 w 10075994"/>
              <a:gd name="connsiteY2" fmla="*/ 2424343 h 2849122"/>
              <a:gd name="connsiteX0" fmla="*/ 9800020 w 9800020"/>
              <a:gd name="connsiteY0" fmla="*/ 0 h 2292455"/>
              <a:gd name="connsiteX1" fmla="*/ 7870 w 9800020"/>
              <a:gd name="connsiteY1" fmla="*/ 2158696 h 2292455"/>
              <a:gd name="connsiteX2" fmla="*/ 8433773 w 9800020"/>
              <a:gd name="connsiteY2" fmla="*/ 1867677 h 2292455"/>
              <a:gd name="connsiteX0" fmla="*/ 9798774 w 9798774"/>
              <a:gd name="connsiteY0" fmla="*/ 0 h 2206413"/>
              <a:gd name="connsiteX1" fmla="*/ 6624 w 9798774"/>
              <a:gd name="connsiteY1" fmla="*/ 2158696 h 2206413"/>
              <a:gd name="connsiteX2" fmla="*/ 9777909 w 9798774"/>
              <a:gd name="connsiteY2" fmla="*/ 209041 h 2206413"/>
              <a:gd name="connsiteX0" fmla="*/ 9729834 w 9729834"/>
              <a:gd name="connsiteY0" fmla="*/ 0 h 301652"/>
              <a:gd name="connsiteX1" fmla="*/ 6678 w 9729834"/>
              <a:gd name="connsiteY1" fmla="*/ 45639 h 301652"/>
              <a:gd name="connsiteX2" fmla="*/ 9708969 w 9729834"/>
              <a:gd name="connsiteY2" fmla="*/ 209041 h 3016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729834" h="301652">
                <a:moveTo>
                  <a:pt x="9729834" y="0"/>
                </a:moveTo>
                <a:lnTo>
                  <a:pt x="6678" y="45639"/>
                </a:lnTo>
                <a:cubicBezTo>
                  <a:pt x="-267026" y="449696"/>
                  <a:pt x="7953573" y="269670"/>
                  <a:pt x="9708969" y="209041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6EB3B5A-E080-43E6-B735-13C937A9421D}"/>
              </a:ext>
            </a:extLst>
          </p:cNvPr>
          <p:cNvSpPr/>
          <p:nvPr/>
        </p:nvSpPr>
        <p:spPr>
          <a:xfrm>
            <a:off x="2281195" y="4068091"/>
            <a:ext cx="1560103" cy="1037279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40449 w 1057572"/>
              <a:gd name="connsiteY0" fmla="*/ 2529651 h 2529651"/>
              <a:gd name="connsiteX1" fmla="*/ 12468 w 1057572"/>
              <a:gd name="connsiteY1" fmla="*/ 443058 h 2529651"/>
              <a:gd name="connsiteX2" fmla="*/ 448035 w 1057572"/>
              <a:gd name="connsiteY2" fmla="*/ 169976 h 2529651"/>
              <a:gd name="connsiteX3" fmla="*/ 1057572 w 1057572"/>
              <a:gd name="connsiteY3" fmla="*/ 2511482 h 2529651"/>
              <a:gd name="connsiteX0" fmla="*/ 957274 w 1074397"/>
              <a:gd name="connsiteY0" fmla="*/ 2589220 h 2589220"/>
              <a:gd name="connsiteX1" fmla="*/ 12044 w 1074397"/>
              <a:gd name="connsiteY1" fmla="*/ 354940 h 2589220"/>
              <a:gd name="connsiteX2" fmla="*/ 464860 w 1074397"/>
              <a:gd name="connsiteY2" fmla="*/ 229545 h 2589220"/>
              <a:gd name="connsiteX3" fmla="*/ 1074397 w 1074397"/>
              <a:gd name="connsiteY3" fmla="*/ 2571051 h 2589220"/>
              <a:gd name="connsiteX0" fmla="*/ 82112 w 1648108"/>
              <a:gd name="connsiteY0" fmla="*/ 268773 h 2863527"/>
              <a:gd name="connsiteX1" fmla="*/ 585755 w 1648108"/>
              <a:gd name="connsiteY1" fmla="*/ 647416 h 2863527"/>
              <a:gd name="connsiteX2" fmla="*/ 1038571 w 1648108"/>
              <a:gd name="connsiteY2" fmla="*/ 522021 h 2863527"/>
              <a:gd name="connsiteX3" fmla="*/ 1648108 w 1648108"/>
              <a:gd name="connsiteY3" fmla="*/ 2863527 h 2863527"/>
              <a:gd name="connsiteX0" fmla="*/ 82112 w 4856327"/>
              <a:gd name="connsiteY0" fmla="*/ 268773 h 3340669"/>
              <a:gd name="connsiteX1" fmla="*/ 585755 w 4856327"/>
              <a:gd name="connsiteY1" fmla="*/ 647416 h 3340669"/>
              <a:gd name="connsiteX2" fmla="*/ 1038571 w 4856327"/>
              <a:gd name="connsiteY2" fmla="*/ 522021 h 3340669"/>
              <a:gd name="connsiteX3" fmla="*/ 4856327 w 4856327"/>
              <a:gd name="connsiteY3" fmla="*/ 3340669 h 3340669"/>
              <a:gd name="connsiteX0" fmla="*/ 186461 w 4960676"/>
              <a:gd name="connsiteY0" fmla="*/ 354696 h 3426592"/>
              <a:gd name="connsiteX1" fmla="*/ 690104 w 4960676"/>
              <a:gd name="connsiteY1" fmla="*/ 733339 h 3426592"/>
              <a:gd name="connsiteX2" fmla="*/ 4960676 w 4960676"/>
              <a:gd name="connsiteY2" fmla="*/ 3426592 h 3426592"/>
              <a:gd name="connsiteX0" fmla="*/ 0 w 4774215"/>
              <a:gd name="connsiteY0" fmla="*/ 0 h 3071896"/>
              <a:gd name="connsiteX1" fmla="*/ 4774215 w 4774215"/>
              <a:gd name="connsiteY1" fmla="*/ 3071896 h 3071896"/>
              <a:gd name="connsiteX0" fmla="*/ 0 w 2756142"/>
              <a:gd name="connsiteY0" fmla="*/ 0 h 1174687"/>
              <a:gd name="connsiteX1" fmla="*/ 2756142 w 2756142"/>
              <a:gd name="connsiteY1" fmla="*/ 1174687 h 1174687"/>
              <a:gd name="connsiteX0" fmla="*/ 0 w 2756142"/>
              <a:gd name="connsiteY0" fmla="*/ 0 h 1174687"/>
              <a:gd name="connsiteX1" fmla="*/ 1129853 w 2756142"/>
              <a:gd name="connsiteY1" fmla="*/ 867989 h 1174687"/>
              <a:gd name="connsiteX2" fmla="*/ 2756142 w 2756142"/>
              <a:gd name="connsiteY2" fmla="*/ 1174687 h 1174687"/>
              <a:gd name="connsiteX0" fmla="*/ 0 w 2756142"/>
              <a:gd name="connsiteY0" fmla="*/ 0 h 1174687"/>
              <a:gd name="connsiteX1" fmla="*/ 1285089 w 2756142"/>
              <a:gd name="connsiteY1" fmla="*/ 924791 h 1174687"/>
              <a:gd name="connsiteX2" fmla="*/ 2756142 w 2756142"/>
              <a:gd name="connsiteY2" fmla="*/ 1174687 h 1174687"/>
              <a:gd name="connsiteX0" fmla="*/ 0 w 1565996"/>
              <a:gd name="connsiteY0" fmla="*/ 0 h 1844958"/>
              <a:gd name="connsiteX1" fmla="*/ 1285089 w 1565996"/>
              <a:gd name="connsiteY1" fmla="*/ 924791 h 1844958"/>
              <a:gd name="connsiteX2" fmla="*/ 1565996 w 1565996"/>
              <a:gd name="connsiteY2" fmla="*/ 1844958 h 1844958"/>
              <a:gd name="connsiteX0" fmla="*/ 0 w 1565996"/>
              <a:gd name="connsiteY0" fmla="*/ 0 h 1844958"/>
              <a:gd name="connsiteX1" fmla="*/ 991865 w 1565996"/>
              <a:gd name="connsiteY1" fmla="*/ 765744 h 1844958"/>
              <a:gd name="connsiteX2" fmla="*/ 1565996 w 1565996"/>
              <a:gd name="connsiteY2" fmla="*/ 1844958 h 1844958"/>
              <a:gd name="connsiteX0" fmla="*/ 0 w 1565996"/>
              <a:gd name="connsiteY0" fmla="*/ 0 h 1844958"/>
              <a:gd name="connsiteX1" fmla="*/ 1565996 w 1565996"/>
              <a:gd name="connsiteY1" fmla="*/ 1844958 h 1844958"/>
              <a:gd name="connsiteX0" fmla="*/ 0 w 2687148"/>
              <a:gd name="connsiteY0" fmla="*/ 0 h 1231490"/>
              <a:gd name="connsiteX1" fmla="*/ 2687148 w 2687148"/>
              <a:gd name="connsiteY1" fmla="*/ 1231490 h 1231490"/>
              <a:gd name="connsiteX0" fmla="*/ 0 w 2790639"/>
              <a:gd name="connsiteY0" fmla="*/ 0 h 1208769"/>
              <a:gd name="connsiteX1" fmla="*/ 2790639 w 2790639"/>
              <a:gd name="connsiteY1" fmla="*/ 1208769 h 1208769"/>
              <a:gd name="connsiteX0" fmla="*/ 0 w 2790639"/>
              <a:gd name="connsiteY0" fmla="*/ 0 h 1208769"/>
              <a:gd name="connsiteX1" fmla="*/ 2790639 w 2790639"/>
              <a:gd name="connsiteY1" fmla="*/ 1208769 h 1208769"/>
              <a:gd name="connsiteX0" fmla="*/ 0 w 2825136"/>
              <a:gd name="connsiteY0" fmla="*/ 0 h 1237170"/>
              <a:gd name="connsiteX1" fmla="*/ 2825136 w 2825136"/>
              <a:gd name="connsiteY1" fmla="*/ 1237170 h 12371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825136" h="1237170">
                <a:moveTo>
                  <a:pt x="0" y="0"/>
                </a:moveTo>
                <a:cubicBezTo>
                  <a:pt x="930213" y="402923"/>
                  <a:pt x="256317" y="913771"/>
                  <a:pt x="2825136" y="123717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1F14CDA3-DDB3-4779-BFA2-D463E38F437D}"/>
              </a:ext>
            </a:extLst>
          </p:cNvPr>
          <p:cNvSpPr/>
          <p:nvPr/>
        </p:nvSpPr>
        <p:spPr>
          <a:xfrm>
            <a:off x="3173828" y="4047620"/>
            <a:ext cx="831440" cy="961079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40449 w 1057572"/>
              <a:gd name="connsiteY0" fmla="*/ 2529651 h 2529651"/>
              <a:gd name="connsiteX1" fmla="*/ 12468 w 1057572"/>
              <a:gd name="connsiteY1" fmla="*/ 443058 h 2529651"/>
              <a:gd name="connsiteX2" fmla="*/ 448035 w 1057572"/>
              <a:gd name="connsiteY2" fmla="*/ 169976 h 2529651"/>
              <a:gd name="connsiteX3" fmla="*/ 1057572 w 1057572"/>
              <a:gd name="connsiteY3" fmla="*/ 2511482 h 2529651"/>
              <a:gd name="connsiteX0" fmla="*/ 957274 w 1074397"/>
              <a:gd name="connsiteY0" fmla="*/ 2589220 h 2589220"/>
              <a:gd name="connsiteX1" fmla="*/ 12044 w 1074397"/>
              <a:gd name="connsiteY1" fmla="*/ 354940 h 2589220"/>
              <a:gd name="connsiteX2" fmla="*/ 464860 w 1074397"/>
              <a:gd name="connsiteY2" fmla="*/ 229545 h 2589220"/>
              <a:gd name="connsiteX3" fmla="*/ 1074397 w 1074397"/>
              <a:gd name="connsiteY3" fmla="*/ 2571051 h 2589220"/>
              <a:gd name="connsiteX0" fmla="*/ 82112 w 1648108"/>
              <a:gd name="connsiteY0" fmla="*/ 268773 h 2863527"/>
              <a:gd name="connsiteX1" fmla="*/ 585755 w 1648108"/>
              <a:gd name="connsiteY1" fmla="*/ 647416 h 2863527"/>
              <a:gd name="connsiteX2" fmla="*/ 1038571 w 1648108"/>
              <a:gd name="connsiteY2" fmla="*/ 522021 h 2863527"/>
              <a:gd name="connsiteX3" fmla="*/ 1648108 w 1648108"/>
              <a:gd name="connsiteY3" fmla="*/ 2863527 h 2863527"/>
              <a:gd name="connsiteX0" fmla="*/ 82112 w 4856327"/>
              <a:gd name="connsiteY0" fmla="*/ 268773 h 3340669"/>
              <a:gd name="connsiteX1" fmla="*/ 585755 w 4856327"/>
              <a:gd name="connsiteY1" fmla="*/ 647416 h 3340669"/>
              <a:gd name="connsiteX2" fmla="*/ 1038571 w 4856327"/>
              <a:gd name="connsiteY2" fmla="*/ 522021 h 3340669"/>
              <a:gd name="connsiteX3" fmla="*/ 4856327 w 4856327"/>
              <a:gd name="connsiteY3" fmla="*/ 3340669 h 3340669"/>
              <a:gd name="connsiteX0" fmla="*/ 186461 w 4960676"/>
              <a:gd name="connsiteY0" fmla="*/ 354696 h 3426592"/>
              <a:gd name="connsiteX1" fmla="*/ 690104 w 4960676"/>
              <a:gd name="connsiteY1" fmla="*/ 733339 h 3426592"/>
              <a:gd name="connsiteX2" fmla="*/ 4960676 w 4960676"/>
              <a:gd name="connsiteY2" fmla="*/ 3426592 h 3426592"/>
              <a:gd name="connsiteX0" fmla="*/ 0 w 4774215"/>
              <a:gd name="connsiteY0" fmla="*/ 0 h 3071896"/>
              <a:gd name="connsiteX1" fmla="*/ 4774215 w 4774215"/>
              <a:gd name="connsiteY1" fmla="*/ 3071896 h 3071896"/>
              <a:gd name="connsiteX0" fmla="*/ 0 w 2756142"/>
              <a:gd name="connsiteY0" fmla="*/ 0 h 1174687"/>
              <a:gd name="connsiteX1" fmla="*/ 2756142 w 2756142"/>
              <a:gd name="connsiteY1" fmla="*/ 1174687 h 1174687"/>
              <a:gd name="connsiteX0" fmla="*/ 0 w 1410760"/>
              <a:gd name="connsiteY0" fmla="*/ 0 h 1117884"/>
              <a:gd name="connsiteX1" fmla="*/ 1410760 w 1410760"/>
              <a:gd name="connsiteY1" fmla="*/ 1117884 h 1117884"/>
              <a:gd name="connsiteX0" fmla="*/ 0 w 1505626"/>
              <a:gd name="connsiteY0" fmla="*/ 0 h 1146285"/>
              <a:gd name="connsiteX1" fmla="*/ 1505626 w 1505626"/>
              <a:gd name="connsiteY1" fmla="*/ 1146285 h 11462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505626" h="1146285">
                <a:moveTo>
                  <a:pt x="0" y="0"/>
                </a:moveTo>
                <a:cubicBezTo>
                  <a:pt x="470253" y="372628"/>
                  <a:pt x="1035373" y="773657"/>
                  <a:pt x="1505626" y="114628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7F0367E1-ED61-410B-A5E4-865FFE230E47}"/>
              </a:ext>
            </a:extLst>
          </p:cNvPr>
          <p:cNvSpPr/>
          <p:nvPr/>
        </p:nvSpPr>
        <p:spPr>
          <a:xfrm>
            <a:off x="3891610" y="4074275"/>
            <a:ext cx="236128" cy="913454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40449 w 1057572"/>
              <a:gd name="connsiteY0" fmla="*/ 2529651 h 2529651"/>
              <a:gd name="connsiteX1" fmla="*/ 12468 w 1057572"/>
              <a:gd name="connsiteY1" fmla="*/ 443058 h 2529651"/>
              <a:gd name="connsiteX2" fmla="*/ 448035 w 1057572"/>
              <a:gd name="connsiteY2" fmla="*/ 169976 h 2529651"/>
              <a:gd name="connsiteX3" fmla="*/ 1057572 w 1057572"/>
              <a:gd name="connsiteY3" fmla="*/ 2511482 h 2529651"/>
              <a:gd name="connsiteX0" fmla="*/ 957274 w 1074397"/>
              <a:gd name="connsiteY0" fmla="*/ 2589220 h 2589220"/>
              <a:gd name="connsiteX1" fmla="*/ 12044 w 1074397"/>
              <a:gd name="connsiteY1" fmla="*/ 354940 h 2589220"/>
              <a:gd name="connsiteX2" fmla="*/ 464860 w 1074397"/>
              <a:gd name="connsiteY2" fmla="*/ 229545 h 2589220"/>
              <a:gd name="connsiteX3" fmla="*/ 1074397 w 1074397"/>
              <a:gd name="connsiteY3" fmla="*/ 2571051 h 2589220"/>
              <a:gd name="connsiteX0" fmla="*/ 82112 w 1648108"/>
              <a:gd name="connsiteY0" fmla="*/ 268773 h 2863527"/>
              <a:gd name="connsiteX1" fmla="*/ 585755 w 1648108"/>
              <a:gd name="connsiteY1" fmla="*/ 647416 h 2863527"/>
              <a:gd name="connsiteX2" fmla="*/ 1038571 w 1648108"/>
              <a:gd name="connsiteY2" fmla="*/ 522021 h 2863527"/>
              <a:gd name="connsiteX3" fmla="*/ 1648108 w 1648108"/>
              <a:gd name="connsiteY3" fmla="*/ 2863527 h 2863527"/>
              <a:gd name="connsiteX0" fmla="*/ 82112 w 4856327"/>
              <a:gd name="connsiteY0" fmla="*/ 268773 h 3340669"/>
              <a:gd name="connsiteX1" fmla="*/ 585755 w 4856327"/>
              <a:gd name="connsiteY1" fmla="*/ 647416 h 3340669"/>
              <a:gd name="connsiteX2" fmla="*/ 1038571 w 4856327"/>
              <a:gd name="connsiteY2" fmla="*/ 522021 h 3340669"/>
              <a:gd name="connsiteX3" fmla="*/ 4856327 w 4856327"/>
              <a:gd name="connsiteY3" fmla="*/ 3340669 h 3340669"/>
              <a:gd name="connsiteX0" fmla="*/ 186461 w 4960676"/>
              <a:gd name="connsiteY0" fmla="*/ 354696 h 3426592"/>
              <a:gd name="connsiteX1" fmla="*/ 690104 w 4960676"/>
              <a:gd name="connsiteY1" fmla="*/ 733339 h 3426592"/>
              <a:gd name="connsiteX2" fmla="*/ 4960676 w 4960676"/>
              <a:gd name="connsiteY2" fmla="*/ 3426592 h 3426592"/>
              <a:gd name="connsiteX0" fmla="*/ 0 w 4774215"/>
              <a:gd name="connsiteY0" fmla="*/ 0 h 3071896"/>
              <a:gd name="connsiteX1" fmla="*/ 4774215 w 4774215"/>
              <a:gd name="connsiteY1" fmla="*/ 3071896 h 3071896"/>
              <a:gd name="connsiteX0" fmla="*/ 0 w 2756142"/>
              <a:gd name="connsiteY0" fmla="*/ 0 h 1174687"/>
              <a:gd name="connsiteX1" fmla="*/ 2756142 w 2756142"/>
              <a:gd name="connsiteY1" fmla="*/ 1174687 h 1174687"/>
              <a:gd name="connsiteX0" fmla="*/ 0 w 1410760"/>
              <a:gd name="connsiteY0" fmla="*/ 0 h 1117884"/>
              <a:gd name="connsiteX1" fmla="*/ 1410760 w 1410760"/>
              <a:gd name="connsiteY1" fmla="*/ 1117884 h 1117884"/>
              <a:gd name="connsiteX0" fmla="*/ 0 w 427596"/>
              <a:gd name="connsiteY0" fmla="*/ 0 h 1038360"/>
              <a:gd name="connsiteX1" fmla="*/ 427596 w 427596"/>
              <a:gd name="connsiteY1" fmla="*/ 1038360 h 1038360"/>
              <a:gd name="connsiteX0" fmla="*/ 0 w 427596"/>
              <a:gd name="connsiteY0" fmla="*/ 0 h 1089482"/>
              <a:gd name="connsiteX1" fmla="*/ 427596 w 427596"/>
              <a:gd name="connsiteY1" fmla="*/ 1089482 h 10894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27596" h="1089482">
                <a:moveTo>
                  <a:pt x="0" y="0"/>
                </a:moveTo>
                <a:cubicBezTo>
                  <a:pt x="142532" y="346120"/>
                  <a:pt x="285064" y="743362"/>
                  <a:pt x="427596" y="1089482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46512792-6854-4823-8994-5F1813027DA3}"/>
              </a:ext>
            </a:extLst>
          </p:cNvPr>
          <p:cNvSpPr/>
          <p:nvPr/>
        </p:nvSpPr>
        <p:spPr>
          <a:xfrm>
            <a:off x="4241396" y="4023199"/>
            <a:ext cx="202022" cy="975367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40449 w 1057572"/>
              <a:gd name="connsiteY0" fmla="*/ 2529651 h 2529651"/>
              <a:gd name="connsiteX1" fmla="*/ 12468 w 1057572"/>
              <a:gd name="connsiteY1" fmla="*/ 443058 h 2529651"/>
              <a:gd name="connsiteX2" fmla="*/ 448035 w 1057572"/>
              <a:gd name="connsiteY2" fmla="*/ 169976 h 2529651"/>
              <a:gd name="connsiteX3" fmla="*/ 1057572 w 1057572"/>
              <a:gd name="connsiteY3" fmla="*/ 2511482 h 2529651"/>
              <a:gd name="connsiteX0" fmla="*/ 957274 w 1074397"/>
              <a:gd name="connsiteY0" fmla="*/ 2589220 h 2589220"/>
              <a:gd name="connsiteX1" fmla="*/ 12044 w 1074397"/>
              <a:gd name="connsiteY1" fmla="*/ 354940 h 2589220"/>
              <a:gd name="connsiteX2" fmla="*/ 464860 w 1074397"/>
              <a:gd name="connsiteY2" fmla="*/ 229545 h 2589220"/>
              <a:gd name="connsiteX3" fmla="*/ 1074397 w 1074397"/>
              <a:gd name="connsiteY3" fmla="*/ 2571051 h 2589220"/>
              <a:gd name="connsiteX0" fmla="*/ 82112 w 1648108"/>
              <a:gd name="connsiteY0" fmla="*/ 268773 h 2863527"/>
              <a:gd name="connsiteX1" fmla="*/ 585755 w 1648108"/>
              <a:gd name="connsiteY1" fmla="*/ 647416 h 2863527"/>
              <a:gd name="connsiteX2" fmla="*/ 1038571 w 1648108"/>
              <a:gd name="connsiteY2" fmla="*/ 522021 h 2863527"/>
              <a:gd name="connsiteX3" fmla="*/ 1648108 w 1648108"/>
              <a:gd name="connsiteY3" fmla="*/ 2863527 h 2863527"/>
              <a:gd name="connsiteX0" fmla="*/ 82112 w 4856327"/>
              <a:gd name="connsiteY0" fmla="*/ 268773 h 3340669"/>
              <a:gd name="connsiteX1" fmla="*/ 585755 w 4856327"/>
              <a:gd name="connsiteY1" fmla="*/ 647416 h 3340669"/>
              <a:gd name="connsiteX2" fmla="*/ 1038571 w 4856327"/>
              <a:gd name="connsiteY2" fmla="*/ 522021 h 3340669"/>
              <a:gd name="connsiteX3" fmla="*/ 4856327 w 4856327"/>
              <a:gd name="connsiteY3" fmla="*/ 3340669 h 3340669"/>
              <a:gd name="connsiteX0" fmla="*/ 186461 w 4960676"/>
              <a:gd name="connsiteY0" fmla="*/ 354696 h 3426592"/>
              <a:gd name="connsiteX1" fmla="*/ 690104 w 4960676"/>
              <a:gd name="connsiteY1" fmla="*/ 733339 h 3426592"/>
              <a:gd name="connsiteX2" fmla="*/ 4960676 w 4960676"/>
              <a:gd name="connsiteY2" fmla="*/ 3426592 h 3426592"/>
              <a:gd name="connsiteX0" fmla="*/ 0 w 4774215"/>
              <a:gd name="connsiteY0" fmla="*/ 0 h 3071896"/>
              <a:gd name="connsiteX1" fmla="*/ 4774215 w 4774215"/>
              <a:gd name="connsiteY1" fmla="*/ 3071896 h 3071896"/>
              <a:gd name="connsiteX0" fmla="*/ 0 w 2756142"/>
              <a:gd name="connsiteY0" fmla="*/ 0 h 1174687"/>
              <a:gd name="connsiteX1" fmla="*/ 2756142 w 2756142"/>
              <a:gd name="connsiteY1" fmla="*/ 1174687 h 1174687"/>
              <a:gd name="connsiteX0" fmla="*/ 0 w 1410760"/>
              <a:gd name="connsiteY0" fmla="*/ 0 h 1117884"/>
              <a:gd name="connsiteX1" fmla="*/ 1410760 w 1410760"/>
              <a:gd name="connsiteY1" fmla="*/ 1117884 h 1117884"/>
              <a:gd name="connsiteX0" fmla="*/ 0 w 427596"/>
              <a:gd name="connsiteY0" fmla="*/ 0 h 1038360"/>
              <a:gd name="connsiteX1" fmla="*/ 427596 w 427596"/>
              <a:gd name="connsiteY1" fmla="*/ 1038360 h 1038360"/>
              <a:gd name="connsiteX0" fmla="*/ 365835 w 365835"/>
              <a:gd name="connsiteY0" fmla="*/ 0 h 1129244"/>
              <a:gd name="connsiteX1" fmla="*/ 0 w 365835"/>
              <a:gd name="connsiteY1" fmla="*/ 1129244 h 1129244"/>
              <a:gd name="connsiteX0" fmla="*/ 365835 w 365835"/>
              <a:gd name="connsiteY0" fmla="*/ 0 h 1163326"/>
              <a:gd name="connsiteX1" fmla="*/ 0 w 365835"/>
              <a:gd name="connsiteY1" fmla="*/ 1163326 h 11633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65835" h="1163326">
                <a:moveTo>
                  <a:pt x="365835" y="0"/>
                </a:moveTo>
                <a:cubicBezTo>
                  <a:pt x="243890" y="376415"/>
                  <a:pt x="121945" y="786911"/>
                  <a:pt x="0" y="1163326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Freeform: Shape 43">
            <a:extLst>
              <a:ext uri="{FF2B5EF4-FFF2-40B4-BE49-F238E27FC236}">
                <a16:creationId xmlns:a16="http://schemas.microsoft.com/office/drawing/2014/main" id="{8FC74101-C345-4127-9E44-3EAE0703B2FA}"/>
              </a:ext>
            </a:extLst>
          </p:cNvPr>
          <p:cNvSpPr/>
          <p:nvPr/>
        </p:nvSpPr>
        <p:spPr>
          <a:xfrm>
            <a:off x="4329032" y="3971334"/>
            <a:ext cx="792572" cy="1056330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40449 w 1057572"/>
              <a:gd name="connsiteY0" fmla="*/ 2529651 h 2529651"/>
              <a:gd name="connsiteX1" fmla="*/ 12468 w 1057572"/>
              <a:gd name="connsiteY1" fmla="*/ 443058 h 2529651"/>
              <a:gd name="connsiteX2" fmla="*/ 448035 w 1057572"/>
              <a:gd name="connsiteY2" fmla="*/ 169976 h 2529651"/>
              <a:gd name="connsiteX3" fmla="*/ 1057572 w 1057572"/>
              <a:gd name="connsiteY3" fmla="*/ 2511482 h 2529651"/>
              <a:gd name="connsiteX0" fmla="*/ 957274 w 1074397"/>
              <a:gd name="connsiteY0" fmla="*/ 2589220 h 2589220"/>
              <a:gd name="connsiteX1" fmla="*/ 12044 w 1074397"/>
              <a:gd name="connsiteY1" fmla="*/ 354940 h 2589220"/>
              <a:gd name="connsiteX2" fmla="*/ 464860 w 1074397"/>
              <a:gd name="connsiteY2" fmla="*/ 229545 h 2589220"/>
              <a:gd name="connsiteX3" fmla="*/ 1074397 w 1074397"/>
              <a:gd name="connsiteY3" fmla="*/ 2571051 h 2589220"/>
              <a:gd name="connsiteX0" fmla="*/ 82112 w 1648108"/>
              <a:gd name="connsiteY0" fmla="*/ 268773 h 2863527"/>
              <a:gd name="connsiteX1" fmla="*/ 585755 w 1648108"/>
              <a:gd name="connsiteY1" fmla="*/ 647416 h 2863527"/>
              <a:gd name="connsiteX2" fmla="*/ 1038571 w 1648108"/>
              <a:gd name="connsiteY2" fmla="*/ 522021 h 2863527"/>
              <a:gd name="connsiteX3" fmla="*/ 1648108 w 1648108"/>
              <a:gd name="connsiteY3" fmla="*/ 2863527 h 2863527"/>
              <a:gd name="connsiteX0" fmla="*/ 82112 w 4856327"/>
              <a:gd name="connsiteY0" fmla="*/ 268773 h 3340669"/>
              <a:gd name="connsiteX1" fmla="*/ 585755 w 4856327"/>
              <a:gd name="connsiteY1" fmla="*/ 647416 h 3340669"/>
              <a:gd name="connsiteX2" fmla="*/ 1038571 w 4856327"/>
              <a:gd name="connsiteY2" fmla="*/ 522021 h 3340669"/>
              <a:gd name="connsiteX3" fmla="*/ 4856327 w 4856327"/>
              <a:gd name="connsiteY3" fmla="*/ 3340669 h 3340669"/>
              <a:gd name="connsiteX0" fmla="*/ 186461 w 4960676"/>
              <a:gd name="connsiteY0" fmla="*/ 354696 h 3426592"/>
              <a:gd name="connsiteX1" fmla="*/ 690104 w 4960676"/>
              <a:gd name="connsiteY1" fmla="*/ 733339 h 3426592"/>
              <a:gd name="connsiteX2" fmla="*/ 4960676 w 4960676"/>
              <a:gd name="connsiteY2" fmla="*/ 3426592 h 3426592"/>
              <a:gd name="connsiteX0" fmla="*/ 0 w 4774215"/>
              <a:gd name="connsiteY0" fmla="*/ 0 h 3071896"/>
              <a:gd name="connsiteX1" fmla="*/ 4774215 w 4774215"/>
              <a:gd name="connsiteY1" fmla="*/ 3071896 h 3071896"/>
              <a:gd name="connsiteX0" fmla="*/ 0 w 2756142"/>
              <a:gd name="connsiteY0" fmla="*/ 0 h 1174687"/>
              <a:gd name="connsiteX1" fmla="*/ 2756142 w 2756142"/>
              <a:gd name="connsiteY1" fmla="*/ 1174687 h 1174687"/>
              <a:gd name="connsiteX0" fmla="*/ 0 w 1410760"/>
              <a:gd name="connsiteY0" fmla="*/ 0 h 1117884"/>
              <a:gd name="connsiteX1" fmla="*/ 1410760 w 1410760"/>
              <a:gd name="connsiteY1" fmla="*/ 1117884 h 1117884"/>
              <a:gd name="connsiteX0" fmla="*/ 0 w 427596"/>
              <a:gd name="connsiteY0" fmla="*/ 0 h 1038360"/>
              <a:gd name="connsiteX1" fmla="*/ 427596 w 427596"/>
              <a:gd name="connsiteY1" fmla="*/ 1038360 h 1038360"/>
              <a:gd name="connsiteX0" fmla="*/ 365835 w 365835"/>
              <a:gd name="connsiteY0" fmla="*/ 0 h 1129244"/>
              <a:gd name="connsiteX1" fmla="*/ 0 w 365835"/>
              <a:gd name="connsiteY1" fmla="*/ 1129244 h 1129244"/>
              <a:gd name="connsiteX0" fmla="*/ 1417994 w 1417994"/>
              <a:gd name="connsiteY0" fmla="*/ 0 h 1231489"/>
              <a:gd name="connsiteX1" fmla="*/ 0 w 1417994"/>
              <a:gd name="connsiteY1" fmla="*/ 1231489 h 1231489"/>
              <a:gd name="connsiteX0" fmla="*/ 1435243 w 1435243"/>
              <a:gd name="connsiteY0" fmla="*/ 0 h 1259891"/>
              <a:gd name="connsiteX1" fmla="*/ 0 w 1435243"/>
              <a:gd name="connsiteY1" fmla="*/ 1259891 h 12598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435243" h="1259891">
                <a:moveTo>
                  <a:pt x="1435243" y="0"/>
                </a:moveTo>
                <a:lnTo>
                  <a:pt x="0" y="1259891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Freeform: Shape 44">
            <a:extLst>
              <a:ext uri="{FF2B5EF4-FFF2-40B4-BE49-F238E27FC236}">
                <a16:creationId xmlns:a16="http://schemas.microsoft.com/office/drawing/2014/main" id="{FED97763-13F6-464F-B864-04DE14486F9A}"/>
              </a:ext>
            </a:extLst>
          </p:cNvPr>
          <p:cNvSpPr/>
          <p:nvPr/>
        </p:nvSpPr>
        <p:spPr>
          <a:xfrm>
            <a:off x="4386323" y="3999993"/>
            <a:ext cx="1535522" cy="1056329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40449 w 1057572"/>
              <a:gd name="connsiteY0" fmla="*/ 2529651 h 2529651"/>
              <a:gd name="connsiteX1" fmla="*/ 12468 w 1057572"/>
              <a:gd name="connsiteY1" fmla="*/ 443058 h 2529651"/>
              <a:gd name="connsiteX2" fmla="*/ 448035 w 1057572"/>
              <a:gd name="connsiteY2" fmla="*/ 169976 h 2529651"/>
              <a:gd name="connsiteX3" fmla="*/ 1057572 w 1057572"/>
              <a:gd name="connsiteY3" fmla="*/ 2511482 h 2529651"/>
              <a:gd name="connsiteX0" fmla="*/ 957274 w 1074397"/>
              <a:gd name="connsiteY0" fmla="*/ 2589220 h 2589220"/>
              <a:gd name="connsiteX1" fmla="*/ 12044 w 1074397"/>
              <a:gd name="connsiteY1" fmla="*/ 354940 h 2589220"/>
              <a:gd name="connsiteX2" fmla="*/ 464860 w 1074397"/>
              <a:gd name="connsiteY2" fmla="*/ 229545 h 2589220"/>
              <a:gd name="connsiteX3" fmla="*/ 1074397 w 1074397"/>
              <a:gd name="connsiteY3" fmla="*/ 2571051 h 2589220"/>
              <a:gd name="connsiteX0" fmla="*/ 82112 w 1648108"/>
              <a:gd name="connsiteY0" fmla="*/ 268773 h 2863527"/>
              <a:gd name="connsiteX1" fmla="*/ 585755 w 1648108"/>
              <a:gd name="connsiteY1" fmla="*/ 647416 h 2863527"/>
              <a:gd name="connsiteX2" fmla="*/ 1038571 w 1648108"/>
              <a:gd name="connsiteY2" fmla="*/ 522021 h 2863527"/>
              <a:gd name="connsiteX3" fmla="*/ 1648108 w 1648108"/>
              <a:gd name="connsiteY3" fmla="*/ 2863527 h 2863527"/>
              <a:gd name="connsiteX0" fmla="*/ 82112 w 4856327"/>
              <a:gd name="connsiteY0" fmla="*/ 268773 h 3340669"/>
              <a:gd name="connsiteX1" fmla="*/ 585755 w 4856327"/>
              <a:gd name="connsiteY1" fmla="*/ 647416 h 3340669"/>
              <a:gd name="connsiteX2" fmla="*/ 1038571 w 4856327"/>
              <a:gd name="connsiteY2" fmla="*/ 522021 h 3340669"/>
              <a:gd name="connsiteX3" fmla="*/ 4856327 w 4856327"/>
              <a:gd name="connsiteY3" fmla="*/ 3340669 h 3340669"/>
              <a:gd name="connsiteX0" fmla="*/ 186461 w 4960676"/>
              <a:gd name="connsiteY0" fmla="*/ 354696 h 3426592"/>
              <a:gd name="connsiteX1" fmla="*/ 690104 w 4960676"/>
              <a:gd name="connsiteY1" fmla="*/ 733339 h 3426592"/>
              <a:gd name="connsiteX2" fmla="*/ 4960676 w 4960676"/>
              <a:gd name="connsiteY2" fmla="*/ 3426592 h 3426592"/>
              <a:gd name="connsiteX0" fmla="*/ 0 w 4774215"/>
              <a:gd name="connsiteY0" fmla="*/ 0 h 3071896"/>
              <a:gd name="connsiteX1" fmla="*/ 4774215 w 4774215"/>
              <a:gd name="connsiteY1" fmla="*/ 3071896 h 3071896"/>
              <a:gd name="connsiteX0" fmla="*/ 0 w 2756142"/>
              <a:gd name="connsiteY0" fmla="*/ 0 h 1174687"/>
              <a:gd name="connsiteX1" fmla="*/ 2756142 w 2756142"/>
              <a:gd name="connsiteY1" fmla="*/ 1174687 h 1174687"/>
              <a:gd name="connsiteX0" fmla="*/ 0 w 1410760"/>
              <a:gd name="connsiteY0" fmla="*/ 0 h 1117884"/>
              <a:gd name="connsiteX1" fmla="*/ 1410760 w 1410760"/>
              <a:gd name="connsiteY1" fmla="*/ 1117884 h 1117884"/>
              <a:gd name="connsiteX0" fmla="*/ 0 w 427596"/>
              <a:gd name="connsiteY0" fmla="*/ 0 h 1038360"/>
              <a:gd name="connsiteX1" fmla="*/ 427596 w 427596"/>
              <a:gd name="connsiteY1" fmla="*/ 1038360 h 1038360"/>
              <a:gd name="connsiteX0" fmla="*/ 365835 w 365835"/>
              <a:gd name="connsiteY0" fmla="*/ 0 h 1129244"/>
              <a:gd name="connsiteX1" fmla="*/ 0 w 365835"/>
              <a:gd name="connsiteY1" fmla="*/ 1129244 h 1129244"/>
              <a:gd name="connsiteX0" fmla="*/ 1417994 w 1417994"/>
              <a:gd name="connsiteY0" fmla="*/ 0 h 1231489"/>
              <a:gd name="connsiteX1" fmla="*/ 0 w 1417994"/>
              <a:gd name="connsiteY1" fmla="*/ 1231489 h 1231489"/>
              <a:gd name="connsiteX0" fmla="*/ 2763378 w 2763378"/>
              <a:gd name="connsiteY0" fmla="*/ 0 h 1242850"/>
              <a:gd name="connsiteX1" fmla="*/ 0 w 2763378"/>
              <a:gd name="connsiteY1" fmla="*/ 1242850 h 1242850"/>
              <a:gd name="connsiteX0" fmla="*/ 2780627 w 2780627"/>
              <a:gd name="connsiteY0" fmla="*/ 0 h 1259890"/>
              <a:gd name="connsiteX1" fmla="*/ 0 w 2780627"/>
              <a:gd name="connsiteY1" fmla="*/ 1259890 h 1259890"/>
              <a:gd name="connsiteX0" fmla="*/ 2780627 w 2780627"/>
              <a:gd name="connsiteY0" fmla="*/ 0 h 1259890"/>
              <a:gd name="connsiteX1" fmla="*/ 0 w 2780627"/>
              <a:gd name="connsiteY1" fmla="*/ 1259890 h 1259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780627" h="1259890">
                <a:moveTo>
                  <a:pt x="2780627" y="0"/>
                </a:moveTo>
                <a:cubicBezTo>
                  <a:pt x="2362581" y="669894"/>
                  <a:pt x="926876" y="839927"/>
                  <a:pt x="0" y="125989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7D72418-5CAD-42A6-89A1-A1AC36117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318" y="1548650"/>
            <a:ext cx="304800" cy="3048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CEED6212-3DDD-4857-B261-85BFDE83CC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6191" y="4141117"/>
            <a:ext cx="304800" cy="304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6638D3E-1623-4FE9-9A00-F732D4E81A7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346" y="3844151"/>
            <a:ext cx="304800" cy="3048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ED9BD87-653D-4DDC-BB36-82F0467D2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1211" y="4133283"/>
            <a:ext cx="304800" cy="3048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FBE68A8-45CA-4793-A72B-66C8C38C2D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366" y="3836317"/>
            <a:ext cx="304800" cy="304800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C7C8AA43-6EFF-4D3C-BB26-6284F2DE51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9713" y="4141117"/>
            <a:ext cx="304800" cy="3048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32B1669C-AEBA-4DB4-80EE-25020AE335D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7868" y="3844151"/>
            <a:ext cx="304800" cy="3048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5092154B-BC45-48EB-8686-1B2AC22BEB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225" y="4127178"/>
            <a:ext cx="304800" cy="3048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16240303-94AC-455D-A3AE-A22ABB5EB2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8380" y="3830212"/>
            <a:ext cx="304800" cy="3048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325307F7-950F-4DAB-91F0-08889E4583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8559" y="4094990"/>
            <a:ext cx="304800" cy="3048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31D678F9-D70F-4FF3-B4C8-2F7178739C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6714" y="3798024"/>
            <a:ext cx="304800" cy="3048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A45B6BED-3793-4FCA-B49B-28C098E1C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556" y="4078227"/>
            <a:ext cx="304800" cy="304800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F5E51F60-3B38-4881-B978-EF3AED318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4711" y="3781261"/>
            <a:ext cx="304800" cy="304800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CCC49E56-EB0F-4751-BC76-4DEB3C0B0A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1035" y="5290355"/>
            <a:ext cx="304800" cy="3048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E2BB0FB-6A3A-46B6-88F9-7CD539D87C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596" y="5352224"/>
            <a:ext cx="304800" cy="304800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7546A7B-B557-487D-82B8-17E4F93C30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1400" y="3476461"/>
            <a:ext cx="304800" cy="304800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ED07D330-453D-4C84-B148-2C9F58CCE03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2603" y="4118416"/>
            <a:ext cx="304800" cy="304800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0DD606EF-A9C1-472B-ACBD-4AFB79105C1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3717" y="5221688"/>
            <a:ext cx="304800" cy="304800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43C10C01-B64B-4BC2-AFA5-4AA7B4CC40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729" y="2766444"/>
            <a:ext cx="406349" cy="406349"/>
          </a:xfrm>
          <a:prstGeom prst="rect">
            <a:avLst/>
          </a:prstGeom>
        </p:spPr>
      </p:pic>
      <p:sp>
        <p:nvSpPr>
          <p:cNvPr id="70" name="Freeform: Shape 69">
            <a:extLst>
              <a:ext uri="{FF2B5EF4-FFF2-40B4-BE49-F238E27FC236}">
                <a16:creationId xmlns:a16="http://schemas.microsoft.com/office/drawing/2014/main" id="{367C52ED-48DB-4868-B777-BB4BA9041F84}"/>
              </a:ext>
            </a:extLst>
          </p:cNvPr>
          <p:cNvSpPr/>
          <p:nvPr/>
        </p:nvSpPr>
        <p:spPr>
          <a:xfrm>
            <a:off x="6390092" y="2902260"/>
            <a:ext cx="3690268" cy="1323732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40449 w 1057572"/>
              <a:gd name="connsiteY0" fmla="*/ 2529651 h 2529651"/>
              <a:gd name="connsiteX1" fmla="*/ 12468 w 1057572"/>
              <a:gd name="connsiteY1" fmla="*/ 443058 h 2529651"/>
              <a:gd name="connsiteX2" fmla="*/ 448035 w 1057572"/>
              <a:gd name="connsiteY2" fmla="*/ 169976 h 2529651"/>
              <a:gd name="connsiteX3" fmla="*/ 1057572 w 1057572"/>
              <a:gd name="connsiteY3" fmla="*/ 2511482 h 2529651"/>
              <a:gd name="connsiteX0" fmla="*/ 957274 w 1074397"/>
              <a:gd name="connsiteY0" fmla="*/ 2589220 h 2589220"/>
              <a:gd name="connsiteX1" fmla="*/ 12044 w 1074397"/>
              <a:gd name="connsiteY1" fmla="*/ 354940 h 2589220"/>
              <a:gd name="connsiteX2" fmla="*/ 464860 w 1074397"/>
              <a:gd name="connsiteY2" fmla="*/ 229545 h 2589220"/>
              <a:gd name="connsiteX3" fmla="*/ 1074397 w 1074397"/>
              <a:gd name="connsiteY3" fmla="*/ 2571051 h 2589220"/>
              <a:gd name="connsiteX0" fmla="*/ 1345366 w 8514422"/>
              <a:gd name="connsiteY0" fmla="*/ 2255598 h 2255598"/>
              <a:gd name="connsiteX1" fmla="*/ 400136 w 8514422"/>
              <a:gd name="connsiteY1" fmla="*/ 21318 h 2255598"/>
              <a:gd name="connsiteX2" fmla="*/ 8511281 w 8514422"/>
              <a:gd name="connsiteY2" fmla="*/ 1191024 h 2255598"/>
              <a:gd name="connsiteX3" fmla="*/ 1462489 w 8514422"/>
              <a:gd name="connsiteY3" fmla="*/ 2237429 h 2255598"/>
              <a:gd name="connsiteX0" fmla="*/ 7930 w 10085163"/>
              <a:gd name="connsiteY0" fmla="*/ 2099427 h 2099427"/>
              <a:gd name="connsiteX1" fmla="*/ 9739514 w 10085163"/>
              <a:gd name="connsiteY1" fmla="*/ 24195 h 2099427"/>
              <a:gd name="connsiteX2" fmla="*/ 7173845 w 10085163"/>
              <a:gd name="connsiteY2" fmla="*/ 1034853 h 2099427"/>
              <a:gd name="connsiteX3" fmla="*/ 125053 w 10085163"/>
              <a:gd name="connsiteY3" fmla="*/ 2081258 h 2099427"/>
              <a:gd name="connsiteX0" fmla="*/ 7888 w 10038582"/>
              <a:gd name="connsiteY0" fmla="*/ 2132253 h 2132253"/>
              <a:gd name="connsiteX1" fmla="*/ 9739472 w 10038582"/>
              <a:gd name="connsiteY1" fmla="*/ 57021 h 2132253"/>
              <a:gd name="connsiteX2" fmla="*/ 6880578 w 10038582"/>
              <a:gd name="connsiteY2" fmla="*/ 715503 h 2132253"/>
              <a:gd name="connsiteX3" fmla="*/ 125011 w 10038582"/>
              <a:gd name="connsiteY3" fmla="*/ 2114084 h 2132253"/>
              <a:gd name="connsiteX0" fmla="*/ 0 w 9952617"/>
              <a:gd name="connsiteY0" fmla="*/ 2283638 h 2283638"/>
              <a:gd name="connsiteX1" fmla="*/ 8663734 w 9952617"/>
              <a:gd name="connsiteY1" fmla="*/ 170778 h 2283638"/>
              <a:gd name="connsiteX2" fmla="*/ 9731584 w 9952617"/>
              <a:gd name="connsiteY2" fmla="*/ 208406 h 2283638"/>
              <a:gd name="connsiteX3" fmla="*/ 6872690 w 9952617"/>
              <a:gd name="connsiteY3" fmla="*/ 866888 h 2283638"/>
              <a:gd name="connsiteX4" fmla="*/ 117123 w 9952617"/>
              <a:gd name="connsiteY4" fmla="*/ 2265469 h 2283638"/>
              <a:gd name="connsiteX0" fmla="*/ 0 w 9990450"/>
              <a:gd name="connsiteY0" fmla="*/ 2304263 h 2304263"/>
              <a:gd name="connsiteX1" fmla="*/ 8663734 w 9990450"/>
              <a:gd name="connsiteY1" fmla="*/ 191403 h 2304263"/>
              <a:gd name="connsiteX2" fmla="*/ 9731584 w 9990450"/>
              <a:gd name="connsiteY2" fmla="*/ 229031 h 2304263"/>
              <a:gd name="connsiteX3" fmla="*/ 6355236 w 9990450"/>
              <a:gd name="connsiteY3" fmla="*/ 1341934 h 2304263"/>
              <a:gd name="connsiteX4" fmla="*/ 117123 w 9990450"/>
              <a:gd name="connsiteY4" fmla="*/ 2286094 h 2304263"/>
              <a:gd name="connsiteX0" fmla="*/ 0 w 9990448"/>
              <a:gd name="connsiteY0" fmla="*/ 2304264 h 2547388"/>
              <a:gd name="connsiteX1" fmla="*/ 8663734 w 9990448"/>
              <a:gd name="connsiteY1" fmla="*/ 191404 h 2547388"/>
              <a:gd name="connsiteX2" fmla="*/ 9731584 w 9990448"/>
              <a:gd name="connsiteY2" fmla="*/ 229032 h 2547388"/>
              <a:gd name="connsiteX3" fmla="*/ 6355236 w 9990448"/>
              <a:gd name="connsiteY3" fmla="*/ 1341935 h 2547388"/>
              <a:gd name="connsiteX4" fmla="*/ 48129 w 9990448"/>
              <a:gd name="connsiteY4" fmla="*/ 2547388 h 2547388"/>
              <a:gd name="connsiteX0" fmla="*/ 0 w 10145686"/>
              <a:gd name="connsiteY0" fmla="*/ 2156578 h 2547388"/>
              <a:gd name="connsiteX1" fmla="*/ 8818970 w 10145686"/>
              <a:gd name="connsiteY1" fmla="*/ 191404 h 2547388"/>
              <a:gd name="connsiteX2" fmla="*/ 9886820 w 10145686"/>
              <a:gd name="connsiteY2" fmla="*/ 229032 h 2547388"/>
              <a:gd name="connsiteX3" fmla="*/ 6510472 w 10145686"/>
              <a:gd name="connsiteY3" fmla="*/ 1341935 h 2547388"/>
              <a:gd name="connsiteX4" fmla="*/ 203365 w 10145686"/>
              <a:gd name="connsiteY4" fmla="*/ 2547388 h 2547388"/>
              <a:gd name="connsiteX0" fmla="*/ 0 w 10145684"/>
              <a:gd name="connsiteY0" fmla="*/ 2156578 h 2320177"/>
              <a:gd name="connsiteX1" fmla="*/ 8818970 w 10145684"/>
              <a:gd name="connsiteY1" fmla="*/ 191404 h 2320177"/>
              <a:gd name="connsiteX2" fmla="*/ 9886820 w 10145684"/>
              <a:gd name="connsiteY2" fmla="*/ 229032 h 2320177"/>
              <a:gd name="connsiteX3" fmla="*/ 6510472 w 10145684"/>
              <a:gd name="connsiteY3" fmla="*/ 1341935 h 2320177"/>
              <a:gd name="connsiteX4" fmla="*/ 168869 w 10145684"/>
              <a:gd name="connsiteY4" fmla="*/ 2320177 h 2320177"/>
              <a:gd name="connsiteX0" fmla="*/ 0 w 10145686"/>
              <a:gd name="connsiteY0" fmla="*/ 2156578 h 2320177"/>
              <a:gd name="connsiteX1" fmla="*/ 8818970 w 10145686"/>
              <a:gd name="connsiteY1" fmla="*/ 191404 h 2320177"/>
              <a:gd name="connsiteX2" fmla="*/ 9886820 w 10145686"/>
              <a:gd name="connsiteY2" fmla="*/ 229032 h 2320177"/>
              <a:gd name="connsiteX3" fmla="*/ 6510472 w 10145686"/>
              <a:gd name="connsiteY3" fmla="*/ 1341935 h 2320177"/>
              <a:gd name="connsiteX4" fmla="*/ 1919577 w 10145686"/>
              <a:gd name="connsiteY4" fmla="*/ 2054533 h 2320177"/>
              <a:gd name="connsiteX5" fmla="*/ 168869 w 10145686"/>
              <a:gd name="connsiteY5" fmla="*/ 2320177 h 2320177"/>
              <a:gd name="connsiteX0" fmla="*/ 0 w 10145684"/>
              <a:gd name="connsiteY0" fmla="*/ 2156578 h 2719267"/>
              <a:gd name="connsiteX1" fmla="*/ 8818970 w 10145684"/>
              <a:gd name="connsiteY1" fmla="*/ 191404 h 2719267"/>
              <a:gd name="connsiteX2" fmla="*/ 9886820 w 10145684"/>
              <a:gd name="connsiteY2" fmla="*/ 229032 h 2719267"/>
              <a:gd name="connsiteX3" fmla="*/ 6510472 w 10145684"/>
              <a:gd name="connsiteY3" fmla="*/ 1341935 h 2719267"/>
              <a:gd name="connsiteX4" fmla="*/ 3540935 w 10145684"/>
              <a:gd name="connsiteY4" fmla="*/ 2690722 h 2719267"/>
              <a:gd name="connsiteX5" fmla="*/ 168869 w 10145684"/>
              <a:gd name="connsiteY5" fmla="*/ 2320177 h 2719267"/>
              <a:gd name="connsiteX0" fmla="*/ 9835254 w 9976817"/>
              <a:gd name="connsiteY0" fmla="*/ 0 h 3255133"/>
              <a:gd name="connsiteX1" fmla="*/ 8650101 w 9976817"/>
              <a:gd name="connsiteY1" fmla="*/ 727270 h 3255133"/>
              <a:gd name="connsiteX2" fmla="*/ 9717951 w 9976817"/>
              <a:gd name="connsiteY2" fmla="*/ 764898 h 3255133"/>
              <a:gd name="connsiteX3" fmla="*/ 6341603 w 9976817"/>
              <a:gd name="connsiteY3" fmla="*/ 1877801 h 3255133"/>
              <a:gd name="connsiteX4" fmla="*/ 3372066 w 9976817"/>
              <a:gd name="connsiteY4" fmla="*/ 3226588 h 3255133"/>
              <a:gd name="connsiteX5" fmla="*/ 0 w 9976817"/>
              <a:gd name="connsiteY5" fmla="*/ 2856043 h 3255133"/>
              <a:gd name="connsiteX0" fmla="*/ 6586734 w 6728296"/>
              <a:gd name="connsiteY0" fmla="*/ 0 h 3244220"/>
              <a:gd name="connsiteX1" fmla="*/ 5401581 w 6728296"/>
              <a:gd name="connsiteY1" fmla="*/ 727270 h 3244220"/>
              <a:gd name="connsiteX2" fmla="*/ 6469431 w 6728296"/>
              <a:gd name="connsiteY2" fmla="*/ 764898 h 3244220"/>
              <a:gd name="connsiteX3" fmla="*/ 3093083 w 6728296"/>
              <a:gd name="connsiteY3" fmla="*/ 1877801 h 3244220"/>
              <a:gd name="connsiteX4" fmla="*/ 123546 w 6728296"/>
              <a:gd name="connsiteY4" fmla="*/ 3226588 h 3244220"/>
              <a:gd name="connsiteX5" fmla="*/ 4944512 w 6728296"/>
              <a:gd name="connsiteY5" fmla="*/ 2424343 h 3244220"/>
              <a:gd name="connsiteX0" fmla="*/ 3519156 w 3660718"/>
              <a:gd name="connsiteY0" fmla="*/ 0 h 2424343"/>
              <a:gd name="connsiteX1" fmla="*/ 2334003 w 3660718"/>
              <a:gd name="connsiteY1" fmla="*/ 727270 h 2424343"/>
              <a:gd name="connsiteX2" fmla="*/ 3401853 w 3660718"/>
              <a:gd name="connsiteY2" fmla="*/ 764898 h 2424343"/>
              <a:gd name="connsiteX3" fmla="*/ 25505 w 3660718"/>
              <a:gd name="connsiteY3" fmla="*/ 1877801 h 2424343"/>
              <a:gd name="connsiteX4" fmla="*/ 1876934 w 3660718"/>
              <a:gd name="connsiteY4" fmla="*/ 2424343 h 2424343"/>
              <a:gd name="connsiteX0" fmla="*/ 1642222 w 1649068"/>
              <a:gd name="connsiteY0" fmla="*/ 0 h 2424343"/>
              <a:gd name="connsiteX1" fmla="*/ 457069 w 1649068"/>
              <a:gd name="connsiteY1" fmla="*/ 727270 h 2424343"/>
              <a:gd name="connsiteX2" fmla="*/ 1524919 w 1649068"/>
              <a:gd name="connsiteY2" fmla="*/ 764898 h 2424343"/>
              <a:gd name="connsiteX3" fmla="*/ 0 w 1649068"/>
              <a:gd name="connsiteY3" fmla="*/ 2424343 h 2424343"/>
              <a:gd name="connsiteX0" fmla="*/ 10068125 w 10362681"/>
              <a:gd name="connsiteY0" fmla="*/ 0 h 2715362"/>
              <a:gd name="connsiteX1" fmla="*/ 0 w 10362681"/>
              <a:gd name="connsiteY1" fmla="*/ 2715362 h 2715362"/>
              <a:gd name="connsiteX2" fmla="*/ 9950822 w 10362681"/>
              <a:gd name="connsiteY2" fmla="*/ 764898 h 2715362"/>
              <a:gd name="connsiteX3" fmla="*/ 8425903 w 10362681"/>
              <a:gd name="connsiteY3" fmla="*/ 2424343 h 2715362"/>
              <a:gd name="connsiteX0" fmla="*/ 10068125 w 10068126"/>
              <a:gd name="connsiteY0" fmla="*/ 0 h 2715362"/>
              <a:gd name="connsiteX1" fmla="*/ 0 w 10068126"/>
              <a:gd name="connsiteY1" fmla="*/ 2715362 h 2715362"/>
              <a:gd name="connsiteX2" fmla="*/ 2516724 w 10068126"/>
              <a:gd name="connsiteY2" fmla="*/ 2684826 h 2715362"/>
              <a:gd name="connsiteX3" fmla="*/ 8425903 w 10068126"/>
              <a:gd name="connsiteY3" fmla="*/ 2424343 h 2715362"/>
              <a:gd name="connsiteX0" fmla="*/ 10075995 w 10075994"/>
              <a:gd name="connsiteY0" fmla="*/ 0 h 2849122"/>
              <a:gd name="connsiteX1" fmla="*/ 7870 w 10075994"/>
              <a:gd name="connsiteY1" fmla="*/ 2715362 h 2849122"/>
              <a:gd name="connsiteX2" fmla="*/ 8433773 w 10075994"/>
              <a:gd name="connsiteY2" fmla="*/ 2424343 h 2849122"/>
              <a:gd name="connsiteX0" fmla="*/ 9800020 w 9800020"/>
              <a:gd name="connsiteY0" fmla="*/ 0 h 2292455"/>
              <a:gd name="connsiteX1" fmla="*/ 7870 w 9800020"/>
              <a:gd name="connsiteY1" fmla="*/ 2158696 h 2292455"/>
              <a:gd name="connsiteX2" fmla="*/ 8433773 w 9800020"/>
              <a:gd name="connsiteY2" fmla="*/ 1867677 h 2292455"/>
              <a:gd name="connsiteX0" fmla="*/ 9798774 w 9798774"/>
              <a:gd name="connsiteY0" fmla="*/ 0 h 2206413"/>
              <a:gd name="connsiteX1" fmla="*/ 6624 w 9798774"/>
              <a:gd name="connsiteY1" fmla="*/ 2158696 h 2206413"/>
              <a:gd name="connsiteX2" fmla="*/ 9777909 w 9798774"/>
              <a:gd name="connsiteY2" fmla="*/ 209041 h 2206413"/>
              <a:gd name="connsiteX0" fmla="*/ 9798774 w 9798774"/>
              <a:gd name="connsiteY0" fmla="*/ 0 h 2213662"/>
              <a:gd name="connsiteX1" fmla="*/ 6624 w 9798774"/>
              <a:gd name="connsiteY1" fmla="*/ 2158696 h 2213662"/>
              <a:gd name="connsiteX2" fmla="*/ 9777909 w 9798774"/>
              <a:gd name="connsiteY2" fmla="*/ 548014 h 2213662"/>
              <a:gd name="connsiteX0" fmla="*/ 9776397 w 9777909"/>
              <a:gd name="connsiteY0" fmla="*/ 0 h 1800998"/>
              <a:gd name="connsiteX1" fmla="*/ 6624 w 9777909"/>
              <a:gd name="connsiteY1" fmla="*/ 1746032 h 1800998"/>
              <a:gd name="connsiteX2" fmla="*/ 9777909 w 9777909"/>
              <a:gd name="connsiteY2" fmla="*/ 135350 h 1800998"/>
              <a:gd name="connsiteX0" fmla="*/ 9776397 w 9777909"/>
              <a:gd name="connsiteY0" fmla="*/ 0 h 1800998"/>
              <a:gd name="connsiteX1" fmla="*/ 6624 w 9777909"/>
              <a:gd name="connsiteY1" fmla="*/ 1746032 h 1800998"/>
              <a:gd name="connsiteX2" fmla="*/ 9777909 w 9777909"/>
              <a:gd name="connsiteY2" fmla="*/ 135350 h 1800998"/>
              <a:gd name="connsiteX0" fmla="*/ 6681065 w 6682577"/>
              <a:gd name="connsiteY0" fmla="*/ 0 h 1578823"/>
              <a:gd name="connsiteX1" fmla="*/ 10427 w 6682577"/>
              <a:gd name="connsiteY1" fmla="*/ 1517593 h 1578823"/>
              <a:gd name="connsiteX2" fmla="*/ 6682577 w 6682577"/>
              <a:gd name="connsiteY2" fmla="*/ 135350 h 15788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682577" h="1578823">
                <a:moveTo>
                  <a:pt x="6681065" y="0"/>
                </a:moveTo>
                <a:cubicBezTo>
                  <a:pt x="3413286" y="346203"/>
                  <a:pt x="3267018" y="935582"/>
                  <a:pt x="10427" y="1517593"/>
                </a:cubicBezTo>
                <a:cubicBezTo>
                  <a:pt x="-263277" y="1921650"/>
                  <a:pt x="4927181" y="195979"/>
                  <a:pt x="6682577" y="13535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0E15F3C5-CB94-4213-B260-EC55F9022D21}"/>
              </a:ext>
            </a:extLst>
          </p:cNvPr>
          <p:cNvSpPr/>
          <p:nvPr/>
        </p:nvSpPr>
        <p:spPr>
          <a:xfrm>
            <a:off x="10476076" y="2941469"/>
            <a:ext cx="813424" cy="534991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40449 w 1057572"/>
              <a:gd name="connsiteY0" fmla="*/ 2529651 h 2529651"/>
              <a:gd name="connsiteX1" fmla="*/ 12468 w 1057572"/>
              <a:gd name="connsiteY1" fmla="*/ 443058 h 2529651"/>
              <a:gd name="connsiteX2" fmla="*/ 448035 w 1057572"/>
              <a:gd name="connsiteY2" fmla="*/ 169976 h 2529651"/>
              <a:gd name="connsiteX3" fmla="*/ 1057572 w 1057572"/>
              <a:gd name="connsiteY3" fmla="*/ 2511482 h 2529651"/>
              <a:gd name="connsiteX0" fmla="*/ 957274 w 1074397"/>
              <a:gd name="connsiteY0" fmla="*/ 2589220 h 2589220"/>
              <a:gd name="connsiteX1" fmla="*/ 12044 w 1074397"/>
              <a:gd name="connsiteY1" fmla="*/ 354940 h 2589220"/>
              <a:gd name="connsiteX2" fmla="*/ 464860 w 1074397"/>
              <a:gd name="connsiteY2" fmla="*/ 229545 h 2589220"/>
              <a:gd name="connsiteX3" fmla="*/ 1074397 w 1074397"/>
              <a:gd name="connsiteY3" fmla="*/ 2571051 h 2589220"/>
              <a:gd name="connsiteX0" fmla="*/ 82112 w 1648108"/>
              <a:gd name="connsiteY0" fmla="*/ 268773 h 2863527"/>
              <a:gd name="connsiteX1" fmla="*/ 585755 w 1648108"/>
              <a:gd name="connsiteY1" fmla="*/ 647416 h 2863527"/>
              <a:gd name="connsiteX2" fmla="*/ 1038571 w 1648108"/>
              <a:gd name="connsiteY2" fmla="*/ 522021 h 2863527"/>
              <a:gd name="connsiteX3" fmla="*/ 1648108 w 1648108"/>
              <a:gd name="connsiteY3" fmla="*/ 2863527 h 2863527"/>
              <a:gd name="connsiteX0" fmla="*/ 82112 w 4856327"/>
              <a:gd name="connsiteY0" fmla="*/ 268773 h 3340669"/>
              <a:gd name="connsiteX1" fmla="*/ 585755 w 4856327"/>
              <a:gd name="connsiteY1" fmla="*/ 647416 h 3340669"/>
              <a:gd name="connsiteX2" fmla="*/ 1038571 w 4856327"/>
              <a:gd name="connsiteY2" fmla="*/ 522021 h 3340669"/>
              <a:gd name="connsiteX3" fmla="*/ 4856327 w 4856327"/>
              <a:gd name="connsiteY3" fmla="*/ 3340669 h 3340669"/>
              <a:gd name="connsiteX0" fmla="*/ 186461 w 4960676"/>
              <a:gd name="connsiteY0" fmla="*/ 354696 h 3426592"/>
              <a:gd name="connsiteX1" fmla="*/ 690104 w 4960676"/>
              <a:gd name="connsiteY1" fmla="*/ 733339 h 3426592"/>
              <a:gd name="connsiteX2" fmla="*/ 4960676 w 4960676"/>
              <a:gd name="connsiteY2" fmla="*/ 3426592 h 3426592"/>
              <a:gd name="connsiteX0" fmla="*/ 0 w 4774215"/>
              <a:gd name="connsiteY0" fmla="*/ 0 h 3071896"/>
              <a:gd name="connsiteX1" fmla="*/ 4774215 w 4774215"/>
              <a:gd name="connsiteY1" fmla="*/ 3071896 h 3071896"/>
              <a:gd name="connsiteX0" fmla="*/ 0 w 2756142"/>
              <a:gd name="connsiteY0" fmla="*/ 0 h 1174687"/>
              <a:gd name="connsiteX1" fmla="*/ 2756142 w 2756142"/>
              <a:gd name="connsiteY1" fmla="*/ 1174687 h 1174687"/>
              <a:gd name="connsiteX0" fmla="*/ 411622 w 659262"/>
              <a:gd name="connsiteY0" fmla="*/ 0 h 1410495"/>
              <a:gd name="connsiteX1" fmla="*/ 247641 w 659262"/>
              <a:gd name="connsiteY1" fmla="*/ 1410495 h 1410495"/>
              <a:gd name="connsiteX0" fmla="*/ 1796831 w 1952838"/>
              <a:gd name="connsiteY0" fmla="*/ 0 h 798868"/>
              <a:gd name="connsiteX1" fmla="*/ 156006 w 1952838"/>
              <a:gd name="connsiteY1" fmla="*/ 798868 h 798868"/>
              <a:gd name="connsiteX0" fmla="*/ 1473002 w 1473002"/>
              <a:gd name="connsiteY0" fmla="*/ 638086 h 638086"/>
              <a:gd name="connsiteX1" fmla="*/ 0 w 1473002"/>
              <a:gd name="connsiteY1" fmla="*/ 0 h 638086"/>
              <a:gd name="connsiteX0" fmla="*/ 1473002 w 1473002"/>
              <a:gd name="connsiteY0" fmla="*/ 638086 h 638086"/>
              <a:gd name="connsiteX1" fmla="*/ 833938 w 1473002"/>
              <a:gd name="connsiteY1" fmla="*/ 54272 h 638086"/>
              <a:gd name="connsiteX2" fmla="*/ 0 w 1473002"/>
              <a:gd name="connsiteY2" fmla="*/ 0 h 638086"/>
              <a:gd name="connsiteX0" fmla="*/ 1473002 w 1473002"/>
              <a:gd name="connsiteY0" fmla="*/ 1320714 h 1320714"/>
              <a:gd name="connsiteX1" fmla="*/ 744433 w 1473002"/>
              <a:gd name="connsiteY1" fmla="*/ 0 h 1320714"/>
              <a:gd name="connsiteX2" fmla="*/ 0 w 1473002"/>
              <a:gd name="connsiteY2" fmla="*/ 682628 h 1320714"/>
              <a:gd name="connsiteX0" fmla="*/ 1473002 w 1473002"/>
              <a:gd name="connsiteY0" fmla="*/ 930157 h 930157"/>
              <a:gd name="connsiteX1" fmla="*/ 789185 w 1473002"/>
              <a:gd name="connsiteY1" fmla="*/ 0 h 930157"/>
              <a:gd name="connsiteX2" fmla="*/ 0 w 1473002"/>
              <a:gd name="connsiteY2" fmla="*/ 292071 h 930157"/>
              <a:gd name="connsiteX0" fmla="*/ 1473002 w 1473002"/>
              <a:gd name="connsiteY0" fmla="*/ 933803 h 933803"/>
              <a:gd name="connsiteX1" fmla="*/ 789185 w 1473002"/>
              <a:gd name="connsiteY1" fmla="*/ 3646 h 933803"/>
              <a:gd name="connsiteX2" fmla="*/ 0 w 1473002"/>
              <a:gd name="connsiteY2" fmla="*/ 295717 h 933803"/>
              <a:gd name="connsiteX0" fmla="*/ 1473002 w 1473002"/>
              <a:gd name="connsiteY0" fmla="*/ 933803 h 933803"/>
              <a:gd name="connsiteX1" fmla="*/ 789185 w 1473002"/>
              <a:gd name="connsiteY1" fmla="*/ 3646 h 933803"/>
              <a:gd name="connsiteX2" fmla="*/ 0 w 1473002"/>
              <a:gd name="connsiteY2" fmla="*/ 295717 h 933803"/>
              <a:gd name="connsiteX0" fmla="*/ 1473002 w 1473002"/>
              <a:gd name="connsiteY0" fmla="*/ 804902 h 804902"/>
              <a:gd name="connsiteX1" fmla="*/ 822751 w 1473002"/>
              <a:gd name="connsiteY1" fmla="*/ 7387 h 804902"/>
              <a:gd name="connsiteX2" fmla="*/ 0 w 1473002"/>
              <a:gd name="connsiteY2" fmla="*/ 166816 h 804902"/>
              <a:gd name="connsiteX0" fmla="*/ 1473002 w 1473002"/>
              <a:gd name="connsiteY0" fmla="*/ 638085 h 638085"/>
              <a:gd name="connsiteX1" fmla="*/ 0 w 1473002"/>
              <a:gd name="connsiteY1" fmla="*/ -1 h 638085"/>
              <a:gd name="connsiteX0" fmla="*/ 1473002 w 1473002"/>
              <a:gd name="connsiteY0" fmla="*/ 638086 h 638086"/>
              <a:gd name="connsiteX1" fmla="*/ 865004 w 1473002"/>
              <a:gd name="connsiteY1" fmla="*/ 217943 h 638086"/>
              <a:gd name="connsiteX2" fmla="*/ 0 w 1473002"/>
              <a:gd name="connsiteY2" fmla="*/ 0 h 638086"/>
              <a:gd name="connsiteX0" fmla="*/ 1473002 w 1473002"/>
              <a:gd name="connsiteY0" fmla="*/ 638086 h 638086"/>
              <a:gd name="connsiteX1" fmla="*/ 865004 w 1473002"/>
              <a:gd name="connsiteY1" fmla="*/ 217943 h 638086"/>
              <a:gd name="connsiteX2" fmla="*/ 0 w 1473002"/>
              <a:gd name="connsiteY2" fmla="*/ 0 h 638086"/>
              <a:gd name="connsiteX0" fmla="*/ 1473002 w 1473002"/>
              <a:gd name="connsiteY0" fmla="*/ 638086 h 638086"/>
              <a:gd name="connsiteX1" fmla="*/ 0 w 1473002"/>
              <a:gd name="connsiteY1" fmla="*/ 0 h 638086"/>
              <a:gd name="connsiteX0" fmla="*/ 1473002 w 1473002"/>
              <a:gd name="connsiteY0" fmla="*/ 638086 h 638086"/>
              <a:gd name="connsiteX1" fmla="*/ 888002 w 1473002"/>
              <a:gd name="connsiteY1" fmla="*/ 142207 h 638086"/>
              <a:gd name="connsiteX2" fmla="*/ 0 w 1473002"/>
              <a:gd name="connsiteY2" fmla="*/ 0 h 638086"/>
              <a:gd name="connsiteX0" fmla="*/ 1473002 w 1473002"/>
              <a:gd name="connsiteY0" fmla="*/ 638086 h 638086"/>
              <a:gd name="connsiteX1" fmla="*/ 888002 w 1473002"/>
              <a:gd name="connsiteY1" fmla="*/ 142207 h 638086"/>
              <a:gd name="connsiteX2" fmla="*/ 0 w 1473002"/>
              <a:gd name="connsiteY2" fmla="*/ 0 h 638086"/>
              <a:gd name="connsiteX0" fmla="*/ 1473002 w 1473002"/>
              <a:gd name="connsiteY0" fmla="*/ 638086 h 638086"/>
              <a:gd name="connsiteX1" fmla="*/ 888002 w 1473002"/>
              <a:gd name="connsiteY1" fmla="*/ 142207 h 638086"/>
              <a:gd name="connsiteX2" fmla="*/ 0 w 1473002"/>
              <a:gd name="connsiteY2" fmla="*/ 0 h 638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473002" h="638086">
                <a:moveTo>
                  <a:pt x="1473002" y="638086"/>
                </a:moveTo>
                <a:cubicBezTo>
                  <a:pt x="1343163" y="581349"/>
                  <a:pt x="1408807" y="289828"/>
                  <a:pt x="888002" y="142207"/>
                </a:cubicBezTo>
                <a:cubicBezTo>
                  <a:pt x="534506" y="56936"/>
                  <a:pt x="296001" y="47402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0851FA6-8056-47B8-A960-666941BD1A34}"/>
              </a:ext>
            </a:extLst>
          </p:cNvPr>
          <p:cNvSpPr txBox="1"/>
          <p:nvPr/>
        </p:nvSpPr>
        <p:spPr>
          <a:xfrm>
            <a:off x="1936096" y="3636533"/>
            <a:ext cx="6772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AseTune</a:t>
            </a:r>
            <a:endParaRPr lang="en-GB" sz="1100" dirty="0"/>
          </a:p>
          <a:p>
            <a:pPr algn="r"/>
            <a:r>
              <a:rPr lang="en-GB" sz="1100" dirty="0" err="1"/>
              <a:t>nogui</a:t>
            </a:r>
            <a:endParaRPr lang="en-GB" sz="1100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9948656-ED9F-4DE6-8A28-B81B1E0BF30F}"/>
              </a:ext>
            </a:extLst>
          </p:cNvPr>
          <p:cNvSpPr txBox="1"/>
          <p:nvPr/>
        </p:nvSpPr>
        <p:spPr>
          <a:xfrm>
            <a:off x="2736723" y="3625522"/>
            <a:ext cx="67722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RsTune</a:t>
            </a:r>
            <a:endParaRPr lang="en-GB" sz="1100" dirty="0"/>
          </a:p>
          <a:p>
            <a:pPr algn="r"/>
            <a:r>
              <a:rPr lang="en-GB" sz="1100" dirty="0" err="1"/>
              <a:t>nogui</a:t>
            </a:r>
            <a:endParaRPr lang="en-GB" sz="1100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B465E84-A11E-454A-83FC-411DF24C025C}"/>
              </a:ext>
            </a:extLst>
          </p:cNvPr>
          <p:cNvSpPr txBox="1"/>
          <p:nvPr/>
        </p:nvSpPr>
        <p:spPr>
          <a:xfrm>
            <a:off x="3750339" y="5065313"/>
            <a:ext cx="8463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DbxCentral</a:t>
            </a:r>
            <a:endParaRPr lang="en-GB" sz="1100" dirty="0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E2EEC15-DA41-4182-BE99-6D86155B0D86}"/>
              </a:ext>
            </a:extLst>
          </p:cNvPr>
          <p:cNvSpPr txBox="1"/>
          <p:nvPr/>
        </p:nvSpPr>
        <p:spPr>
          <a:xfrm>
            <a:off x="8147492" y="5626890"/>
            <a:ext cx="1306689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         </a:t>
            </a:r>
            <a:r>
              <a:rPr lang="sv-SE" dirty="0" err="1"/>
              <a:t>SqlW</a:t>
            </a:r>
            <a:endParaRPr lang="sv-SE" dirty="0"/>
          </a:p>
          <a:p>
            <a:endParaRPr lang="en-GB" dirty="0"/>
          </a:p>
        </p:txBody>
      </p:sp>
      <p:pic>
        <p:nvPicPr>
          <p:cNvPr id="77" name="Picture 76">
            <a:extLst>
              <a:ext uri="{FF2B5EF4-FFF2-40B4-BE49-F238E27FC236}">
                <a16:creationId xmlns:a16="http://schemas.microsoft.com/office/drawing/2014/main" id="{D336A05F-0AFE-4327-9147-54D10FDE9B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636" y="5695562"/>
            <a:ext cx="406349" cy="406349"/>
          </a:xfrm>
          <a:prstGeom prst="rect">
            <a:avLst/>
          </a:prstGeom>
        </p:spPr>
      </p:pic>
      <p:sp>
        <p:nvSpPr>
          <p:cNvPr id="78" name="Freeform: Shape 77">
            <a:extLst>
              <a:ext uri="{FF2B5EF4-FFF2-40B4-BE49-F238E27FC236}">
                <a16:creationId xmlns:a16="http://schemas.microsoft.com/office/drawing/2014/main" id="{3D393077-F78C-44F1-8001-66634CB2F57D}"/>
              </a:ext>
            </a:extLst>
          </p:cNvPr>
          <p:cNvSpPr/>
          <p:nvPr/>
        </p:nvSpPr>
        <p:spPr>
          <a:xfrm>
            <a:off x="7245350" y="5885624"/>
            <a:ext cx="880883" cy="153226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40449 w 1057572"/>
              <a:gd name="connsiteY0" fmla="*/ 2529651 h 2529651"/>
              <a:gd name="connsiteX1" fmla="*/ 12468 w 1057572"/>
              <a:gd name="connsiteY1" fmla="*/ 443058 h 2529651"/>
              <a:gd name="connsiteX2" fmla="*/ 448035 w 1057572"/>
              <a:gd name="connsiteY2" fmla="*/ 169976 h 2529651"/>
              <a:gd name="connsiteX3" fmla="*/ 1057572 w 1057572"/>
              <a:gd name="connsiteY3" fmla="*/ 2511482 h 2529651"/>
              <a:gd name="connsiteX0" fmla="*/ 957274 w 1074397"/>
              <a:gd name="connsiteY0" fmla="*/ 2589220 h 2589220"/>
              <a:gd name="connsiteX1" fmla="*/ 12044 w 1074397"/>
              <a:gd name="connsiteY1" fmla="*/ 354940 h 2589220"/>
              <a:gd name="connsiteX2" fmla="*/ 464860 w 1074397"/>
              <a:gd name="connsiteY2" fmla="*/ 229545 h 2589220"/>
              <a:gd name="connsiteX3" fmla="*/ 1074397 w 1074397"/>
              <a:gd name="connsiteY3" fmla="*/ 2571051 h 2589220"/>
              <a:gd name="connsiteX0" fmla="*/ 82112 w 1648108"/>
              <a:gd name="connsiteY0" fmla="*/ 268773 h 2863527"/>
              <a:gd name="connsiteX1" fmla="*/ 585755 w 1648108"/>
              <a:gd name="connsiteY1" fmla="*/ 647416 h 2863527"/>
              <a:gd name="connsiteX2" fmla="*/ 1038571 w 1648108"/>
              <a:gd name="connsiteY2" fmla="*/ 522021 h 2863527"/>
              <a:gd name="connsiteX3" fmla="*/ 1648108 w 1648108"/>
              <a:gd name="connsiteY3" fmla="*/ 2863527 h 2863527"/>
              <a:gd name="connsiteX0" fmla="*/ 82112 w 4856327"/>
              <a:gd name="connsiteY0" fmla="*/ 268773 h 3340669"/>
              <a:gd name="connsiteX1" fmla="*/ 585755 w 4856327"/>
              <a:gd name="connsiteY1" fmla="*/ 647416 h 3340669"/>
              <a:gd name="connsiteX2" fmla="*/ 1038571 w 4856327"/>
              <a:gd name="connsiteY2" fmla="*/ 522021 h 3340669"/>
              <a:gd name="connsiteX3" fmla="*/ 4856327 w 4856327"/>
              <a:gd name="connsiteY3" fmla="*/ 3340669 h 3340669"/>
              <a:gd name="connsiteX0" fmla="*/ 186461 w 4960676"/>
              <a:gd name="connsiteY0" fmla="*/ 354696 h 3426592"/>
              <a:gd name="connsiteX1" fmla="*/ 690104 w 4960676"/>
              <a:gd name="connsiteY1" fmla="*/ 733339 h 3426592"/>
              <a:gd name="connsiteX2" fmla="*/ 4960676 w 4960676"/>
              <a:gd name="connsiteY2" fmla="*/ 3426592 h 3426592"/>
              <a:gd name="connsiteX0" fmla="*/ 0 w 4774215"/>
              <a:gd name="connsiteY0" fmla="*/ 0 h 3071896"/>
              <a:gd name="connsiteX1" fmla="*/ 4774215 w 4774215"/>
              <a:gd name="connsiteY1" fmla="*/ 3071896 h 3071896"/>
              <a:gd name="connsiteX0" fmla="*/ 0 w 2756142"/>
              <a:gd name="connsiteY0" fmla="*/ 0 h 1174687"/>
              <a:gd name="connsiteX1" fmla="*/ 2756142 w 2756142"/>
              <a:gd name="connsiteY1" fmla="*/ 1174687 h 1174687"/>
              <a:gd name="connsiteX0" fmla="*/ 0 w 2756142"/>
              <a:gd name="connsiteY0" fmla="*/ 0 h 1174687"/>
              <a:gd name="connsiteX1" fmla="*/ 1129853 w 2756142"/>
              <a:gd name="connsiteY1" fmla="*/ 867989 h 1174687"/>
              <a:gd name="connsiteX2" fmla="*/ 2756142 w 2756142"/>
              <a:gd name="connsiteY2" fmla="*/ 1174687 h 1174687"/>
              <a:gd name="connsiteX0" fmla="*/ 0 w 2756142"/>
              <a:gd name="connsiteY0" fmla="*/ 0 h 1174687"/>
              <a:gd name="connsiteX1" fmla="*/ 1285089 w 2756142"/>
              <a:gd name="connsiteY1" fmla="*/ 924791 h 1174687"/>
              <a:gd name="connsiteX2" fmla="*/ 2756142 w 2756142"/>
              <a:gd name="connsiteY2" fmla="*/ 1174687 h 1174687"/>
              <a:gd name="connsiteX0" fmla="*/ 0 w 1565996"/>
              <a:gd name="connsiteY0" fmla="*/ 0 h 1844958"/>
              <a:gd name="connsiteX1" fmla="*/ 1285089 w 1565996"/>
              <a:gd name="connsiteY1" fmla="*/ 924791 h 1844958"/>
              <a:gd name="connsiteX2" fmla="*/ 1565996 w 1565996"/>
              <a:gd name="connsiteY2" fmla="*/ 1844958 h 1844958"/>
              <a:gd name="connsiteX0" fmla="*/ 0 w 1565996"/>
              <a:gd name="connsiteY0" fmla="*/ 0 h 1844958"/>
              <a:gd name="connsiteX1" fmla="*/ 991865 w 1565996"/>
              <a:gd name="connsiteY1" fmla="*/ 765744 h 1844958"/>
              <a:gd name="connsiteX2" fmla="*/ 1565996 w 1565996"/>
              <a:gd name="connsiteY2" fmla="*/ 1844958 h 1844958"/>
              <a:gd name="connsiteX0" fmla="*/ 0 w 1565996"/>
              <a:gd name="connsiteY0" fmla="*/ 0 h 1844958"/>
              <a:gd name="connsiteX1" fmla="*/ 1565996 w 1565996"/>
              <a:gd name="connsiteY1" fmla="*/ 1844958 h 1844958"/>
              <a:gd name="connsiteX0" fmla="*/ 0 w 2687148"/>
              <a:gd name="connsiteY0" fmla="*/ 0 h 1231490"/>
              <a:gd name="connsiteX1" fmla="*/ 2687148 w 2687148"/>
              <a:gd name="connsiteY1" fmla="*/ 1231490 h 1231490"/>
              <a:gd name="connsiteX0" fmla="*/ 0 w 2790639"/>
              <a:gd name="connsiteY0" fmla="*/ 0 h 1208769"/>
              <a:gd name="connsiteX1" fmla="*/ 2790639 w 2790639"/>
              <a:gd name="connsiteY1" fmla="*/ 1208769 h 1208769"/>
              <a:gd name="connsiteX0" fmla="*/ 0 w 2790639"/>
              <a:gd name="connsiteY0" fmla="*/ 0 h 1208769"/>
              <a:gd name="connsiteX1" fmla="*/ 2790639 w 2790639"/>
              <a:gd name="connsiteY1" fmla="*/ 1208769 h 1208769"/>
              <a:gd name="connsiteX0" fmla="*/ 0 w 2825136"/>
              <a:gd name="connsiteY0" fmla="*/ 0 h 1237170"/>
              <a:gd name="connsiteX1" fmla="*/ 2825136 w 2825136"/>
              <a:gd name="connsiteY1" fmla="*/ 1237170 h 1237170"/>
              <a:gd name="connsiteX0" fmla="*/ 1247787 w 1396266"/>
              <a:gd name="connsiteY0" fmla="*/ 0 h 964517"/>
              <a:gd name="connsiteX1" fmla="*/ 899201 w 1396266"/>
              <a:gd name="connsiteY1" fmla="*/ 964517 h 964517"/>
              <a:gd name="connsiteX0" fmla="*/ 4230799 w 4314651"/>
              <a:gd name="connsiteY0" fmla="*/ 0 h 411638"/>
              <a:gd name="connsiteX1" fmla="*/ 559004 w 4314651"/>
              <a:gd name="connsiteY1" fmla="*/ 411638 h 411638"/>
              <a:gd name="connsiteX0" fmla="*/ 3671796 w 3868528"/>
              <a:gd name="connsiteY0" fmla="*/ 0 h 428744"/>
              <a:gd name="connsiteX1" fmla="*/ 1 w 3868528"/>
              <a:gd name="connsiteY1" fmla="*/ 411638 h 428744"/>
              <a:gd name="connsiteX0" fmla="*/ 1061522 w 1678468"/>
              <a:gd name="connsiteY0" fmla="*/ 50357 h 228691"/>
              <a:gd name="connsiteX1" fmla="*/ 0 w 1678468"/>
              <a:gd name="connsiteY1" fmla="*/ 0 h 228691"/>
              <a:gd name="connsiteX0" fmla="*/ 1061522 w 1326707"/>
              <a:gd name="connsiteY0" fmla="*/ 50357 h 356116"/>
              <a:gd name="connsiteX1" fmla="*/ 0 w 1326707"/>
              <a:gd name="connsiteY1" fmla="*/ 0 h 356116"/>
              <a:gd name="connsiteX0" fmla="*/ 1428492 w 1589971"/>
              <a:gd name="connsiteY0" fmla="*/ 53047 h 211781"/>
              <a:gd name="connsiteX1" fmla="*/ 366970 w 1589971"/>
              <a:gd name="connsiteY1" fmla="*/ 2690 h 211781"/>
              <a:gd name="connsiteX0" fmla="*/ 1061522 w 1061522"/>
              <a:gd name="connsiteY0" fmla="*/ 50357 h 50357"/>
              <a:gd name="connsiteX1" fmla="*/ 0 w 1061522"/>
              <a:gd name="connsiteY1" fmla="*/ 0 h 50357"/>
              <a:gd name="connsiteX0" fmla="*/ 958031 w 958031"/>
              <a:gd name="connsiteY0" fmla="*/ 0 h 101116"/>
              <a:gd name="connsiteX1" fmla="*/ 0 w 958031"/>
              <a:gd name="connsiteY1" fmla="*/ 101116 h 101116"/>
              <a:gd name="connsiteX0" fmla="*/ 992528 w 992528"/>
              <a:gd name="connsiteY0" fmla="*/ 0 h 154132"/>
              <a:gd name="connsiteX1" fmla="*/ 0 w 992528"/>
              <a:gd name="connsiteY1" fmla="*/ 154132 h 154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92528" h="154132">
                <a:moveTo>
                  <a:pt x="992528" y="0"/>
                </a:moveTo>
                <a:lnTo>
                  <a:pt x="0" y="154132"/>
                </a:ln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070D168-7C61-4B80-A1E8-8675B60AD4A9}"/>
              </a:ext>
            </a:extLst>
          </p:cNvPr>
          <p:cNvSpPr txBox="1"/>
          <p:nvPr/>
        </p:nvSpPr>
        <p:spPr>
          <a:xfrm>
            <a:off x="5969000" y="5898736"/>
            <a:ext cx="513362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To any of the above</a:t>
            </a:r>
          </a:p>
          <a:p>
            <a:r>
              <a:rPr lang="en-GB" sz="1100" dirty="0"/>
              <a:t>For “raw” recorded data analyses</a:t>
            </a:r>
          </a:p>
          <a:p>
            <a:r>
              <a:rPr lang="en-GB" sz="1100" dirty="0"/>
              <a:t>Or any JDBC… (ASE, RS, DB2, Oracle, SQL-Server, </a:t>
            </a:r>
            <a:r>
              <a:rPr lang="en-GB" sz="1100" dirty="0" err="1"/>
              <a:t>Postgress</a:t>
            </a:r>
            <a:r>
              <a:rPr lang="en-GB" sz="1100" dirty="0"/>
              <a:t>, MySQL, etc, etc)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28DE2E9-B047-44E0-8362-A2B035B02E1A}"/>
              </a:ext>
            </a:extLst>
          </p:cNvPr>
          <p:cNvSpPr txBox="1"/>
          <p:nvPr/>
        </p:nvSpPr>
        <p:spPr>
          <a:xfrm rot="16200000">
            <a:off x="921323" y="4584492"/>
            <a:ext cx="1813689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dirty="0"/>
              <a:t>PROD_1A_ASE-</a:t>
            </a:r>
            <a:r>
              <a:rPr lang="en-GB" sz="900" i="1" dirty="0"/>
              <a:t>YYYY-MM-DD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B6F5D1C-D5B9-4C74-9FB2-ECB4E95BDABD}"/>
              </a:ext>
            </a:extLst>
          </p:cNvPr>
          <p:cNvSpPr txBox="1"/>
          <p:nvPr/>
        </p:nvSpPr>
        <p:spPr>
          <a:xfrm>
            <a:off x="10407215" y="2686816"/>
            <a:ext cx="103251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DbxTune</a:t>
            </a:r>
            <a:r>
              <a:rPr lang="en-GB" sz="1100" dirty="0"/>
              <a:t> GUI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C91A0E-2D80-46C6-9774-ADA10C44A962}"/>
              </a:ext>
            </a:extLst>
          </p:cNvPr>
          <p:cNvSpPr txBox="1"/>
          <p:nvPr/>
        </p:nvSpPr>
        <p:spPr>
          <a:xfrm>
            <a:off x="3478792" y="3616397"/>
            <a:ext cx="74927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AseTune</a:t>
            </a:r>
            <a:endParaRPr lang="en-GB" sz="1100" dirty="0"/>
          </a:p>
          <a:p>
            <a:pPr algn="r"/>
            <a:r>
              <a:rPr lang="en-GB" sz="1100" dirty="0" err="1"/>
              <a:t>nogui</a:t>
            </a:r>
            <a:endParaRPr lang="en-GB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06FA7E-E9E1-4C89-BD75-1FC1C70F1640}"/>
              </a:ext>
            </a:extLst>
          </p:cNvPr>
          <p:cNvSpPr txBox="1"/>
          <p:nvPr/>
        </p:nvSpPr>
        <p:spPr>
          <a:xfrm>
            <a:off x="4100378" y="3626465"/>
            <a:ext cx="10023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SqlServerTune</a:t>
            </a:r>
            <a:r>
              <a:rPr lang="en-GB" sz="1100" dirty="0"/>
              <a:t> </a:t>
            </a:r>
            <a:r>
              <a:rPr lang="en-GB" sz="1100" dirty="0" err="1"/>
              <a:t>nogui</a:t>
            </a:r>
            <a:endParaRPr lang="en-GB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E22BA02-DCEC-476C-BF68-E58C7DF7BE54}"/>
              </a:ext>
            </a:extLst>
          </p:cNvPr>
          <p:cNvSpPr txBox="1"/>
          <p:nvPr/>
        </p:nvSpPr>
        <p:spPr>
          <a:xfrm>
            <a:off x="4953385" y="3596877"/>
            <a:ext cx="9536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PostgresTune</a:t>
            </a:r>
            <a:endParaRPr lang="en-GB" sz="1100" dirty="0"/>
          </a:p>
          <a:p>
            <a:pPr algn="r"/>
            <a:r>
              <a:rPr lang="en-GB" sz="1100" dirty="0" err="1"/>
              <a:t>nogui</a:t>
            </a:r>
            <a:endParaRPr lang="en-GB" sz="11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3D46C38A-848D-42DF-983B-E192BB53EDF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33593" y="1502401"/>
            <a:ext cx="289834" cy="317437"/>
          </a:xfrm>
          <a:prstGeom prst="rect">
            <a:avLst/>
          </a:prstGeom>
        </p:spPr>
      </p:pic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E0613A-F9D4-4F2C-BB64-6886EA0EEF38}"/>
              </a:ext>
            </a:extLst>
          </p:cNvPr>
          <p:cNvSpPr/>
          <p:nvPr/>
        </p:nvSpPr>
        <p:spPr>
          <a:xfrm>
            <a:off x="3732617" y="1736669"/>
            <a:ext cx="471677" cy="1943506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1055376 w 4071261"/>
              <a:gd name="connsiteY0" fmla="*/ 2503919 h 2503919"/>
              <a:gd name="connsiteX1" fmla="*/ 127395 w 4071261"/>
              <a:gd name="connsiteY1" fmla="*/ 417326 h 2503919"/>
              <a:gd name="connsiteX2" fmla="*/ 4064405 w 4071261"/>
              <a:gd name="connsiteY2" fmla="*/ 178326 h 2503919"/>
              <a:gd name="connsiteX3" fmla="*/ 1172499 w 4071261"/>
              <a:gd name="connsiteY3" fmla="*/ 2485750 h 2503919"/>
              <a:gd name="connsiteX0" fmla="*/ 47742 w 3083438"/>
              <a:gd name="connsiteY0" fmla="*/ 2487846 h 2487846"/>
              <a:gd name="connsiteX1" fmla="*/ 1517300 w 3083438"/>
              <a:gd name="connsiteY1" fmla="*/ 446695 h 2487846"/>
              <a:gd name="connsiteX2" fmla="*/ 3056771 w 3083438"/>
              <a:gd name="connsiteY2" fmla="*/ 162253 h 2487846"/>
              <a:gd name="connsiteX3" fmla="*/ 164865 w 3083438"/>
              <a:gd name="connsiteY3" fmla="*/ 2469677 h 2487846"/>
              <a:gd name="connsiteX0" fmla="*/ 45511 w 2625329"/>
              <a:gd name="connsiteY0" fmla="*/ 2403723 h 2403723"/>
              <a:gd name="connsiteX1" fmla="*/ 1515069 w 2625329"/>
              <a:gd name="connsiteY1" fmla="*/ 362572 h 2403723"/>
              <a:gd name="connsiteX2" fmla="*/ 2588831 w 2625329"/>
              <a:gd name="connsiteY2" fmla="*/ 191736 h 2403723"/>
              <a:gd name="connsiteX3" fmla="*/ 162634 w 2625329"/>
              <a:gd name="connsiteY3" fmla="*/ 2385554 h 2403723"/>
              <a:gd name="connsiteX0" fmla="*/ 61327 w 2630883"/>
              <a:gd name="connsiteY0" fmla="*/ 2418112 h 2418112"/>
              <a:gd name="connsiteX1" fmla="*/ 1116922 w 2630883"/>
              <a:gd name="connsiteY1" fmla="*/ 337200 h 2418112"/>
              <a:gd name="connsiteX2" fmla="*/ 2604647 w 2630883"/>
              <a:gd name="connsiteY2" fmla="*/ 206125 h 2418112"/>
              <a:gd name="connsiteX3" fmla="*/ 178450 w 2630883"/>
              <a:gd name="connsiteY3" fmla="*/ 2399943 h 2418112"/>
              <a:gd name="connsiteX0" fmla="*/ 53184 w 1524370"/>
              <a:gd name="connsiteY0" fmla="*/ 2377801 h 2377801"/>
              <a:gd name="connsiteX1" fmla="*/ 1108779 w 1524370"/>
              <a:gd name="connsiteY1" fmla="*/ 296889 h 2377801"/>
              <a:gd name="connsiteX2" fmla="*/ 1449479 w 1524370"/>
              <a:gd name="connsiteY2" fmla="*/ 228296 h 2377801"/>
              <a:gd name="connsiteX3" fmla="*/ 170307 w 1524370"/>
              <a:gd name="connsiteY3" fmla="*/ 2359632 h 2377801"/>
              <a:gd name="connsiteX0" fmla="*/ 55643 w 1519252"/>
              <a:gd name="connsiteY0" fmla="*/ 2377801 h 2377801"/>
              <a:gd name="connsiteX1" fmla="*/ 1050867 w 1519252"/>
              <a:gd name="connsiteY1" fmla="*/ 296889 h 2377801"/>
              <a:gd name="connsiteX2" fmla="*/ 1451938 w 1519252"/>
              <a:gd name="connsiteY2" fmla="*/ 228296 h 2377801"/>
              <a:gd name="connsiteX3" fmla="*/ 172766 w 1519252"/>
              <a:gd name="connsiteY3" fmla="*/ 2359632 h 23778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519252" h="2377801">
                <a:moveTo>
                  <a:pt x="55643" y="2377801"/>
                </a:moveTo>
                <a:cubicBezTo>
                  <a:pt x="-253861" y="1614860"/>
                  <a:pt x="818151" y="655140"/>
                  <a:pt x="1050867" y="296889"/>
                </a:cubicBezTo>
                <a:cubicBezTo>
                  <a:pt x="1283583" y="-61362"/>
                  <a:pt x="1677344" y="-108868"/>
                  <a:pt x="1451938" y="228296"/>
                </a:cubicBezTo>
                <a:cubicBezTo>
                  <a:pt x="1226532" y="565460"/>
                  <a:pt x="34999" y="1942822"/>
                  <a:pt x="172766" y="2359632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50CA3F15-31C3-4785-9F72-4B9D5DC431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65919" y="1516690"/>
            <a:ext cx="286801" cy="306220"/>
          </a:xfrm>
          <a:prstGeom prst="rect">
            <a:avLst/>
          </a:prstGeom>
        </p:spPr>
      </p:pic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B4BF000-4D1C-4202-B22C-853C749707FE}"/>
              </a:ext>
            </a:extLst>
          </p:cNvPr>
          <p:cNvSpPr/>
          <p:nvPr/>
        </p:nvSpPr>
        <p:spPr>
          <a:xfrm>
            <a:off x="4534984" y="1740363"/>
            <a:ext cx="1535522" cy="1907176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1122231 w 5205851"/>
              <a:gd name="connsiteY0" fmla="*/ 2446678 h 2446678"/>
              <a:gd name="connsiteX1" fmla="*/ 194250 w 5205851"/>
              <a:gd name="connsiteY1" fmla="*/ 360085 h 2446678"/>
              <a:gd name="connsiteX2" fmla="*/ 5200666 w 5205851"/>
              <a:gd name="connsiteY2" fmla="*/ 200608 h 2446678"/>
              <a:gd name="connsiteX3" fmla="*/ 1239354 w 5205851"/>
              <a:gd name="connsiteY3" fmla="*/ 2428509 h 2446678"/>
              <a:gd name="connsiteX0" fmla="*/ 29613 w 4189391"/>
              <a:gd name="connsiteY0" fmla="*/ 2419437 h 2419437"/>
              <a:gd name="connsiteX1" fmla="*/ 2603075 w 4189391"/>
              <a:gd name="connsiteY1" fmla="*/ 401008 h 2419437"/>
              <a:gd name="connsiteX2" fmla="*/ 4108048 w 4189391"/>
              <a:gd name="connsiteY2" fmla="*/ 173367 h 2419437"/>
              <a:gd name="connsiteX3" fmla="*/ 146736 w 4189391"/>
              <a:gd name="connsiteY3" fmla="*/ 2401268 h 2419437"/>
              <a:gd name="connsiteX0" fmla="*/ 27594 w 3197338"/>
              <a:gd name="connsiteY0" fmla="*/ 2296309 h 2296309"/>
              <a:gd name="connsiteX1" fmla="*/ 2601056 w 3197338"/>
              <a:gd name="connsiteY1" fmla="*/ 277880 h 2296309"/>
              <a:gd name="connsiteX2" fmla="*/ 3010750 w 3197338"/>
              <a:gd name="connsiteY2" fmla="*/ 232008 h 2296309"/>
              <a:gd name="connsiteX3" fmla="*/ 144717 w 3197338"/>
              <a:gd name="connsiteY3" fmla="*/ 2278140 h 2296309"/>
              <a:gd name="connsiteX0" fmla="*/ 28534 w 3179380"/>
              <a:gd name="connsiteY0" fmla="*/ 2306936 h 2306936"/>
              <a:gd name="connsiteX1" fmla="*/ 2515754 w 3179380"/>
              <a:gd name="connsiteY1" fmla="*/ 265786 h 2306936"/>
              <a:gd name="connsiteX2" fmla="*/ 3011690 w 3179380"/>
              <a:gd name="connsiteY2" fmla="*/ 242635 h 2306936"/>
              <a:gd name="connsiteX3" fmla="*/ 145657 w 3179380"/>
              <a:gd name="connsiteY3" fmla="*/ 2288767 h 23069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9380" h="2306936">
                <a:moveTo>
                  <a:pt x="28534" y="2306936"/>
                </a:moveTo>
                <a:cubicBezTo>
                  <a:pt x="-280970" y="1543995"/>
                  <a:pt x="2018561" y="609836"/>
                  <a:pt x="2515754" y="265786"/>
                </a:cubicBezTo>
                <a:cubicBezTo>
                  <a:pt x="3012947" y="-78264"/>
                  <a:pt x="3421080" y="-90742"/>
                  <a:pt x="3011690" y="242635"/>
                </a:cubicBezTo>
                <a:cubicBezTo>
                  <a:pt x="2602300" y="576012"/>
                  <a:pt x="7890" y="1871957"/>
                  <a:pt x="145657" y="228876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E1CD956A-C10F-4CC4-8347-B7D6411AFAE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91527" y="1529485"/>
            <a:ext cx="282819" cy="294940"/>
          </a:xfrm>
          <a:prstGeom prst="rect">
            <a:avLst/>
          </a:prstGeom>
        </p:spPr>
      </p:pic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43DD07A7-A409-4776-93C0-5CC86C2CB75E}"/>
              </a:ext>
            </a:extLst>
          </p:cNvPr>
          <p:cNvSpPr/>
          <p:nvPr/>
        </p:nvSpPr>
        <p:spPr>
          <a:xfrm>
            <a:off x="5327400" y="1736669"/>
            <a:ext cx="2597221" cy="1901590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1253276 w 7301619"/>
              <a:gd name="connsiteY0" fmla="*/ 2423492 h 2423492"/>
              <a:gd name="connsiteX1" fmla="*/ 325295 w 7301619"/>
              <a:gd name="connsiteY1" fmla="*/ 336899 h 2423492"/>
              <a:gd name="connsiteX2" fmla="*/ 7298039 w 7301619"/>
              <a:gd name="connsiteY2" fmla="*/ 211504 h 2423492"/>
              <a:gd name="connsiteX3" fmla="*/ 1370399 w 7301619"/>
              <a:gd name="connsiteY3" fmla="*/ 2405323 h 2423492"/>
              <a:gd name="connsiteX0" fmla="*/ 19967 w 6217885"/>
              <a:gd name="connsiteY0" fmla="*/ 2369258 h 2369258"/>
              <a:gd name="connsiteX1" fmla="*/ 4094047 w 6217885"/>
              <a:gd name="connsiteY1" fmla="*/ 418992 h 2369258"/>
              <a:gd name="connsiteX2" fmla="*/ 6064730 w 6217885"/>
              <a:gd name="connsiteY2" fmla="*/ 157270 h 2369258"/>
              <a:gd name="connsiteX3" fmla="*/ 137090 w 6217885"/>
              <a:gd name="connsiteY3" fmla="*/ 2351089 h 2369258"/>
              <a:gd name="connsiteX0" fmla="*/ 18795 w 5003139"/>
              <a:gd name="connsiteY0" fmla="*/ 2251753 h 2251753"/>
              <a:gd name="connsiteX1" fmla="*/ 4092875 w 5003139"/>
              <a:gd name="connsiteY1" fmla="*/ 301487 h 2251753"/>
              <a:gd name="connsiteX2" fmla="*/ 4692305 w 5003139"/>
              <a:gd name="connsiteY2" fmla="*/ 204494 h 2251753"/>
              <a:gd name="connsiteX3" fmla="*/ 135918 w 5003139"/>
              <a:gd name="connsiteY3" fmla="*/ 2233584 h 2251753"/>
              <a:gd name="connsiteX0" fmla="*/ 19451 w 4973600"/>
              <a:gd name="connsiteY0" fmla="*/ 2263634 h 2263634"/>
              <a:gd name="connsiteX1" fmla="*/ 3964168 w 4973600"/>
              <a:gd name="connsiteY1" fmla="*/ 284967 h 2263634"/>
              <a:gd name="connsiteX2" fmla="*/ 4692961 w 4973600"/>
              <a:gd name="connsiteY2" fmla="*/ 216375 h 2263634"/>
              <a:gd name="connsiteX3" fmla="*/ 136574 w 4973600"/>
              <a:gd name="connsiteY3" fmla="*/ 2245465 h 22636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73600" h="2263634">
                <a:moveTo>
                  <a:pt x="19451" y="2263634"/>
                </a:moveTo>
                <a:cubicBezTo>
                  <a:pt x="-290053" y="1500693"/>
                  <a:pt x="3185250" y="626177"/>
                  <a:pt x="3964168" y="284967"/>
                </a:cubicBezTo>
                <a:cubicBezTo>
                  <a:pt x="4743086" y="-56243"/>
                  <a:pt x="5352454" y="-105641"/>
                  <a:pt x="4692961" y="216375"/>
                </a:cubicBezTo>
                <a:cubicBezTo>
                  <a:pt x="4033468" y="538391"/>
                  <a:pt x="-1193" y="1828655"/>
                  <a:pt x="136574" y="2245465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2050" name="Picture 2" descr="Mysql Icon of Flat style - Available in SVG, PNG, EPS, AI &amp; Icon fonts">
            <a:extLst>
              <a:ext uri="{FF2B5EF4-FFF2-40B4-BE49-F238E27FC236}">
                <a16:creationId xmlns:a16="http://schemas.microsoft.com/office/drawing/2014/main" id="{1F1A253A-CB57-40E9-92DF-9D5B42DDBD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956" y="1414988"/>
            <a:ext cx="510983" cy="5109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90BF4A41-F3D3-4269-96C5-C62B82238987}"/>
              </a:ext>
            </a:extLst>
          </p:cNvPr>
          <p:cNvSpPr txBox="1"/>
          <p:nvPr/>
        </p:nvSpPr>
        <p:spPr>
          <a:xfrm>
            <a:off x="5746225" y="3609171"/>
            <a:ext cx="84832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 err="1"/>
              <a:t>MySqlTune</a:t>
            </a:r>
            <a:br>
              <a:rPr lang="en-GB" sz="1100" dirty="0"/>
            </a:br>
            <a:r>
              <a:rPr lang="en-GB" sz="1100" dirty="0"/>
              <a:t> </a:t>
            </a:r>
            <a:r>
              <a:rPr lang="en-GB" sz="1100" dirty="0" err="1"/>
              <a:t>nogui</a:t>
            </a:r>
            <a:endParaRPr lang="en-GB" sz="11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8435253-5303-4289-BE36-494D2552A165}"/>
              </a:ext>
            </a:extLst>
          </p:cNvPr>
          <p:cNvSpPr txBox="1"/>
          <p:nvPr/>
        </p:nvSpPr>
        <p:spPr>
          <a:xfrm>
            <a:off x="5676622" y="4296683"/>
            <a:ext cx="127558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 err="1"/>
              <a:t>srvname</a:t>
            </a:r>
            <a:r>
              <a:rPr lang="en-GB" sz="900" i="1" dirty="0"/>
              <a:t>-YYYY-MM-DD</a:t>
            </a:r>
          </a:p>
        </p:txBody>
      </p:sp>
      <p:pic>
        <p:nvPicPr>
          <p:cNvPr id="3074" name="Picture 2" descr="SAP Sybase REST API (OData) Access - DataDirect Connectivity">
            <a:extLst>
              <a:ext uri="{FF2B5EF4-FFF2-40B4-BE49-F238E27FC236}">
                <a16:creationId xmlns:a16="http://schemas.microsoft.com/office/drawing/2014/main" id="{C56AD2CD-1313-4821-9091-7D3679DDB8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345" y="1580480"/>
            <a:ext cx="964937" cy="357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CF5D850-2936-407E-A383-59C6FF4A1255}"/>
              </a:ext>
            </a:extLst>
          </p:cNvPr>
          <p:cNvSpPr/>
          <p:nvPr/>
        </p:nvSpPr>
        <p:spPr>
          <a:xfrm>
            <a:off x="1070116" y="1736669"/>
            <a:ext cx="1183106" cy="1943508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40449 w 1057572"/>
              <a:gd name="connsiteY0" fmla="*/ 2529651 h 2529651"/>
              <a:gd name="connsiteX1" fmla="*/ 12468 w 1057572"/>
              <a:gd name="connsiteY1" fmla="*/ 443058 h 2529651"/>
              <a:gd name="connsiteX2" fmla="*/ 448035 w 1057572"/>
              <a:gd name="connsiteY2" fmla="*/ 169976 h 2529651"/>
              <a:gd name="connsiteX3" fmla="*/ 1057572 w 1057572"/>
              <a:gd name="connsiteY3" fmla="*/ 2511482 h 2529651"/>
              <a:gd name="connsiteX0" fmla="*/ 957274 w 1074397"/>
              <a:gd name="connsiteY0" fmla="*/ 2589220 h 2589220"/>
              <a:gd name="connsiteX1" fmla="*/ 12044 w 1074397"/>
              <a:gd name="connsiteY1" fmla="*/ 354940 h 2589220"/>
              <a:gd name="connsiteX2" fmla="*/ 464860 w 1074397"/>
              <a:gd name="connsiteY2" fmla="*/ 229545 h 2589220"/>
              <a:gd name="connsiteX3" fmla="*/ 1074397 w 1074397"/>
              <a:gd name="connsiteY3" fmla="*/ 2571051 h 2589220"/>
              <a:gd name="connsiteX0" fmla="*/ 1983623 w 2100746"/>
              <a:gd name="connsiteY0" fmla="*/ 2531638 h 2531638"/>
              <a:gd name="connsiteX1" fmla="*/ 3484 w 2100746"/>
              <a:gd name="connsiteY1" fmla="*/ 479127 h 2531638"/>
              <a:gd name="connsiteX2" fmla="*/ 1491209 w 2100746"/>
              <a:gd name="connsiteY2" fmla="*/ 171963 h 2531638"/>
              <a:gd name="connsiteX3" fmla="*/ 2100746 w 2100746"/>
              <a:gd name="connsiteY3" fmla="*/ 2513469 h 2531638"/>
              <a:gd name="connsiteX0" fmla="*/ 2058040 w 2175163"/>
              <a:gd name="connsiteY0" fmla="*/ 2441768 h 2441768"/>
              <a:gd name="connsiteX1" fmla="*/ 77901 w 2175163"/>
              <a:gd name="connsiteY1" fmla="*/ 389257 h 2441768"/>
              <a:gd name="connsiteX2" fmla="*/ 470346 w 2175163"/>
              <a:gd name="connsiteY2" fmla="*/ 201378 h 2441768"/>
              <a:gd name="connsiteX3" fmla="*/ 2175163 w 2175163"/>
              <a:gd name="connsiteY3" fmla="*/ 2423599 h 24417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75163" h="2441768">
                <a:moveTo>
                  <a:pt x="2058040" y="2441768"/>
                </a:moveTo>
                <a:cubicBezTo>
                  <a:pt x="1748536" y="1678827"/>
                  <a:pt x="342517" y="762655"/>
                  <a:pt x="77901" y="389257"/>
                </a:cubicBezTo>
                <a:cubicBezTo>
                  <a:pt x="-186715" y="15859"/>
                  <a:pt x="293287" y="-167974"/>
                  <a:pt x="470346" y="201378"/>
                </a:cubicBezTo>
                <a:cubicBezTo>
                  <a:pt x="647405" y="570730"/>
                  <a:pt x="2037396" y="2006789"/>
                  <a:pt x="2175163" y="2423599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ACF94124-1928-427C-A3DA-2510AEAA689A}"/>
              </a:ext>
            </a:extLst>
          </p:cNvPr>
          <p:cNvGrpSpPr/>
          <p:nvPr/>
        </p:nvGrpSpPr>
        <p:grpSpPr>
          <a:xfrm>
            <a:off x="3964820" y="1224810"/>
            <a:ext cx="1556694" cy="722747"/>
            <a:chOff x="2571044" y="1225485"/>
            <a:chExt cx="1556694" cy="72274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BD5AFB2-A885-4F65-A2A1-B25BA3841F89}"/>
                </a:ext>
              </a:extLst>
            </p:cNvPr>
            <p:cNvSpPr txBox="1"/>
            <p:nvPr/>
          </p:nvSpPr>
          <p:spPr>
            <a:xfrm>
              <a:off x="2571044" y="1225485"/>
              <a:ext cx="1556694" cy="646331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sv-SE" dirty="0"/>
                <a:t>PROD_1B_ASE</a:t>
              </a:r>
            </a:p>
            <a:p>
              <a:endParaRPr lang="en-GB" dirty="0"/>
            </a:p>
          </p:txBody>
        </p:sp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452F5F07-27A3-410C-BE3C-D1DBAABAB7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622021" y="1548803"/>
              <a:ext cx="304800" cy="304800"/>
            </a:xfrm>
            <a:prstGeom prst="rect">
              <a:avLst/>
            </a:prstGeom>
          </p:spPr>
        </p:pic>
        <p:pic>
          <p:nvPicPr>
            <p:cNvPr id="24" name="Picture 2" descr="SAP Sybase REST API (OData) Access - DataDirect Connectivity">
              <a:extLst>
                <a:ext uri="{FF2B5EF4-FFF2-40B4-BE49-F238E27FC236}">
                  <a16:creationId xmlns:a16="http://schemas.microsoft.com/office/drawing/2014/main" id="{A8F3135B-21CA-4364-BF34-7E7408E90CC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8367" y="1590848"/>
              <a:ext cx="964937" cy="3573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58E9949C-45F4-4A7D-AF79-EE66EEE0B11E}"/>
              </a:ext>
            </a:extLst>
          </p:cNvPr>
          <p:cNvSpPr/>
          <p:nvPr/>
        </p:nvSpPr>
        <p:spPr>
          <a:xfrm>
            <a:off x="2667551" y="1788479"/>
            <a:ext cx="373069" cy="1891697"/>
          </a:xfrm>
          <a:custGeom>
            <a:avLst/>
            <a:gdLst>
              <a:gd name="connsiteX0" fmla="*/ 670854 w 761490"/>
              <a:gd name="connsiteY0" fmla="*/ 2014071 h 2265684"/>
              <a:gd name="connsiteX1" fmla="*/ 4810 w 761490"/>
              <a:gd name="connsiteY1" fmla="*/ 196559 h 2265684"/>
              <a:gd name="connsiteX2" fmla="*/ 388632 w 761490"/>
              <a:gd name="connsiteY2" fmla="*/ 264293 h 2265684"/>
              <a:gd name="connsiteX3" fmla="*/ 727299 w 761490"/>
              <a:gd name="connsiteY3" fmla="*/ 2104382 h 2265684"/>
              <a:gd name="connsiteX4" fmla="*/ 749877 w 761490"/>
              <a:gd name="connsiteY4" fmla="*/ 2172115 h 2265684"/>
              <a:gd name="connsiteX5" fmla="*/ 749877 w 761490"/>
              <a:gd name="connsiteY5" fmla="*/ 2172115 h 2265684"/>
              <a:gd name="connsiteX0" fmla="*/ 670854 w 1049914"/>
              <a:gd name="connsiteY0" fmla="*/ 2014071 h 2264983"/>
              <a:gd name="connsiteX1" fmla="*/ 4810 w 1049914"/>
              <a:gd name="connsiteY1" fmla="*/ 196559 h 2264983"/>
              <a:gd name="connsiteX2" fmla="*/ 388632 w 1049914"/>
              <a:gd name="connsiteY2" fmla="*/ 264293 h 2264983"/>
              <a:gd name="connsiteX3" fmla="*/ 727299 w 1049914"/>
              <a:gd name="connsiteY3" fmla="*/ 2104382 h 2264983"/>
              <a:gd name="connsiteX4" fmla="*/ 749877 w 1049914"/>
              <a:gd name="connsiteY4" fmla="*/ 2172115 h 2264983"/>
              <a:gd name="connsiteX5" fmla="*/ 1049914 w 1049914"/>
              <a:gd name="connsiteY5" fmla="*/ 2264983 h 2264983"/>
              <a:gd name="connsiteX0" fmla="*/ 670854 w 1049914"/>
              <a:gd name="connsiteY0" fmla="*/ 2014071 h 2297793"/>
              <a:gd name="connsiteX1" fmla="*/ 4810 w 1049914"/>
              <a:gd name="connsiteY1" fmla="*/ 196559 h 2297793"/>
              <a:gd name="connsiteX2" fmla="*/ 388632 w 1049914"/>
              <a:gd name="connsiteY2" fmla="*/ 264293 h 2297793"/>
              <a:gd name="connsiteX3" fmla="*/ 727299 w 1049914"/>
              <a:gd name="connsiteY3" fmla="*/ 2104382 h 2297793"/>
              <a:gd name="connsiteX4" fmla="*/ 1049914 w 1049914"/>
              <a:gd name="connsiteY4" fmla="*/ 2264983 h 2297793"/>
              <a:gd name="connsiteX0" fmla="*/ 671701 w 1050761"/>
              <a:gd name="connsiteY0" fmla="*/ 2023282 h 2274194"/>
              <a:gd name="connsiteX1" fmla="*/ 5657 w 1050761"/>
              <a:gd name="connsiteY1" fmla="*/ 205770 h 2274194"/>
              <a:gd name="connsiteX2" fmla="*/ 389479 w 1050761"/>
              <a:gd name="connsiteY2" fmla="*/ 273504 h 2274194"/>
              <a:gd name="connsiteX3" fmla="*/ 1050761 w 1050761"/>
              <a:gd name="connsiteY3" fmla="*/ 2274194 h 2274194"/>
              <a:gd name="connsiteX0" fmla="*/ 944674 w 1061797"/>
              <a:gd name="connsiteY0" fmla="*/ 2310396 h 2310396"/>
              <a:gd name="connsiteX1" fmla="*/ 16693 w 1061797"/>
              <a:gd name="connsiteY1" fmla="*/ 223803 h 2310396"/>
              <a:gd name="connsiteX2" fmla="*/ 400515 w 1061797"/>
              <a:gd name="connsiteY2" fmla="*/ 291537 h 2310396"/>
              <a:gd name="connsiteX3" fmla="*/ 1061797 w 1061797"/>
              <a:gd name="connsiteY3" fmla="*/ 2292227 h 2310396"/>
              <a:gd name="connsiteX0" fmla="*/ 952606 w 2012148"/>
              <a:gd name="connsiteY0" fmla="*/ 2431124 h 2431124"/>
              <a:gd name="connsiteX1" fmla="*/ 24625 w 2012148"/>
              <a:gd name="connsiteY1" fmla="*/ 344531 h 2431124"/>
              <a:gd name="connsiteX2" fmla="*/ 1995307 w 2012148"/>
              <a:gd name="connsiteY2" fmla="*/ 207775 h 2431124"/>
              <a:gd name="connsiteX3" fmla="*/ 1069729 w 2012148"/>
              <a:gd name="connsiteY3" fmla="*/ 2412955 h 2431124"/>
              <a:gd name="connsiteX0" fmla="*/ 96523 w 1141841"/>
              <a:gd name="connsiteY0" fmla="*/ 2487308 h 2487308"/>
              <a:gd name="connsiteX1" fmla="*/ 479426 w 1141841"/>
              <a:gd name="connsiteY1" fmla="*/ 287110 h 2487308"/>
              <a:gd name="connsiteX2" fmla="*/ 1139224 w 1141841"/>
              <a:gd name="connsiteY2" fmla="*/ 263959 h 2487308"/>
              <a:gd name="connsiteX3" fmla="*/ 213646 w 1141841"/>
              <a:gd name="connsiteY3" fmla="*/ 2469139 h 2487308"/>
              <a:gd name="connsiteX0" fmla="*/ 638053 w 1681707"/>
              <a:gd name="connsiteY0" fmla="*/ 2469029 h 2469029"/>
              <a:gd name="connsiteX1" fmla="*/ 37793 w 1681707"/>
              <a:gd name="connsiteY1" fmla="*/ 308592 h 2469029"/>
              <a:gd name="connsiteX2" fmla="*/ 1680754 w 1681707"/>
              <a:gd name="connsiteY2" fmla="*/ 245680 h 2469029"/>
              <a:gd name="connsiteX3" fmla="*/ 755176 w 1681707"/>
              <a:gd name="connsiteY3" fmla="*/ 2450860 h 2469029"/>
              <a:gd name="connsiteX0" fmla="*/ 601336 w 718459"/>
              <a:gd name="connsiteY0" fmla="*/ 2469029 h 2469029"/>
              <a:gd name="connsiteX1" fmla="*/ 1076 w 718459"/>
              <a:gd name="connsiteY1" fmla="*/ 308592 h 2469029"/>
              <a:gd name="connsiteX2" fmla="*/ 436643 w 718459"/>
              <a:gd name="connsiteY2" fmla="*/ 245680 h 2469029"/>
              <a:gd name="connsiteX3" fmla="*/ 718459 w 718459"/>
              <a:gd name="connsiteY3" fmla="*/ 2450860 h 2469029"/>
              <a:gd name="connsiteX0" fmla="*/ 558313 w 675436"/>
              <a:gd name="connsiteY0" fmla="*/ 2447829 h 2447829"/>
              <a:gd name="connsiteX1" fmla="*/ 1173 w 675436"/>
              <a:gd name="connsiteY1" fmla="*/ 338515 h 2447829"/>
              <a:gd name="connsiteX2" fmla="*/ 393620 w 675436"/>
              <a:gd name="connsiteY2" fmla="*/ 224480 h 2447829"/>
              <a:gd name="connsiteX3" fmla="*/ 675436 w 675436"/>
              <a:gd name="connsiteY3" fmla="*/ 2429660 h 2447829"/>
              <a:gd name="connsiteX0" fmla="*/ 558454 w 675577"/>
              <a:gd name="connsiteY0" fmla="*/ 2355876 h 2355876"/>
              <a:gd name="connsiteX1" fmla="*/ 1314 w 675577"/>
              <a:gd name="connsiteY1" fmla="*/ 246562 h 2355876"/>
              <a:gd name="connsiteX2" fmla="*/ 385136 w 675577"/>
              <a:gd name="connsiteY2" fmla="*/ 285893 h 2355876"/>
              <a:gd name="connsiteX3" fmla="*/ 675577 w 675577"/>
              <a:gd name="connsiteY3" fmla="*/ 2337707 h 23558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75577" h="2355876">
                <a:moveTo>
                  <a:pt x="558454" y="2355876"/>
                </a:moveTo>
                <a:cubicBezTo>
                  <a:pt x="248950" y="1592935"/>
                  <a:pt x="30200" y="591559"/>
                  <a:pt x="1314" y="246562"/>
                </a:cubicBezTo>
                <a:cubicBezTo>
                  <a:pt x="-27572" y="-98435"/>
                  <a:pt x="429433" y="-77779"/>
                  <a:pt x="385136" y="285893"/>
                </a:cubicBezTo>
                <a:cubicBezTo>
                  <a:pt x="340839" y="649565"/>
                  <a:pt x="537810" y="1920897"/>
                  <a:pt x="675577" y="2337707"/>
                </a:cubicBezTo>
              </a:path>
            </a:pathLst>
          </a:custGeom>
          <a:noFill/>
          <a:ln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E2373B30-C355-49B3-8403-4C7C06FD20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09" y="4484188"/>
            <a:ext cx="304800" cy="3048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CE797A5F-EF3B-4641-B33B-27E633D51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409" y="4818128"/>
            <a:ext cx="304800" cy="3048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00D7820C-88FB-4F81-8670-ABBFB3682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3882" y="5163179"/>
            <a:ext cx="304800" cy="304800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9167C011-1395-4092-B467-841DE4595B3D}"/>
              </a:ext>
            </a:extLst>
          </p:cNvPr>
          <p:cNvSpPr txBox="1"/>
          <p:nvPr/>
        </p:nvSpPr>
        <p:spPr>
          <a:xfrm>
            <a:off x="1550733" y="5499099"/>
            <a:ext cx="1623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i="1" dirty="0"/>
              <a:t>One Recording DB for each day and server name</a:t>
            </a:r>
          </a:p>
        </p:txBody>
      </p:sp>
    </p:spTree>
    <p:extLst>
      <p:ext uri="{BB962C8B-B14F-4D97-AF65-F5344CB8AC3E}">
        <p14:creationId xmlns:p14="http://schemas.microsoft.com/office/powerpoint/2010/main" val="1173640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2157</TotalTime>
  <Words>95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DbxTune – Central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Göran Schwarz</dc:creator>
  <cp:lastModifiedBy>Göran Schwarz</cp:lastModifiedBy>
  <cp:revision>12</cp:revision>
  <dcterms:created xsi:type="dcterms:W3CDTF">2018-02-20T18:22:49Z</dcterms:created>
  <dcterms:modified xsi:type="dcterms:W3CDTF">2020-10-22T23:43:00Z</dcterms:modified>
</cp:coreProperties>
</file>