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INDYCIUM -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Presentation Using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Decore</a:t>
            </a:r>
          </a:p>
        </p:txBody>
      </p:sp>
      <p:pic>
        <p:nvPicPr>
          <p:cNvPr id="4" name="Picture 3" descr="Dec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5400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</a:t>
            </a:r>
          </a:p>
        </p:txBody>
      </p:sp>
      <p:pic>
        <p:nvPicPr>
          <p:cNvPr id="4" name="Picture 3" descr="Fo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28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</a:t>
            </a:r>
          </a:p>
        </p:txBody>
      </p:sp>
      <p:pic>
        <p:nvPicPr>
          <p:cNvPr id="4" name="Picture 3" descr="Co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38227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Interior</a:t>
            </a:r>
          </a:p>
        </p:txBody>
      </p:sp>
      <p:pic>
        <p:nvPicPr>
          <p:cNvPr id="4" name="Picture 3" descr="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641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Fifth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Photograpy</a:t>
            </a:r>
          </a:p>
        </p:txBody>
      </p:sp>
      <p:pic>
        <p:nvPicPr>
          <p:cNvPr id="4" name="Picture 3" descr="Photogra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4318000" cy="288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