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409" r:id="rId2"/>
  </p:sldIdLst>
  <p:sldSz cx="13716000" cy="27432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8321" userDrawn="1">
          <p15:clr>
            <a:srgbClr val="A4A3A4"/>
          </p15:clr>
        </p15:guide>
        <p15:guide id="3" orient="horz" pos="15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298"/>
    <a:srgbClr val="6F696D"/>
    <a:srgbClr val="F9CC4F"/>
    <a:srgbClr val="3B8787"/>
    <a:srgbClr val="130E8F"/>
    <a:srgbClr val="F80B88"/>
    <a:srgbClr val="04C1E1"/>
    <a:srgbClr val="FF47A7"/>
    <a:srgbClr val="F40C22"/>
    <a:srgbClr val="F6A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58" d="100"/>
          <a:sy n="58" d="100"/>
        </p:scale>
        <p:origin x="78" y="1044"/>
      </p:cViewPr>
      <p:guideLst>
        <p:guide pos="8321"/>
        <p:guide orient="horz" pos="15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4" y="852176"/>
            <a:ext cx="11658600" cy="5880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4" y="1554488"/>
            <a:ext cx="9601200" cy="7010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1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7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5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1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3EBF-0CA4-42D9-98BD-9521F102D63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E88-9853-4430-8B9E-8ADAE965A39A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3EBF-0CA4-42D9-98BD-9521F102D63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E88-9853-4430-8B9E-8ADAE965A39A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0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37787" y="62872"/>
            <a:ext cx="5100638" cy="13442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3481" y="62872"/>
            <a:ext cx="15075694" cy="13442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3EBF-0CA4-42D9-98BD-9521F102D63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E88-9853-4430-8B9E-8ADAE965A39A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5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3EBF-0CA4-42D9-98BD-9521F102D63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E88-9853-4430-8B9E-8ADAE965A39A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7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3" y="1762770"/>
            <a:ext cx="11658600" cy="544829"/>
          </a:xfrm>
        </p:spPr>
        <p:txBody>
          <a:bodyPr anchor="t"/>
          <a:lstStyle>
            <a:lvl1pPr algn="l">
              <a:defRPr sz="926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3" y="1162691"/>
            <a:ext cx="11658600" cy="600075"/>
          </a:xfrm>
        </p:spPr>
        <p:txBody>
          <a:bodyPr anchor="b"/>
          <a:lstStyle>
            <a:lvl1pPr marL="0" indent="0">
              <a:buNone/>
              <a:defRPr sz="465">
                <a:solidFill>
                  <a:schemeClr val="tx1">
                    <a:tint val="75000"/>
                  </a:schemeClr>
                </a:solidFill>
              </a:defRPr>
            </a:lvl1pPr>
            <a:lvl2pPr marL="105994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2pPr>
            <a:lvl3pPr marL="211988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3pPr>
            <a:lvl4pPr marL="317978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4pPr>
            <a:lvl5pPr marL="423971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5pPr>
            <a:lvl6pPr marL="529965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6pPr>
            <a:lvl7pPr marL="635959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7pPr>
            <a:lvl8pPr marL="741949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8pPr>
            <a:lvl9pPr marL="847943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3EBF-0CA4-42D9-98BD-9521F102D63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E88-9853-4430-8B9E-8ADAE965A39A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6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3494" y="367675"/>
            <a:ext cx="10086975" cy="1039495"/>
          </a:xfrm>
        </p:spPr>
        <p:txBody>
          <a:bodyPr/>
          <a:lstStyle>
            <a:lvl1pPr>
              <a:defRPr sz="649"/>
            </a:lvl1pPr>
            <a:lvl2pPr>
              <a:defRPr sz="555"/>
            </a:lvl2pPr>
            <a:lvl3pPr>
              <a:defRPr sz="465"/>
            </a:lvl3pPr>
            <a:lvl4pPr>
              <a:defRPr sz="416"/>
            </a:lvl4pPr>
            <a:lvl5pPr>
              <a:defRPr sz="416"/>
            </a:lvl5pPr>
            <a:lvl6pPr>
              <a:defRPr sz="416"/>
            </a:lvl6pPr>
            <a:lvl7pPr>
              <a:defRPr sz="416"/>
            </a:lvl7pPr>
            <a:lvl8pPr>
              <a:defRPr sz="416"/>
            </a:lvl8pPr>
            <a:lvl9pPr>
              <a:defRPr sz="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49060" y="367675"/>
            <a:ext cx="10089356" cy="1039495"/>
          </a:xfrm>
        </p:spPr>
        <p:txBody>
          <a:bodyPr/>
          <a:lstStyle>
            <a:lvl1pPr>
              <a:defRPr sz="649"/>
            </a:lvl1pPr>
            <a:lvl2pPr>
              <a:defRPr sz="555"/>
            </a:lvl2pPr>
            <a:lvl3pPr>
              <a:defRPr sz="465"/>
            </a:lvl3pPr>
            <a:lvl4pPr>
              <a:defRPr sz="416"/>
            </a:lvl4pPr>
            <a:lvl5pPr>
              <a:defRPr sz="416"/>
            </a:lvl5pPr>
            <a:lvl6pPr>
              <a:defRPr sz="416"/>
            </a:lvl6pPr>
            <a:lvl7pPr>
              <a:defRPr sz="416"/>
            </a:lvl7pPr>
            <a:lvl8pPr>
              <a:defRPr sz="416"/>
            </a:lvl8pPr>
            <a:lvl9pPr>
              <a:defRPr sz="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3EBF-0CA4-42D9-98BD-9521F102D63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E88-9853-4430-8B9E-8ADAE965A39A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0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6" y="109861"/>
            <a:ext cx="12344404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17" y="614047"/>
            <a:ext cx="6060281" cy="255904"/>
          </a:xfrm>
        </p:spPr>
        <p:txBody>
          <a:bodyPr anchor="b"/>
          <a:lstStyle>
            <a:lvl1pPr marL="0" indent="0">
              <a:buNone/>
              <a:defRPr sz="555" b="1"/>
            </a:lvl1pPr>
            <a:lvl2pPr marL="105994" indent="0">
              <a:buNone/>
              <a:defRPr sz="465" b="1"/>
            </a:lvl2pPr>
            <a:lvl3pPr marL="211988" indent="0">
              <a:buNone/>
              <a:defRPr sz="416" b="1"/>
            </a:lvl3pPr>
            <a:lvl4pPr marL="317978" indent="0">
              <a:buNone/>
              <a:defRPr sz="375" b="1"/>
            </a:lvl4pPr>
            <a:lvl5pPr marL="423971" indent="0">
              <a:buNone/>
              <a:defRPr sz="375" b="1"/>
            </a:lvl5pPr>
            <a:lvl6pPr marL="529965" indent="0">
              <a:buNone/>
              <a:defRPr sz="375" b="1"/>
            </a:lvl6pPr>
            <a:lvl7pPr marL="635959" indent="0">
              <a:buNone/>
              <a:defRPr sz="375" b="1"/>
            </a:lvl7pPr>
            <a:lvl8pPr marL="741949" indent="0">
              <a:buNone/>
              <a:defRPr sz="375" b="1"/>
            </a:lvl8pPr>
            <a:lvl9pPr marL="847943" indent="0">
              <a:buNone/>
              <a:defRPr sz="3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17" y="869954"/>
            <a:ext cx="6060281" cy="1580515"/>
          </a:xfrm>
        </p:spPr>
        <p:txBody>
          <a:bodyPr/>
          <a:lstStyle>
            <a:lvl1pPr>
              <a:defRPr sz="555"/>
            </a:lvl1pPr>
            <a:lvl2pPr>
              <a:defRPr sz="465"/>
            </a:lvl2pPr>
            <a:lvl3pPr>
              <a:defRPr sz="416"/>
            </a:lvl3pPr>
            <a:lvl4pPr>
              <a:defRPr sz="375"/>
            </a:lvl4pPr>
            <a:lvl5pPr>
              <a:defRPr sz="375"/>
            </a:lvl5pPr>
            <a:lvl6pPr>
              <a:defRPr sz="375"/>
            </a:lvl6pPr>
            <a:lvl7pPr>
              <a:defRPr sz="375"/>
            </a:lvl7pPr>
            <a:lvl8pPr>
              <a:defRPr sz="375"/>
            </a:lvl8pPr>
            <a:lvl9pPr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52" y="614047"/>
            <a:ext cx="6062663" cy="255904"/>
          </a:xfrm>
        </p:spPr>
        <p:txBody>
          <a:bodyPr anchor="b"/>
          <a:lstStyle>
            <a:lvl1pPr marL="0" indent="0">
              <a:buNone/>
              <a:defRPr sz="555" b="1"/>
            </a:lvl1pPr>
            <a:lvl2pPr marL="105994" indent="0">
              <a:buNone/>
              <a:defRPr sz="465" b="1"/>
            </a:lvl2pPr>
            <a:lvl3pPr marL="211988" indent="0">
              <a:buNone/>
              <a:defRPr sz="416" b="1"/>
            </a:lvl3pPr>
            <a:lvl4pPr marL="317978" indent="0">
              <a:buNone/>
              <a:defRPr sz="375" b="1"/>
            </a:lvl4pPr>
            <a:lvl5pPr marL="423971" indent="0">
              <a:buNone/>
              <a:defRPr sz="375" b="1"/>
            </a:lvl5pPr>
            <a:lvl6pPr marL="529965" indent="0">
              <a:buNone/>
              <a:defRPr sz="375" b="1"/>
            </a:lvl6pPr>
            <a:lvl7pPr marL="635959" indent="0">
              <a:buNone/>
              <a:defRPr sz="375" b="1"/>
            </a:lvl7pPr>
            <a:lvl8pPr marL="741949" indent="0">
              <a:buNone/>
              <a:defRPr sz="375" b="1"/>
            </a:lvl8pPr>
            <a:lvl9pPr marL="847943" indent="0">
              <a:buNone/>
              <a:defRPr sz="3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52" y="869954"/>
            <a:ext cx="6062663" cy="1580515"/>
          </a:xfrm>
        </p:spPr>
        <p:txBody>
          <a:bodyPr/>
          <a:lstStyle>
            <a:lvl1pPr>
              <a:defRPr sz="555"/>
            </a:lvl1pPr>
            <a:lvl2pPr>
              <a:defRPr sz="465"/>
            </a:lvl2pPr>
            <a:lvl3pPr>
              <a:defRPr sz="416"/>
            </a:lvl3pPr>
            <a:lvl4pPr>
              <a:defRPr sz="375"/>
            </a:lvl4pPr>
            <a:lvl5pPr>
              <a:defRPr sz="375"/>
            </a:lvl5pPr>
            <a:lvl6pPr>
              <a:defRPr sz="375"/>
            </a:lvl6pPr>
            <a:lvl7pPr>
              <a:defRPr sz="375"/>
            </a:lvl7pPr>
            <a:lvl8pPr>
              <a:defRPr sz="375"/>
            </a:lvl8pPr>
            <a:lvl9pPr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3EBF-0CA4-42D9-98BD-9521F102D63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E88-9853-4430-8B9E-8ADAE965A39A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3EBF-0CA4-42D9-98BD-9521F102D63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E88-9853-4430-8B9E-8ADAE965A39A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6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3EBF-0CA4-42D9-98BD-9521F102D63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E88-9853-4430-8B9E-8ADAE965A39A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9227"/>
            <a:ext cx="4512473" cy="464820"/>
          </a:xfrm>
        </p:spPr>
        <p:txBody>
          <a:bodyPr anchor="b"/>
          <a:lstStyle>
            <a:lvl1pPr algn="l">
              <a:defRPr sz="465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83" y="109229"/>
            <a:ext cx="7667625" cy="2341245"/>
          </a:xfrm>
        </p:spPr>
        <p:txBody>
          <a:bodyPr/>
          <a:lstStyle>
            <a:lvl1pPr>
              <a:defRPr sz="743"/>
            </a:lvl1pPr>
            <a:lvl2pPr>
              <a:defRPr sz="649"/>
            </a:lvl2pPr>
            <a:lvl3pPr>
              <a:defRPr sz="555"/>
            </a:lvl3pPr>
            <a:lvl4pPr>
              <a:defRPr sz="465"/>
            </a:lvl4pPr>
            <a:lvl5pPr>
              <a:defRPr sz="465"/>
            </a:lvl5pPr>
            <a:lvl6pPr>
              <a:defRPr sz="465"/>
            </a:lvl6pPr>
            <a:lvl7pPr>
              <a:defRPr sz="465"/>
            </a:lvl7pPr>
            <a:lvl8pPr>
              <a:defRPr sz="465"/>
            </a:lvl8pPr>
            <a:lvl9pPr>
              <a:defRPr sz="4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74044"/>
            <a:ext cx="4512473" cy="1876426"/>
          </a:xfrm>
        </p:spPr>
        <p:txBody>
          <a:bodyPr/>
          <a:lstStyle>
            <a:lvl1pPr marL="0" indent="0">
              <a:buNone/>
              <a:defRPr sz="375"/>
            </a:lvl1pPr>
            <a:lvl2pPr marL="105994" indent="0">
              <a:buNone/>
              <a:defRPr sz="375"/>
            </a:lvl2pPr>
            <a:lvl3pPr marL="211988" indent="0">
              <a:buNone/>
              <a:defRPr sz="375"/>
            </a:lvl3pPr>
            <a:lvl4pPr marL="317978" indent="0">
              <a:buNone/>
              <a:defRPr sz="375"/>
            </a:lvl4pPr>
            <a:lvl5pPr marL="423971" indent="0">
              <a:buNone/>
              <a:defRPr sz="375"/>
            </a:lvl5pPr>
            <a:lvl6pPr marL="529965" indent="0">
              <a:buNone/>
              <a:defRPr sz="375"/>
            </a:lvl6pPr>
            <a:lvl7pPr marL="635959" indent="0">
              <a:buNone/>
              <a:defRPr sz="375"/>
            </a:lvl7pPr>
            <a:lvl8pPr marL="741949" indent="0">
              <a:buNone/>
              <a:defRPr sz="375"/>
            </a:lvl8pPr>
            <a:lvl9pPr marL="847943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3EBF-0CA4-42D9-98BD-9521F102D63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E88-9853-4430-8B9E-8ADAE965A39A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3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46" y="1920250"/>
            <a:ext cx="8229600" cy="226695"/>
          </a:xfrm>
        </p:spPr>
        <p:txBody>
          <a:bodyPr anchor="b"/>
          <a:lstStyle>
            <a:lvl1pPr algn="l">
              <a:defRPr sz="465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46" y="245117"/>
            <a:ext cx="8229600" cy="1645920"/>
          </a:xfrm>
        </p:spPr>
        <p:txBody>
          <a:bodyPr/>
          <a:lstStyle>
            <a:lvl1pPr marL="0" indent="0">
              <a:buNone/>
              <a:defRPr sz="743"/>
            </a:lvl1pPr>
            <a:lvl2pPr marL="105994" indent="0">
              <a:buNone/>
              <a:defRPr sz="649"/>
            </a:lvl2pPr>
            <a:lvl3pPr marL="211988" indent="0">
              <a:buNone/>
              <a:defRPr sz="555"/>
            </a:lvl3pPr>
            <a:lvl4pPr marL="317978" indent="0">
              <a:buNone/>
              <a:defRPr sz="465"/>
            </a:lvl4pPr>
            <a:lvl5pPr marL="423971" indent="0">
              <a:buNone/>
              <a:defRPr sz="465"/>
            </a:lvl5pPr>
            <a:lvl6pPr marL="529965" indent="0">
              <a:buNone/>
              <a:defRPr sz="465"/>
            </a:lvl6pPr>
            <a:lvl7pPr marL="635959" indent="0">
              <a:buNone/>
              <a:defRPr sz="465"/>
            </a:lvl7pPr>
            <a:lvl8pPr marL="741949" indent="0">
              <a:buNone/>
              <a:defRPr sz="465"/>
            </a:lvl8pPr>
            <a:lvl9pPr marL="847943" indent="0">
              <a:buNone/>
              <a:defRPr sz="465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46" y="2146943"/>
            <a:ext cx="8229600" cy="321945"/>
          </a:xfrm>
        </p:spPr>
        <p:txBody>
          <a:bodyPr/>
          <a:lstStyle>
            <a:lvl1pPr marL="0" indent="0">
              <a:buNone/>
              <a:defRPr sz="375"/>
            </a:lvl1pPr>
            <a:lvl2pPr marL="105994" indent="0">
              <a:buNone/>
              <a:defRPr sz="375"/>
            </a:lvl2pPr>
            <a:lvl3pPr marL="211988" indent="0">
              <a:buNone/>
              <a:defRPr sz="375"/>
            </a:lvl3pPr>
            <a:lvl4pPr marL="317978" indent="0">
              <a:buNone/>
              <a:defRPr sz="375"/>
            </a:lvl4pPr>
            <a:lvl5pPr marL="423971" indent="0">
              <a:buNone/>
              <a:defRPr sz="375"/>
            </a:lvl5pPr>
            <a:lvl6pPr marL="529965" indent="0">
              <a:buNone/>
              <a:defRPr sz="375"/>
            </a:lvl6pPr>
            <a:lvl7pPr marL="635959" indent="0">
              <a:buNone/>
              <a:defRPr sz="375"/>
            </a:lvl7pPr>
            <a:lvl8pPr marL="741949" indent="0">
              <a:buNone/>
              <a:defRPr sz="375"/>
            </a:lvl8pPr>
            <a:lvl9pPr marL="847943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3EBF-0CA4-42D9-98BD-9521F102D63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02/10/2019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DE88-9853-4430-8B9E-8ADAE965A39A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8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6" y="109861"/>
            <a:ext cx="12344404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6" y="640084"/>
            <a:ext cx="12344404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4" y="2542548"/>
            <a:ext cx="32004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6335"/>
            <a:fld id="{68E03EBF-0CA4-42D9-98BD-9521F102D63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316335"/>
              <a:t>02/10/2019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8" y="2542548"/>
            <a:ext cx="43434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6335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2542548"/>
            <a:ext cx="32004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6335"/>
            <a:fld id="{947CDE88-9853-4430-8B9E-8ADAE965A39A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316335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2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211988" rtl="0" eaLnBrk="1" latinLnBrk="0" hangingPunct="1">
        <a:spcBef>
          <a:spcPct val="0"/>
        </a:spcBef>
        <a:buNone/>
        <a:defRPr sz="10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496" indent="-79496" algn="l" defTabSz="211988" rtl="0" eaLnBrk="1" latinLnBrk="0" hangingPunct="1">
        <a:spcBef>
          <a:spcPct val="20000"/>
        </a:spcBef>
        <a:buFont typeface="Arial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72238" indent="-66244" algn="l" defTabSz="211988" rtl="0" eaLnBrk="1" latinLnBrk="0" hangingPunct="1">
        <a:spcBef>
          <a:spcPct val="20000"/>
        </a:spcBef>
        <a:buFont typeface="Arial" pitchFamily="34" charset="0"/>
        <a:buChar char="–"/>
        <a:defRPr sz="649" kern="1200">
          <a:solidFill>
            <a:schemeClr val="tx1"/>
          </a:solidFill>
          <a:latin typeface="+mn-lt"/>
          <a:ea typeface="+mn-ea"/>
          <a:cs typeface="+mn-cs"/>
        </a:defRPr>
      </a:lvl2pPr>
      <a:lvl3pPr marL="264983" indent="-52995" algn="l" defTabSz="211988" rtl="0" eaLnBrk="1" latinLnBrk="0" hangingPunct="1">
        <a:spcBef>
          <a:spcPct val="20000"/>
        </a:spcBef>
        <a:buFont typeface="Arial" pitchFamily="34" charset="0"/>
        <a:buChar char="•"/>
        <a:defRPr sz="555" kern="1200">
          <a:solidFill>
            <a:schemeClr val="tx1"/>
          </a:solidFill>
          <a:latin typeface="+mn-lt"/>
          <a:ea typeface="+mn-ea"/>
          <a:cs typeface="+mn-cs"/>
        </a:defRPr>
      </a:lvl3pPr>
      <a:lvl4pPr marL="370976" indent="-52995" algn="l" defTabSz="211988" rtl="0" eaLnBrk="1" latinLnBrk="0" hangingPunct="1">
        <a:spcBef>
          <a:spcPct val="20000"/>
        </a:spcBef>
        <a:buFont typeface="Arial" pitchFamily="34" charset="0"/>
        <a:buChar char="–"/>
        <a:defRPr sz="465" kern="1200">
          <a:solidFill>
            <a:schemeClr val="tx1"/>
          </a:solidFill>
          <a:latin typeface="+mn-lt"/>
          <a:ea typeface="+mn-ea"/>
          <a:cs typeface="+mn-cs"/>
        </a:defRPr>
      </a:lvl4pPr>
      <a:lvl5pPr marL="476966" indent="-52995" algn="l" defTabSz="211988" rtl="0" eaLnBrk="1" latinLnBrk="0" hangingPunct="1">
        <a:spcBef>
          <a:spcPct val="20000"/>
        </a:spcBef>
        <a:buFont typeface="Arial" pitchFamily="34" charset="0"/>
        <a:buChar char="»"/>
        <a:defRPr sz="465" kern="1200">
          <a:solidFill>
            <a:schemeClr val="tx1"/>
          </a:solidFill>
          <a:latin typeface="+mn-lt"/>
          <a:ea typeface="+mn-ea"/>
          <a:cs typeface="+mn-cs"/>
        </a:defRPr>
      </a:lvl5pPr>
      <a:lvl6pPr marL="582960" indent="-52995" algn="l" defTabSz="211988" rtl="0" eaLnBrk="1" latinLnBrk="0" hangingPunct="1">
        <a:spcBef>
          <a:spcPct val="20000"/>
        </a:spcBef>
        <a:buFont typeface="Arial" pitchFamily="34" charset="0"/>
        <a:buChar char="•"/>
        <a:defRPr sz="465" kern="1200">
          <a:solidFill>
            <a:schemeClr val="tx1"/>
          </a:solidFill>
          <a:latin typeface="+mn-lt"/>
          <a:ea typeface="+mn-ea"/>
          <a:cs typeface="+mn-cs"/>
        </a:defRPr>
      </a:lvl6pPr>
      <a:lvl7pPr marL="688954" indent="-52995" algn="l" defTabSz="211988" rtl="0" eaLnBrk="1" latinLnBrk="0" hangingPunct="1">
        <a:spcBef>
          <a:spcPct val="20000"/>
        </a:spcBef>
        <a:buFont typeface="Arial" pitchFamily="34" charset="0"/>
        <a:buChar char="•"/>
        <a:defRPr sz="465" kern="1200">
          <a:solidFill>
            <a:schemeClr val="tx1"/>
          </a:solidFill>
          <a:latin typeface="+mn-lt"/>
          <a:ea typeface="+mn-ea"/>
          <a:cs typeface="+mn-cs"/>
        </a:defRPr>
      </a:lvl7pPr>
      <a:lvl8pPr marL="794944" indent="-52995" algn="l" defTabSz="211988" rtl="0" eaLnBrk="1" latinLnBrk="0" hangingPunct="1">
        <a:spcBef>
          <a:spcPct val="20000"/>
        </a:spcBef>
        <a:buFont typeface="Arial" pitchFamily="34" charset="0"/>
        <a:buChar char="•"/>
        <a:defRPr sz="465" kern="1200">
          <a:solidFill>
            <a:schemeClr val="tx1"/>
          </a:solidFill>
          <a:latin typeface="+mn-lt"/>
          <a:ea typeface="+mn-ea"/>
          <a:cs typeface="+mn-cs"/>
        </a:defRPr>
      </a:lvl8pPr>
      <a:lvl9pPr marL="900941" indent="-52995" algn="l" defTabSz="211988" rtl="0" eaLnBrk="1" latinLnBrk="0" hangingPunct="1">
        <a:spcBef>
          <a:spcPct val="20000"/>
        </a:spcBef>
        <a:buFont typeface="Arial" pitchFamily="34" charset="0"/>
        <a:buChar char="•"/>
        <a:defRPr sz="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21198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1pPr>
      <a:lvl2pPr marL="105994" algn="l" defTabSz="21198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2pPr>
      <a:lvl3pPr marL="211988" algn="l" defTabSz="21198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3pPr>
      <a:lvl4pPr marL="317978" algn="l" defTabSz="21198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4pPr>
      <a:lvl5pPr marL="423971" algn="l" defTabSz="21198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5pPr>
      <a:lvl6pPr marL="529965" algn="l" defTabSz="21198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6pPr>
      <a:lvl7pPr marL="635959" algn="l" defTabSz="21198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7pPr>
      <a:lvl8pPr marL="741949" algn="l" defTabSz="21198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8pPr>
      <a:lvl9pPr marL="847943" algn="l" defTabSz="21198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video.pptx" TargetMode="Externa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Frame 6"/>
          <p:cNvSpPr/>
          <p:nvPr/>
        </p:nvSpPr>
        <p:spPr>
          <a:xfrm>
            <a:off x="613761" y="267229"/>
            <a:ext cx="982039" cy="868725"/>
          </a:xfrm>
          <a:prstGeom prst="halfFrame">
            <a:avLst>
              <a:gd name="adj1" fmla="val 11643"/>
              <a:gd name="adj2" fmla="val 14272"/>
            </a:avLst>
          </a:prstGeom>
          <a:solidFill>
            <a:srgbClr val="FCE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358" tIns="36679" rIns="73358" bIns="366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33650"/>
            <a:endParaRPr lang="en-US" sz="1444">
              <a:solidFill>
                <a:prstClr val="black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flipH="1">
            <a:off x="12186594" y="267229"/>
            <a:ext cx="982039" cy="868725"/>
          </a:xfrm>
          <a:prstGeom prst="halfFrame">
            <a:avLst>
              <a:gd name="adj1" fmla="val 11643"/>
              <a:gd name="adj2" fmla="val 14272"/>
            </a:avLst>
          </a:prstGeom>
          <a:solidFill>
            <a:srgbClr val="FCE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358" tIns="36679" rIns="73358" bIns="366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33650"/>
            <a:endParaRPr lang="en-US" sz="1444">
              <a:solidFill>
                <a:prstClr val="black"/>
              </a:solidFill>
            </a:endParaRPr>
          </a:p>
        </p:txBody>
      </p:sp>
      <p:sp>
        <p:nvSpPr>
          <p:cNvPr id="9" name="Half Frame 8"/>
          <p:cNvSpPr/>
          <p:nvPr/>
        </p:nvSpPr>
        <p:spPr>
          <a:xfrm flipV="1">
            <a:off x="615467" y="1595865"/>
            <a:ext cx="982039" cy="868725"/>
          </a:xfrm>
          <a:prstGeom prst="halfFrame">
            <a:avLst>
              <a:gd name="adj1" fmla="val 11643"/>
              <a:gd name="adj2" fmla="val 14272"/>
            </a:avLst>
          </a:prstGeom>
          <a:solidFill>
            <a:srgbClr val="FCE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358" tIns="36679" rIns="73358" bIns="366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33650"/>
            <a:endParaRPr lang="en-US" sz="1444">
              <a:solidFill>
                <a:prstClr val="black"/>
              </a:solidFill>
            </a:endParaRPr>
          </a:p>
        </p:txBody>
      </p:sp>
      <p:sp>
        <p:nvSpPr>
          <p:cNvPr id="10" name="Half Frame 9"/>
          <p:cNvSpPr/>
          <p:nvPr/>
        </p:nvSpPr>
        <p:spPr>
          <a:xfrm flipH="1" flipV="1">
            <a:off x="12186594" y="1587626"/>
            <a:ext cx="982039" cy="868725"/>
          </a:xfrm>
          <a:prstGeom prst="halfFrame">
            <a:avLst>
              <a:gd name="adj1" fmla="val 11643"/>
              <a:gd name="adj2" fmla="val 14272"/>
            </a:avLst>
          </a:prstGeom>
          <a:solidFill>
            <a:srgbClr val="FCE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358" tIns="36679" rIns="73358" bIns="366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33650"/>
            <a:endParaRPr lang="en-US" sz="1444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15278" y="671595"/>
            <a:ext cx="4266480" cy="226477"/>
          </a:xfrm>
          <a:prstGeom prst="rect">
            <a:avLst/>
          </a:prstGeom>
          <a:noFill/>
        </p:spPr>
        <p:txBody>
          <a:bodyPr wrap="square" lIns="31631" tIns="15814" rIns="31631" bIns="15814">
            <a:spAutoFit/>
          </a:bodyPr>
          <a:lstStyle/>
          <a:p>
            <a:pPr algn="ctr" defTabSz="316335"/>
            <a:r>
              <a:rPr lang="en-US" sz="1264" spc="240" dirty="0" err="1">
                <a:ln w="0"/>
                <a:solidFill>
                  <a:prstClr val="white"/>
                </a:solidFill>
                <a:latin typeface="Arial Black" panose="020B0A04020102020204" pitchFamily="34" charset="0"/>
              </a:rPr>
              <a:t>Purworejo</a:t>
            </a:r>
            <a:r>
              <a:rPr lang="en-US" sz="1264" spc="240" dirty="0">
                <a:ln w="0"/>
                <a:solidFill>
                  <a:prstClr val="white"/>
                </a:solidFill>
                <a:latin typeface="Arial Black" panose="020B0A04020102020204" pitchFamily="34" charset="0"/>
              </a:rPr>
              <a:t>, 2 </a:t>
            </a:r>
            <a:r>
              <a:rPr lang="en-US" sz="1264" spc="240" dirty="0" err="1">
                <a:ln w="0"/>
                <a:solidFill>
                  <a:prstClr val="white"/>
                </a:solidFill>
                <a:latin typeface="Arial Black" panose="020B0A04020102020204" pitchFamily="34" charset="0"/>
              </a:rPr>
              <a:t>Oktober</a:t>
            </a:r>
            <a:r>
              <a:rPr lang="en-US" sz="1264" spc="240" dirty="0">
                <a:ln w="0"/>
                <a:solidFill>
                  <a:prstClr val="white"/>
                </a:solidFill>
                <a:latin typeface="Arial Black" panose="020B0A04020102020204" pitchFamily="34" charset="0"/>
              </a:rPr>
              <a:t> 2019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36926" y="813722"/>
            <a:ext cx="5142321" cy="920642"/>
          </a:xfrm>
          <a:prstGeom prst="rect">
            <a:avLst/>
          </a:prstGeom>
          <a:noFill/>
        </p:spPr>
        <p:txBody>
          <a:bodyPr wrap="none" lIns="31631" tIns="15814" rIns="31631" bIns="15814">
            <a:spAutoFit/>
          </a:bodyPr>
          <a:lstStyle/>
          <a:p>
            <a:pPr algn="ctr" defTabSz="316335"/>
            <a:r>
              <a:rPr lang="en-US" sz="5775" dirty="0">
                <a:ln w="0">
                  <a:solidFill>
                    <a:srgbClr val="00B0F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SELAMAT</a:t>
            </a:r>
            <a:r>
              <a:rPr lang="en-US" sz="5775" dirty="0">
                <a:ln w="0">
                  <a:solidFill>
                    <a:srgbClr val="00B0F0"/>
                  </a:solidFill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sz="5775" dirty="0">
                <a:ln w="0">
                  <a:solidFill>
                    <a:srgbClr val="00B0F0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DATANG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9759" y="1682447"/>
            <a:ext cx="4437533" cy="339585"/>
          </a:xfrm>
          <a:prstGeom prst="rect">
            <a:avLst/>
          </a:prstGeom>
          <a:noFill/>
        </p:spPr>
        <p:txBody>
          <a:bodyPr wrap="square" lIns="31631" tIns="15814" rIns="31631" bIns="15814">
            <a:spAutoFit/>
          </a:bodyPr>
          <a:lstStyle/>
          <a:p>
            <a:pPr algn="ctr" defTabSz="316335"/>
            <a:r>
              <a:rPr lang="en-US" sz="1999" dirty="0" err="1">
                <a:ln w="0"/>
                <a:solidFill>
                  <a:prstClr val="white"/>
                </a:solidFill>
                <a:latin typeface="Arial Black" panose="020B0A04020102020204" pitchFamily="34" charset="0"/>
              </a:rPr>
              <a:t>Dalam</a:t>
            </a:r>
            <a:r>
              <a:rPr lang="en-US" sz="1999" dirty="0">
                <a:ln w="0"/>
                <a:solidFill>
                  <a:prstClr val="white"/>
                </a:solidFill>
                <a:latin typeface="Arial Black" panose="020B0A04020102020204" pitchFamily="34" charset="0"/>
              </a:rPr>
              <a:t> acara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E9A4A9-A264-4731-8900-646E56EF9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72" y="-16020"/>
            <a:ext cx="3973279" cy="27592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5E29E3-3672-4A21-8312-32E00FCFE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704" y="1461489"/>
            <a:ext cx="1881349" cy="78162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598ECA1-D134-41CA-82E2-316D87C7E841}"/>
              </a:ext>
            </a:extLst>
          </p:cNvPr>
          <p:cNvSpPr/>
          <p:nvPr/>
        </p:nvSpPr>
        <p:spPr>
          <a:xfrm>
            <a:off x="6660396" y="365771"/>
            <a:ext cx="3437966" cy="868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358" tIns="36679" rIns="73358" bIns="366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33650"/>
            <a:endParaRPr lang="en-US" sz="1444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893238-A4D9-4EB4-A5F2-7E4817DAF65F}"/>
              </a:ext>
            </a:extLst>
          </p:cNvPr>
          <p:cNvSpPr/>
          <p:nvPr/>
        </p:nvSpPr>
        <p:spPr>
          <a:xfrm>
            <a:off x="6927454" y="439972"/>
            <a:ext cx="3889350" cy="751055"/>
          </a:xfrm>
          <a:prstGeom prst="rect">
            <a:avLst/>
          </a:prstGeom>
          <a:noFill/>
        </p:spPr>
        <p:txBody>
          <a:bodyPr wrap="square" lIns="73358" tIns="36679" rIns="73358" bIns="36679">
            <a:spAutoFit/>
          </a:bodyPr>
          <a:lstStyle/>
          <a:p>
            <a:pPr defTabSz="733650"/>
            <a:r>
              <a:rPr lang="en-US" sz="4399" b="1" dirty="0">
                <a:ln w="0"/>
              </a:rPr>
              <a:t>LAUNCHING</a:t>
            </a:r>
          </a:p>
        </p:txBody>
      </p:sp>
      <p:sp>
        <p:nvSpPr>
          <p:cNvPr id="2" name="Oval 1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ED073932-D154-4180-BB36-083A30E44F8C}"/>
              </a:ext>
            </a:extLst>
          </p:cNvPr>
          <p:cNvSpPr/>
          <p:nvPr/>
        </p:nvSpPr>
        <p:spPr>
          <a:xfrm>
            <a:off x="11218886" y="1852239"/>
            <a:ext cx="737355" cy="737355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314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4" grpId="0" animBg="1"/>
    </p:bld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11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Impact</vt:lpstr>
      <vt:lpstr>5_Office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raseco</cp:lastModifiedBy>
  <cp:revision>414</cp:revision>
  <dcterms:created xsi:type="dcterms:W3CDTF">2017-03-01T16:38:53Z</dcterms:created>
  <dcterms:modified xsi:type="dcterms:W3CDTF">2019-10-02T02:30:13Z</dcterms:modified>
</cp:coreProperties>
</file>