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81" r:id="rId3"/>
    <p:sldId id="283" r:id="rId4"/>
    <p:sldId id="282" r:id="rId5"/>
    <p:sldId id="28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05D052-1CCB-4483-BEEE-68BC8F683CBA}">
          <p14:sldIdLst>
            <p14:sldId id="256"/>
            <p14:sldId id="281"/>
            <p14:sldId id="283"/>
            <p14:sldId id="282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07" autoAdjust="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895DB-E61D-4CE9-9710-80DFE93F382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49D2-CA60-4E91-8A83-9389C3F7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26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849D2-CA60-4E91-8A83-9389C3F76D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5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7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4984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44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626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83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3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68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9442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5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2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9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2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3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1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2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20FD-E402-4000-8F17-E7D926A25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944" y="1904351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Troposphere</a:t>
            </a:r>
          </a:p>
        </p:txBody>
      </p:sp>
      <p:sp>
        <p:nvSpPr>
          <p:cNvPr id="4" name="AutoShape 2" descr="Image result for SAAS PAAS IAAS pyramid">
            <a:extLst>
              <a:ext uri="{FF2B5EF4-FFF2-40B4-BE49-F238E27FC236}">
                <a16:creationId xmlns:a16="http://schemas.microsoft.com/office/drawing/2014/main" id="{9C54437E-1EF3-41CD-905B-516C5C02C4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79477" y="277641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1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0E72E-ED94-45EA-AF24-D8DEAE681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Python to CloudFormation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E6F311-A74A-41EC-B447-2F7CDF4F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73" y="2101807"/>
            <a:ext cx="4171950" cy="30003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D742D1-6B15-4E06-86D3-9FE5EF67A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955" y="1868444"/>
            <a:ext cx="4933950" cy="346710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55E47E64-E229-4F61-B154-C7B7BDB82361}"/>
              </a:ext>
            </a:extLst>
          </p:cNvPr>
          <p:cNvSpPr/>
          <p:nvPr/>
        </p:nvSpPr>
        <p:spPr>
          <a:xfrm>
            <a:off x="5099222" y="3414584"/>
            <a:ext cx="494270" cy="214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DFD4D549-B370-477E-B067-54F686C74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30" y="1173480"/>
            <a:ext cx="11119104" cy="4511040"/>
          </a:xfrm>
        </p:spPr>
        <p:txBody>
          <a:bodyPr/>
          <a:lstStyle/>
          <a:p>
            <a:r>
              <a:rPr lang="en-US" dirty="0"/>
              <a:t>&gt;pip install troposphere</a:t>
            </a:r>
          </a:p>
          <a:p>
            <a:r>
              <a:rPr lang="en-US" dirty="0"/>
              <a:t>&gt;python template.py &gt; </a:t>
            </a:r>
            <a:r>
              <a:rPr lang="en-US" dirty="0" err="1"/>
              <a:t>template.json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2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3CFA85-3CD0-474A-B90C-E5480D727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Terraform</a:t>
            </a:r>
            <a:r>
              <a:rPr lang="pt-BR" dirty="0"/>
              <a:t> as "</a:t>
            </a:r>
            <a:r>
              <a:rPr lang="pt-BR" i="1" dirty="0"/>
              <a:t>Describe your complete infrastructure as code”</a:t>
            </a:r>
          </a:p>
          <a:p>
            <a:pPr marL="0" indent="0">
              <a:buNone/>
            </a:pPr>
            <a:r>
              <a:rPr lang="en-US" sz="1600" dirty="0"/>
              <a:t>	With Terraform, you describe your complete infrastructure as code, even as it spans multiple service providers</a:t>
            </a:r>
            <a:endParaRPr lang="pt-BR" sz="1600" dirty="0"/>
          </a:p>
          <a:p>
            <a:pPr marL="0" indent="0">
              <a:buNone/>
            </a:pPr>
            <a:r>
              <a:rPr lang="pt-BR" sz="2400" i="1" dirty="0"/>
              <a:t>VS</a:t>
            </a:r>
          </a:p>
          <a:p>
            <a:pPr marL="0" indent="0">
              <a:buNone/>
            </a:pPr>
            <a:endParaRPr lang="pt-BR" sz="2400" i="1" dirty="0"/>
          </a:p>
          <a:p>
            <a:r>
              <a:rPr lang="en-US" b="1" dirty="0"/>
              <a:t>Troposphere</a:t>
            </a:r>
            <a:r>
              <a:rPr lang="en-US" dirty="0"/>
              <a:t> is detailed as "</a:t>
            </a:r>
            <a:r>
              <a:rPr lang="en-US" i="1" dirty="0"/>
              <a:t>Library to create AWS CloudFormation descriptions</a:t>
            </a:r>
            <a:r>
              <a:rPr lang="en-US" dirty="0"/>
              <a:t>“</a:t>
            </a:r>
          </a:p>
          <a:p>
            <a:pPr marL="569200" lvl="1" indent="0">
              <a:buNone/>
            </a:pPr>
            <a:r>
              <a:rPr lang="en-US" dirty="0"/>
              <a:t>AWS CloudFormation JSON by writing Python code to describe the AWS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B9E45-95D4-4F2E-878B-856E35381E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Concepts: Terraform vs </a:t>
            </a:r>
            <a:r>
              <a:rPr lang="en-US" dirty="0" err="1"/>
              <a:t>Troposhere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9002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DE40C1-3EEC-4287-BA90-E1BDE8E66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AWS-provided Boto3 library to execute AWS API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 python vpc_stack.py &gt; </a:t>
            </a:r>
            <a:r>
              <a:rPr lang="en-US" dirty="0" err="1">
                <a:solidFill>
                  <a:srgbClr val="FF0000"/>
                </a:solidFill>
              </a:rPr>
              <a:t>vpc_stack.json</a:t>
            </a:r>
            <a:r>
              <a:rPr lang="en-US" dirty="0">
                <a:solidFill>
                  <a:srgbClr val="FF0000"/>
                </a:solidFill>
              </a:rPr>
              <a:t> 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61EBB-D44B-4DC8-ACCF-A5A61AFC8C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Python and AWS Boto3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5CB4E0-4FF0-4ACE-8702-4CF836841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846" y="3816180"/>
            <a:ext cx="5248762" cy="2641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1EA376-0E1F-4E96-98F0-F3CC4864F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64" y="1858376"/>
            <a:ext cx="6623934" cy="157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0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8EABD1-D9BC-4A0D-B189-E6697AD0D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412" y="3253947"/>
            <a:ext cx="4701323" cy="293464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0AD95-60B1-48B4-834B-E74679FD50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Building and Deployment CF scripts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88699-C95C-4F13-AED2-A725EA60B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025" y="1522290"/>
            <a:ext cx="5656435" cy="4346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31DA1A-3EEF-4DAA-8213-982E0C60E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12" y="1522290"/>
            <a:ext cx="46863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584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34</Words>
  <Application>Microsoft Office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Lucida Grande</vt:lpstr>
      <vt:lpstr>Trebuchet MS</vt:lpstr>
      <vt:lpstr>Wingdings 3</vt:lpstr>
      <vt:lpstr>Facet</vt:lpstr>
      <vt:lpstr>Troposphere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Course Introduction</dc:title>
  <dc:creator>Sergei Zheleznov</dc:creator>
  <cp:lastModifiedBy>Sergei Zheleznov</cp:lastModifiedBy>
  <cp:revision>70</cp:revision>
  <dcterms:created xsi:type="dcterms:W3CDTF">2019-07-22T07:16:12Z</dcterms:created>
  <dcterms:modified xsi:type="dcterms:W3CDTF">2019-09-03T09:10:38Z</dcterms:modified>
</cp:coreProperties>
</file>