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455"/>
    <p:restoredTop sz="94635"/>
  </p:normalViewPr>
  <p:slideViewPr>
    <p:cSldViewPr snapToGrid="0" snapToObjects="1">
      <p:cViewPr varScale="1">
        <p:scale>
          <a:sx n="50" d="100"/>
          <a:sy n="50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032D-BA9E-9346-BD51-8BCE30FB162D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9154-B7CD-A04E-9D6C-AD83B1277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41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032D-BA9E-9346-BD51-8BCE30FB162D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9154-B7CD-A04E-9D6C-AD83B1277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56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032D-BA9E-9346-BD51-8BCE30FB162D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9154-B7CD-A04E-9D6C-AD83B1277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5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032D-BA9E-9346-BD51-8BCE30FB162D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9154-B7CD-A04E-9D6C-AD83B1277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31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032D-BA9E-9346-BD51-8BCE30FB162D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9154-B7CD-A04E-9D6C-AD83B1277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34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032D-BA9E-9346-BD51-8BCE30FB162D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9154-B7CD-A04E-9D6C-AD83B1277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9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032D-BA9E-9346-BD51-8BCE30FB162D}" type="datetimeFigureOut">
              <a:rPr lang="en-US" smtClean="0"/>
              <a:t>4/18/17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9154-B7CD-A04E-9D6C-AD83B1277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65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032D-BA9E-9346-BD51-8BCE30FB162D}" type="datetimeFigureOut">
              <a:rPr lang="en-US" smtClean="0"/>
              <a:t>4/18/17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9154-B7CD-A04E-9D6C-AD83B1277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87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032D-BA9E-9346-BD51-8BCE30FB162D}" type="datetimeFigureOut">
              <a:rPr lang="en-US" smtClean="0"/>
              <a:t>4/18/17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9154-B7CD-A04E-9D6C-AD83B1277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78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032D-BA9E-9346-BD51-8BCE30FB162D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9154-B7CD-A04E-9D6C-AD83B1277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3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032D-BA9E-9346-BD51-8BCE30FB162D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9154-B7CD-A04E-9D6C-AD83B1277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0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F032D-BA9E-9346-BD51-8BCE30FB162D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19154-B7CD-A04E-9D6C-AD83B1277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4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 Anomaly Detection using MapReduce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-</a:t>
            </a:r>
          </a:p>
          <a:p>
            <a:endParaRPr lang="en-US" dirty="0" smtClean="0"/>
          </a:p>
          <a:p>
            <a:r>
              <a:rPr lang="en-US" dirty="0"/>
              <a:t>	</a:t>
            </a:r>
          </a:p>
          <a:p>
            <a:r>
              <a:rPr lang="en-US" dirty="0" smtClean="0"/>
              <a:t>	-</a:t>
            </a:r>
            <a:r>
              <a:rPr lang="en-US" dirty="0" err="1" smtClean="0"/>
              <a:t>Mehal</a:t>
            </a:r>
            <a:r>
              <a:rPr lang="en-US" dirty="0" smtClean="0"/>
              <a:t> </a:t>
            </a:r>
            <a:r>
              <a:rPr lang="en-US" dirty="0" err="1" smtClean="0"/>
              <a:t>Chaudhari</a:t>
            </a:r>
            <a:r>
              <a:rPr lang="en-US" dirty="0" smtClean="0"/>
              <a:t>, </a:t>
            </a:r>
            <a:r>
              <a:rPr lang="en-US" dirty="0" err="1" smtClean="0"/>
              <a:t>Nagaprasad</a:t>
            </a:r>
            <a:r>
              <a:rPr lang="en-US" dirty="0" smtClean="0"/>
              <a:t> </a:t>
            </a:r>
            <a:r>
              <a:rPr lang="en-US" dirty="0" err="1" smtClean="0"/>
              <a:t>Natarajaurs</a:t>
            </a:r>
            <a:r>
              <a:rPr lang="en-US" dirty="0" smtClean="0"/>
              <a:t>, Suruchi Singh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558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s-IS" dirty="0" smtClean="0"/>
              <a:t>There are several </a:t>
            </a:r>
            <a:r>
              <a:rPr lang="en-US" dirty="0"/>
              <a:t>n</a:t>
            </a:r>
            <a:r>
              <a:rPr lang="en-US" dirty="0" smtClean="0"/>
              <a:t>etwork anomaly detection tools that detect the anomalies  by observing inconsistent data from a given set of data.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Since, the network has a large amount of data to be processed, we decided to use MapReduce to detect anomalies in the network.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MapReduce is a distributed programming model which can handle massive data concurrently in a large computer cluster. This makes it efficient to detect an anomaly in the network in real time.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7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works and Novelty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515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1690688"/>
            <a:ext cx="10693400" cy="44862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have a data set which contains details about each event which occurred in the network. Event details include user, event description, timestamp, location, IP </a:t>
            </a:r>
            <a:r>
              <a:rPr lang="en-US" dirty="0" smtClean="0"/>
              <a:t>address &amp; device. </a:t>
            </a:r>
          </a:p>
          <a:p>
            <a:r>
              <a:rPr lang="en-US" dirty="0" smtClean="0"/>
              <a:t>Each anomaly is assigned a factor based on how much deviation it causes from the normal operation of the network.	</a:t>
            </a:r>
          </a:p>
          <a:p>
            <a:r>
              <a:rPr lang="en-US" dirty="0" smtClean="0"/>
              <a:t>Anomalies in this case can be: </a:t>
            </a:r>
          </a:p>
          <a:p>
            <a:pPr lvl="1"/>
            <a:r>
              <a:rPr lang="en-US" dirty="0" smtClean="0"/>
              <a:t>The event is arising from a VPN or a proxy.</a:t>
            </a:r>
          </a:p>
          <a:p>
            <a:pPr lvl="1"/>
            <a:r>
              <a:rPr lang="en-US" dirty="0" smtClean="0"/>
              <a:t>The geo-location determined using the IP address is different from the location of the device.</a:t>
            </a:r>
          </a:p>
          <a:p>
            <a:pPr lvl="1"/>
            <a:r>
              <a:rPr lang="en-US" dirty="0" smtClean="0"/>
              <a:t>There was a change in the user’s device.</a:t>
            </a:r>
          </a:p>
          <a:p>
            <a:pPr lvl="1"/>
            <a:r>
              <a:rPr lang="is-IS" dirty="0" smtClean="0"/>
              <a:t>….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8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1690688"/>
            <a:ext cx="10693400" cy="4486275"/>
          </a:xfrm>
        </p:spPr>
        <p:txBody>
          <a:bodyPr>
            <a:normAutofit/>
          </a:bodyPr>
          <a:lstStyle/>
          <a:p>
            <a:r>
              <a:rPr lang="en-US" dirty="0"/>
              <a:t>The events anomaly is calculated using each anomaly’s factor which is present in the event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If the events anomaly is greater than the threshold set by the administrator of the network, the event is red flagged.</a:t>
            </a:r>
          </a:p>
          <a:p>
            <a:r>
              <a:rPr lang="en-US" dirty="0" smtClean="0"/>
              <a:t>The threshold varies based on the security levels required by the administrator.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26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Design/ Proposed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62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Simulations/ Proposed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84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for the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43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</TotalTime>
  <Words>215</Words>
  <Application>Microsoft Macintosh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Network Anomaly Detection using MapReduce</vt:lpstr>
      <vt:lpstr>Motivations</vt:lpstr>
      <vt:lpstr>Related works and Novelty</vt:lpstr>
      <vt:lpstr>Problem Description</vt:lpstr>
      <vt:lpstr>Problem Description</vt:lpstr>
      <vt:lpstr>Design/ Proposed methods</vt:lpstr>
      <vt:lpstr>Simulations/ Proposed methods</vt:lpstr>
      <vt:lpstr>Analysis for the results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Anomaly Detection using MapReduce</dc:title>
  <dc:creator>Suruchi Singh</dc:creator>
  <cp:lastModifiedBy>Suruchi Singh</cp:lastModifiedBy>
  <cp:revision>34</cp:revision>
  <dcterms:created xsi:type="dcterms:W3CDTF">2017-04-15T20:28:58Z</dcterms:created>
  <dcterms:modified xsi:type="dcterms:W3CDTF">2017-04-19T15:04:26Z</dcterms:modified>
</cp:coreProperties>
</file>