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55"/>
    <p:restoredTop sz="94635"/>
  </p:normalViewPr>
  <p:slideViewPr>
    <p:cSldViewPr snapToGrid="0" snapToObjects="1">
      <p:cViewPr varScale="1">
        <p:scale>
          <a:sx n="119" d="100"/>
          <a:sy n="119" d="100"/>
        </p:scale>
        <p:origin x="22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6F032D-BA9E-9346-BD51-8BCE30FB162D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0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Anomaly Detection using MapReduce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-</a:t>
            </a:r>
          </a:p>
          <a:p>
            <a:endParaRPr lang="en-US" dirty="0" smtClean="0"/>
          </a:p>
          <a:p>
            <a:r>
              <a:rPr lang="en-US" dirty="0"/>
              <a:t>	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Mehal</a:t>
            </a:r>
            <a:r>
              <a:rPr lang="en-US" dirty="0" smtClean="0"/>
              <a:t> </a:t>
            </a:r>
            <a:r>
              <a:rPr lang="en-US" dirty="0" err="1" smtClean="0"/>
              <a:t>Chaudhari</a:t>
            </a:r>
            <a:r>
              <a:rPr lang="en-US" dirty="0" smtClean="0"/>
              <a:t>, Nagaprasad Natarajaurs, Suruchi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558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for the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4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s-IS" dirty="0" smtClean="0"/>
              <a:t>There are several </a:t>
            </a:r>
            <a:r>
              <a:rPr lang="en-US" dirty="0"/>
              <a:t>n</a:t>
            </a:r>
            <a:r>
              <a:rPr lang="en-US" dirty="0" smtClean="0"/>
              <a:t>etwork anomaly detection tools that detect the anomalies  by observing inconsistent data from a given set of data.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Since, the network has a large amount of data to be processed, we decided to use MapReduce to detect anomalies in the network.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MapReduce is a distributed programming model which can handle massive data concurrently in a large computer cluster. This makes it efficient to detect an anomaly in the network in real time.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 and Novelty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51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690688"/>
            <a:ext cx="10693400" cy="4486275"/>
          </a:xfrm>
        </p:spPr>
        <p:txBody>
          <a:bodyPr>
            <a:normAutofit/>
          </a:bodyPr>
          <a:lstStyle/>
          <a:p>
            <a:r>
              <a:rPr lang="en-US" dirty="0" smtClean="0"/>
              <a:t>We have a data set which contains details about each event which occurred in the network. Event details include user, event description, timestamp, location, IP address &amp; device. </a:t>
            </a:r>
          </a:p>
          <a:p>
            <a:r>
              <a:rPr lang="en-US" dirty="0" smtClean="0"/>
              <a:t>Each anomaly is assigned a factor based on how much deviation it causes from the normal operation of the network.	</a:t>
            </a:r>
          </a:p>
          <a:p>
            <a:r>
              <a:rPr lang="en-US" dirty="0" smtClean="0"/>
              <a:t>Anomalies in this case can be: </a:t>
            </a:r>
          </a:p>
          <a:p>
            <a:pPr lvl="1"/>
            <a:r>
              <a:rPr lang="en-US" dirty="0" smtClean="0"/>
              <a:t>The event is arising from a VPN or a proxy.</a:t>
            </a:r>
          </a:p>
          <a:p>
            <a:pPr lvl="1"/>
            <a:r>
              <a:rPr lang="en-US" dirty="0" smtClean="0"/>
              <a:t>The geo-location determined using the IP address is different from the location of the device.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690688"/>
            <a:ext cx="10693400" cy="448627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There was a change in the user’s device.</a:t>
            </a:r>
          </a:p>
          <a:p>
            <a:pPr lvl="1"/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The event’s </a:t>
            </a:r>
            <a:r>
              <a:rPr lang="en-US" dirty="0"/>
              <a:t>anomaly is calculated using each anomaly’s factor which is present in the event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the events anomaly is greater than the threshold set by the administrator of the network, the event is red flagged.</a:t>
            </a:r>
          </a:p>
          <a:p>
            <a:r>
              <a:rPr lang="en-US" dirty="0" smtClean="0"/>
              <a:t>The threshold varies based on the security levels required by the administrator.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26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Design/ Proposed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 whether the event has location spoofed</a:t>
            </a:r>
          </a:p>
          <a:p>
            <a:r>
              <a:rPr lang="en-US" dirty="0" smtClean="0"/>
              <a:t>Map related events to each event</a:t>
            </a:r>
            <a:endParaRPr lang="en-US" dirty="0"/>
          </a:p>
          <a:p>
            <a:r>
              <a:rPr lang="en-US" dirty="0" smtClean="0"/>
              <a:t>Using related events, build a user profile</a:t>
            </a:r>
          </a:p>
          <a:p>
            <a:r>
              <a:rPr lang="en-US" dirty="0" smtClean="0"/>
              <a:t>Determine event’s anomaly based on how much it deviates from the user’s profile</a:t>
            </a:r>
          </a:p>
          <a:p>
            <a:r>
              <a:rPr lang="en-US" dirty="0" smtClean="0"/>
              <a:t>Finally red flag it if its greater than the set anomaly threshold</a:t>
            </a:r>
          </a:p>
        </p:txBody>
      </p:sp>
    </p:spTree>
    <p:extLst>
      <p:ext uri="{BB962C8B-B14F-4D97-AF65-F5344CB8AC3E}">
        <p14:creationId xmlns:p14="http://schemas.microsoft.com/office/powerpoint/2010/main" val="121496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 location spoofing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Mapper stage, map every event using IP as the key</a:t>
            </a:r>
          </a:p>
          <a:p>
            <a:r>
              <a:rPr lang="en-US" dirty="0" smtClean="0"/>
              <a:t>In Reducer stage, flag or not flag every event for location spoofing</a:t>
            </a:r>
          </a:p>
          <a:p>
            <a:r>
              <a:rPr lang="en-US" dirty="0" smtClean="0"/>
              <a:t>Location spoofed if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users are greater than average household count for any given IP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IP location’s is different from the determined </a:t>
            </a:r>
            <a:r>
              <a:rPr lang="en-US" dirty="0" smtClean="0"/>
              <a:t>coarse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oarse location  for the given IP is determined based on the locations of all events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32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profiling and anomaly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Simulations/ Proposed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84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1314</TotalTime>
  <Words>343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Corbel</vt:lpstr>
      <vt:lpstr>Mangal</vt:lpstr>
      <vt:lpstr>Arial</vt:lpstr>
      <vt:lpstr>Parallax</vt:lpstr>
      <vt:lpstr>Network Anomaly Detection using MapReduce</vt:lpstr>
      <vt:lpstr>Motivations</vt:lpstr>
      <vt:lpstr>Related works and Novelty</vt:lpstr>
      <vt:lpstr>Problem Description</vt:lpstr>
      <vt:lpstr>Problem Description</vt:lpstr>
      <vt:lpstr>Design/ Proposed methods</vt:lpstr>
      <vt:lpstr>Detect location spoofing</vt:lpstr>
      <vt:lpstr>User profiling and anomaly detection</vt:lpstr>
      <vt:lpstr>Simulations/ Proposed methods</vt:lpstr>
      <vt:lpstr>Analysis for the results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Anomaly Detection using MapReduce</dc:title>
  <dc:creator>Suruchi Singh</dc:creator>
  <cp:lastModifiedBy>. Nagaprasad Natarajaurs</cp:lastModifiedBy>
  <cp:revision>43</cp:revision>
  <dcterms:created xsi:type="dcterms:W3CDTF">2017-04-15T20:28:58Z</dcterms:created>
  <dcterms:modified xsi:type="dcterms:W3CDTF">2017-04-19T16:23:14Z</dcterms:modified>
</cp:coreProperties>
</file>