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5"/>
    <p:restoredTop sz="94635"/>
  </p:normalViewPr>
  <p:slideViewPr>
    <p:cSldViewPr snapToGrid="0" snapToObjects="1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Anomaly Detection using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Mehal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, Nagaprasad Natarajaurs, Suruchi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 smtClean="0"/>
              <a:t>There are several </a:t>
            </a:r>
            <a:r>
              <a:rPr lang="en-US" dirty="0"/>
              <a:t>n</a:t>
            </a:r>
            <a:r>
              <a:rPr lang="en-US" dirty="0" smtClean="0"/>
              <a:t>etwork anomaly detection tools that detect the anomalies  by observing inconsistent data from a given set of data.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Since, the network has a large amount of data to be processed, we decided to use MapReduce to detect anomalies in the network.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MapReduce is a distributed programming model which can handle massive data concurrently in a large computer cluster. This makes it efficient to detect an anomaly in the network in real time.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and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data set which contains details about each event which occurred in the network. Event details include user, event description, timestamp, location, IP address &amp; device. </a:t>
            </a:r>
          </a:p>
          <a:p>
            <a:r>
              <a:rPr lang="en-US" dirty="0" smtClean="0"/>
              <a:t>Each anomaly is assigned a factor based on how much deviation it causes from the normal operation of the network.	</a:t>
            </a:r>
          </a:p>
          <a:p>
            <a:r>
              <a:rPr lang="en-US" dirty="0" smtClean="0"/>
              <a:t>Anomalies in this case can be: </a:t>
            </a:r>
          </a:p>
          <a:p>
            <a:pPr lvl="1"/>
            <a:r>
              <a:rPr lang="en-US" dirty="0" smtClean="0"/>
              <a:t>The event is arising from a VPN or a proxy.</a:t>
            </a:r>
          </a:p>
          <a:p>
            <a:pPr lvl="1"/>
            <a:r>
              <a:rPr lang="en-US" dirty="0" smtClean="0"/>
              <a:t>The geo-location determined using the IP address is different from the location of the device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was a change in the user’s device.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event’s </a:t>
            </a:r>
            <a:r>
              <a:rPr lang="en-US" dirty="0"/>
              <a:t>anomaly is calculated using each anomaly’s factor which is present in the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events anomaly is greater than the threshold set by the administrator of the network, the event is red flagged.</a:t>
            </a:r>
          </a:p>
          <a:p>
            <a:r>
              <a:rPr lang="en-US" dirty="0" smtClean="0"/>
              <a:t>The threshold varies based on the security levels required by the administrator.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whether the event has location spoofed</a:t>
            </a:r>
          </a:p>
          <a:p>
            <a:r>
              <a:rPr lang="en-US" dirty="0" smtClean="0"/>
              <a:t>Map related events to each event</a:t>
            </a:r>
            <a:endParaRPr lang="en-US" dirty="0"/>
          </a:p>
          <a:p>
            <a:r>
              <a:rPr lang="en-US" dirty="0" smtClean="0"/>
              <a:t>Using related events, build a user profile</a:t>
            </a:r>
          </a:p>
          <a:p>
            <a:r>
              <a:rPr lang="en-US" dirty="0" smtClean="0"/>
              <a:t>Determine event’s anomaly based on how much it deviates from the user’s profile</a:t>
            </a:r>
          </a:p>
          <a:p>
            <a:r>
              <a:rPr lang="en-US" dirty="0" smtClean="0"/>
              <a:t>Finally red flag it if its greater than the set anomaly threshold</a:t>
            </a:r>
          </a:p>
        </p:txBody>
      </p:sp>
    </p:spTree>
    <p:extLst>
      <p:ext uri="{BB962C8B-B14F-4D97-AF65-F5344CB8AC3E}">
        <p14:creationId xmlns:p14="http://schemas.microsoft.com/office/powerpoint/2010/main" val="1214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location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1298</TotalTime>
  <Words>274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Mangal</vt:lpstr>
      <vt:lpstr>Arial</vt:lpstr>
      <vt:lpstr>Parallax</vt:lpstr>
      <vt:lpstr>Network Anomaly Detection using MapReduce</vt:lpstr>
      <vt:lpstr>Motivations</vt:lpstr>
      <vt:lpstr>Related works and Novelty</vt:lpstr>
      <vt:lpstr>Problem Description</vt:lpstr>
      <vt:lpstr>Problem Description</vt:lpstr>
      <vt:lpstr>Design/ Proposed methods</vt:lpstr>
      <vt:lpstr>Detect location spoofing</vt:lpstr>
      <vt:lpstr>PowerPoint Presentation</vt:lpstr>
      <vt:lpstr>Simulations/ Proposed methods</vt:lpstr>
      <vt:lpstr>Analysis for the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 using MapReduce</dc:title>
  <dc:creator>Suruchi Singh</dc:creator>
  <cp:lastModifiedBy>. Nagaprasad Natarajaurs</cp:lastModifiedBy>
  <cp:revision>40</cp:revision>
  <dcterms:created xsi:type="dcterms:W3CDTF">2017-04-15T20:28:58Z</dcterms:created>
  <dcterms:modified xsi:type="dcterms:W3CDTF">2017-04-19T15:53:15Z</dcterms:modified>
</cp:coreProperties>
</file>