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4"/>
  </p:normalViewPr>
  <p:slideViewPr>
    <p:cSldViewPr snapToGrid="0" snapToObjects="1">
      <p:cViewPr varScale="1">
        <p:scale>
          <a:sx n="90" d="100"/>
          <a:sy n="90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4034-6C8A-294A-8C59-72FBE08F8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10480-24E7-4545-8E5F-E8715950F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9305-DC48-F448-BEE0-B46C9B06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627E-3A2F-D242-8063-B0EFAE41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2F6C-B0EF-E245-9A6E-E495031D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4FD8-B2F6-E545-A166-16EA97AD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BF6E9-8592-D84E-B949-6B99AB0D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9B52-3880-9447-9FD7-AC75127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BF48-62F2-754E-91F6-642A8647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00D6-57EC-C84B-BAD7-2623DFEE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14C78-EA00-714F-B9F8-B2B22E575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BCAB-A68E-6647-8D2F-2235A58B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B2FE-EFD9-F340-B8CA-74578A0C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33C-8237-A242-8C41-DC42FD5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8644-37D6-5D4B-9AB8-C0E1C47B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4351-D338-054B-BAB2-EF6382D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8B24-480D-5647-8F4A-5C2FD09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B1C3-252A-864A-9296-93A6F237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43CF-1DEA-234B-ADC7-C1C2E3A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07D3-79CB-1F4E-9533-7FAF572F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3FC8-55F2-7941-8279-FF93314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EE8F-F3FA-9C47-AAD3-F180BDC4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BB3D-8C40-0844-8BB8-18B4654A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350D-764C-0748-AC97-387D070D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D119-1E71-1640-B4BB-8E56C72E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F75A-21F6-764D-8188-249D734B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B3C-926F-3143-8BB7-2E63518E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21E5-396E-7147-9633-52BF6279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E7B0-5741-694D-8636-ACBE11A1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F4F3-FCCD-3A40-AB87-EA7DF0B8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56DB-CA2F-824E-A7FE-813EED11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C3C5-D5FA-B642-8171-C1E55CE5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12E1-C283-D34C-BC8F-47FCFCCB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8A1D-6A0B-E746-8FCA-8F8988BD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92F2-C82D-C940-B55C-6EE583229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6298F-4366-E842-A61F-B0308C34A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9CB48-B3DF-2D40-A078-A5E4B07A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F1E65-1F35-F347-9D75-5C3522E4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21CD0-A18E-D34C-9F94-001D18ED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AB02-5B31-F649-AB85-B9E9DC4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A3A1A-3EBA-AA47-A520-F0B52470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36D97-7E60-EC49-854C-18DE2493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1CBDC-B927-3C41-9CDE-F32A268B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F2490-D8F1-9445-9B6D-2A84926E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9865-47F3-0243-8E45-B8026A4E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B085-12A2-4F4F-8987-35E3DC38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87F2-51CC-A745-93CB-3B62F54B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7C81-0C64-434A-B08E-ECE1D2C9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83A05-AF01-2440-86A9-2D9C0E5D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BCBC-491F-7D41-BD96-D906C813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67DA-C659-3946-938E-08E1AB5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0BB7D-E3BE-AD4F-8543-8E621D78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EE3-A887-2B44-B260-FA153D9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0B8F-375D-B448-9D09-DCDC4631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4D55C-1849-AC4E-BD31-71A73BEC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6FF0E-FE72-EF46-94D3-9B86BA25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2409-FDB8-EF42-A1D6-1E0208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A36C-CE5B-5244-9BD6-1AA3594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B741D-B6CE-874E-997B-38C757E9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9CA8-F3CF-AE46-AB36-09415CAF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AA38-7861-6D42-9581-FC4D9C02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1D48-2F27-FA46-BF94-98118A6C25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3F71-E760-394C-B535-FD6F7BE5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6349-0E80-F949-AF11-6742E412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99C7-FE62-974B-A407-51F5A93E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2208-8583-C444-B8EE-1430782A8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39FB4-87A9-DD4E-882F-009C51232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C7EF9A-74C5-944B-BE9D-ADEA5383E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5" t="17917" r="11626" b="11250"/>
          <a:stretch/>
        </p:blipFill>
        <p:spPr>
          <a:xfrm>
            <a:off x="409574" y="2033"/>
            <a:ext cx="5686426" cy="6855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AB366-D285-9E4F-A6C2-ED97774E6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6" t="23957" r="12434" b="31459"/>
          <a:stretch/>
        </p:blipFill>
        <p:spPr>
          <a:xfrm>
            <a:off x="6690123" y="1157500"/>
            <a:ext cx="4512468" cy="3742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22B88D-851B-4841-96E4-2B3509E1EC5A}"/>
              </a:ext>
            </a:extLst>
          </p:cNvPr>
          <p:cNvSpPr/>
          <p:nvPr/>
        </p:nvSpPr>
        <p:spPr>
          <a:xfrm>
            <a:off x="3014657" y="3900490"/>
            <a:ext cx="923925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D1B098-CB39-6A4C-8CD2-0718934B5DC5}"/>
              </a:ext>
            </a:extLst>
          </p:cNvPr>
          <p:cNvCxnSpPr/>
          <p:nvPr/>
        </p:nvCxnSpPr>
        <p:spPr>
          <a:xfrm flipV="1">
            <a:off x="3938582" y="1157500"/>
            <a:ext cx="2751541" cy="2742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4C8D41-09E4-434C-9932-A0D1E4703DD6}"/>
              </a:ext>
            </a:extLst>
          </p:cNvPr>
          <p:cNvCxnSpPr>
            <a:cxnSpLocks/>
          </p:cNvCxnSpPr>
          <p:nvPr/>
        </p:nvCxnSpPr>
        <p:spPr>
          <a:xfrm>
            <a:off x="3938581" y="4614865"/>
            <a:ext cx="2751542" cy="285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2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Gorchels</dc:creator>
  <cp:lastModifiedBy>Madeline Gorchels</cp:lastModifiedBy>
  <cp:revision>1</cp:revision>
  <dcterms:created xsi:type="dcterms:W3CDTF">2019-03-09T22:18:37Z</dcterms:created>
  <dcterms:modified xsi:type="dcterms:W3CDTF">2019-03-09T22:25:23Z</dcterms:modified>
</cp:coreProperties>
</file>