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4"/>
  </p:notesMasterIdLst>
  <p:sldIdLst>
    <p:sldId id="257" r:id="rId2"/>
    <p:sldId id="258" r:id="rId3"/>
    <p:sldId id="345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4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47" r:id="rId81"/>
    <p:sldId id="348" r:id="rId82"/>
    <p:sldId id="344" r:id="rId83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63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8F465-48D1-4657-8C3D-856DBB1545EF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B131F-E289-4C2F-8BD7-1C418BF6E2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598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[1]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E2919-9941-421D-8F0E-F38DCBB8FF0D}" type="datetime1">
              <a:rPr lang="en-US" smtClean="0"/>
              <a:t>10/25/2023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[1]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C0BCF-3C06-44FB-A8BF-4452DA7F3E43}" type="datetime1">
              <a:rPr lang="en-US" smtClean="0"/>
              <a:t>10/25/2023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[1]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E5D89-C1B0-4365-B035-013F84E7B817}" type="datetime1">
              <a:rPr lang="en-US" smtClean="0"/>
              <a:t>10/25/2023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[1]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987F8-E389-498A-9230-03BA9DF3E5F6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[1]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2EFA9-C175-4C25-A3F8-E953074937E4}" type="datetime1">
              <a:rPr lang="en-US" smtClean="0"/>
              <a:t>10/25/2023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21811" y="395664"/>
            <a:ext cx="14982190" cy="16907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08494" y="4699198"/>
            <a:ext cx="9006205" cy="2496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[1]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73D22-9440-4330-96F4-CD5484E95CDD}" type="datetime1">
              <a:rPr lang="en-US" smtClean="0"/>
              <a:t>10/25/2023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mailto:brian@cs.harvard.edu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com/2012/02/github-2/" TargetMode="External"/><Relationship Id="rId2" Type="http://schemas.openxmlformats.org/officeDocument/2006/relationships/hyperlink" Target="https://cs50.harvard.edu/web/2020/licens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18050" y="4814378"/>
            <a:ext cx="9372600" cy="57137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de-DE" sz="9200" spc="60" dirty="0">
                <a:solidFill>
                  <a:srgbClr val="FFFFFF"/>
                </a:solidFill>
                <a:latin typeface="Verdana"/>
                <a:cs typeface="Verdana"/>
              </a:rPr>
              <a:t>				</a:t>
            </a:r>
            <a:r>
              <a:rPr sz="9200" spc="60" dirty="0">
                <a:solidFill>
                  <a:srgbClr val="FFFFFF"/>
                </a:solidFill>
                <a:latin typeface="Verdana"/>
                <a:cs typeface="Verdana"/>
              </a:rPr>
              <a:t>Git</a:t>
            </a:r>
            <a:r>
              <a:rPr lang="de-DE" sz="92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de-DE" sz="9200" spc="60" dirty="0">
                <a:solidFill>
                  <a:srgbClr val="FFFFFF"/>
                </a:solidFill>
                <a:latin typeface="Verdana"/>
                <a:cs typeface="Arial" panose="020B0604020202020204" pitchFamily="34" charset="0"/>
              </a:rPr>
              <a:t>			</a:t>
            </a:r>
            <a:r>
              <a:rPr lang="de-DE" sz="3000" spc="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Eine kurze Einführung 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endParaRPr lang="de-DE" sz="3000" spc="6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de-DE" sz="3000" spc="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 Chemnitz 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de-DE" sz="3000" spc="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Professur Softwaretechnik 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de-DE" sz="3000" spc="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Dominik Gorgosch </a:t>
            </a:r>
            <a:r>
              <a:rPr lang="de-DE" sz="92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endParaRPr sz="9200" dirty="0">
              <a:latin typeface="Verdana"/>
              <a:cs typeface="Verdana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8FFB439-A24F-D839-F5E6-C7A466913CE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276999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6754" y="2762892"/>
            <a:ext cx="1993136" cy="234731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3937" y="7178769"/>
            <a:ext cx="5356225" cy="3181985"/>
            <a:chOff x="893937" y="7178769"/>
            <a:chExt cx="5356225" cy="3181985"/>
          </a:xfrm>
        </p:grpSpPr>
        <p:sp>
          <p:nvSpPr>
            <p:cNvPr id="4" name="object 4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9"/>
                  </a:lnTo>
                  <a:lnTo>
                    <a:pt x="102643" y="37801"/>
                  </a:lnTo>
                  <a:lnTo>
                    <a:pt x="66693" y="66693"/>
                  </a:lnTo>
                  <a:lnTo>
                    <a:pt x="37800" y="102644"/>
                  </a:lnTo>
                  <a:lnTo>
                    <a:pt x="17138" y="144479"/>
                  </a:lnTo>
                  <a:lnTo>
                    <a:pt x="7227" y="185290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1"/>
                  </a:lnTo>
                  <a:lnTo>
                    <a:pt x="267" y="2562843"/>
                  </a:lnTo>
                  <a:lnTo>
                    <a:pt x="2142" y="2616488"/>
                  </a:lnTo>
                  <a:lnTo>
                    <a:pt x="7236" y="2661206"/>
                  </a:lnTo>
                  <a:lnTo>
                    <a:pt x="17138" y="2701993"/>
                  </a:lnTo>
                  <a:lnTo>
                    <a:pt x="37800" y="2743827"/>
                  </a:lnTo>
                  <a:lnTo>
                    <a:pt x="66693" y="2779778"/>
                  </a:lnTo>
                  <a:lnTo>
                    <a:pt x="102643" y="2808671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3" y="2846203"/>
                  </a:lnTo>
                  <a:lnTo>
                    <a:pt x="4250208" y="2844329"/>
                  </a:lnTo>
                  <a:lnTo>
                    <a:pt x="4294901" y="2839241"/>
                  </a:lnTo>
                  <a:lnTo>
                    <a:pt x="4335713" y="2829332"/>
                  </a:lnTo>
                  <a:lnTo>
                    <a:pt x="4377547" y="2808671"/>
                  </a:lnTo>
                  <a:lnTo>
                    <a:pt x="4413498" y="2779778"/>
                  </a:lnTo>
                  <a:lnTo>
                    <a:pt x="4442391" y="2743827"/>
                  </a:lnTo>
                  <a:lnTo>
                    <a:pt x="4463052" y="2701993"/>
                  </a:lnTo>
                  <a:lnTo>
                    <a:pt x="4472963" y="2661182"/>
                  </a:lnTo>
                  <a:lnTo>
                    <a:pt x="4478048" y="2616683"/>
                  </a:lnTo>
                  <a:lnTo>
                    <a:pt x="4479923" y="2563499"/>
                  </a:lnTo>
                  <a:lnTo>
                    <a:pt x="4480191" y="2496731"/>
                  </a:lnTo>
                  <a:lnTo>
                    <a:pt x="4480185" y="349741"/>
                  </a:lnTo>
                  <a:lnTo>
                    <a:pt x="4479923" y="283628"/>
                  </a:lnTo>
                  <a:lnTo>
                    <a:pt x="4478048" y="229983"/>
                  </a:lnTo>
                  <a:lnTo>
                    <a:pt x="4472955" y="185266"/>
                  </a:lnTo>
                  <a:lnTo>
                    <a:pt x="4463052" y="144479"/>
                  </a:lnTo>
                  <a:lnTo>
                    <a:pt x="4442391" y="102644"/>
                  </a:lnTo>
                  <a:lnTo>
                    <a:pt x="4413498" y="66693"/>
                  </a:lnTo>
                  <a:lnTo>
                    <a:pt x="4377547" y="37801"/>
                  </a:lnTo>
                  <a:lnTo>
                    <a:pt x="4335713" y="17139"/>
                  </a:lnTo>
                  <a:lnTo>
                    <a:pt x="4294926" y="7230"/>
                  </a:lnTo>
                  <a:lnTo>
                    <a:pt x="4250403" y="2142"/>
                  </a:lnTo>
                  <a:lnTo>
                    <a:pt x="4197219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2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0"/>
                  </a:lnTo>
                  <a:lnTo>
                    <a:pt x="57062" y="251862"/>
                  </a:lnTo>
                  <a:lnTo>
                    <a:pt x="95322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0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4" y="0"/>
                  </a:lnTo>
                  <a:lnTo>
                    <a:pt x="254085" y="239"/>
                  </a:lnTo>
                  <a:lnTo>
                    <a:pt x="206027" y="1919"/>
                  </a:lnTo>
                  <a:lnTo>
                    <a:pt x="165989" y="6477"/>
                  </a:lnTo>
                  <a:lnTo>
                    <a:pt x="91952" y="33863"/>
                  </a:lnTo>
                  <a:lnTo>
                    <a:pt x="59746" y="59747"/>
                  </a:lnTo>
                  <a:lnTo>
                    <a:pt x="33863" y="91953"/>
                  </a:lnTo>
                  <a:lnTo>
                    <a:pt x="15353" y="129430"/>
                  </a:lnTo>
                  <a:lnTo>
                    <a:pt x="1919" y="205854"/>
                  </a:lnTo>
                  <a:lnTo>
                    <a:pt x="239" y="253498"/>
                  </a:lnTo>
                  <a:lnTo>
                    <a:pt x="0" y="313312"/>
                  </a:lnTo>
                  <a:lnTo>
                    <a:pt x="5" y="2066509"/>
                  </a:lnTo>
                  <a:lnTo>
                    <a:pt x="239" y="2125735"/>
                  </a:lnTo>
                  <a:lnTo>
                    <a:pt x="1919" y="2173793"/>
                  </a:lnTo>
                  <a:lnTo>
                    <a:pt x="6482" y="2213853"/>
                  </a:lnTo>
                  <a:lnTo>
                    <a:pt x="33863" y="2287869"/>
                  </a:lnTo>
                  <a:lnTo>
                    <a:pt x="59746" y="2320075"/>
                  </a:lnTo>
                  <a:lnTo>
                    <a:pt x="91952" y="2345958"/>
                  </a:lnTo>
                  <a:lnTo>
                    <a:pt x="129429" y="2364468"/>
                  </a:lnTo>
                  <a:lnTo>
                    <a:pt x="205853" y="2377902"/>
                  </a:lnTo>
                  <a:lnTo>
                    <a:pt x="253497" y="2379581"/>
                  </a:lnTo>
                  <a:lnTo>
                    <a:pt x="313311" y="2379821"/>
                  </a:lnTo>
                  <a:lnTo>
                    <a:pt x="3698837" y="2379821"/>
                  </a:lnTo>
                  <a:lnTo>
                    <a:pt x="3759456" y="2379581"/>
                  </a:lnTo>
                  <a:lnTo>
                    <a:pt x="3807513" y="2377902"/>
                  </a:lnTo>
                  <a:lnTo>
                    <a:pt x="3847551" y="2373344"/>
                  </a:lnTo>
                  <a:lnTo>
                    <a:pt x="3921589" y="2345958"/>
                  </a:lnTo>
                  <a:lnTo>
                    <a:pt x="3953795" y="2320075"/>
                  </a:lnTo>
                  <a:lnTo>
                    <a:pt x="3979678" y="2287869"/>
                  </a:lnTo>
                  <a:lnTo>
                    <a:pt x="3998188" y="2250392"/>
                  </a:lnTo>
                  <a:lnTo>
                    <a:pt x="4011623" y="2173967"/>
                  </a:lnTo>
                  <a:lnTo>
                    <a:pt x="4013302" y="2126323"/>
                  </a:lnTo>
                  <a:lnTo>
                    <a:pt x="4013542" y="2066509"/>
                  </a:lnTo>
                  <a:lnTo>
                    <a:pt x="4013537" y="313312"/>
                  </a:lnTo>
                  <a:lnTo>
                    <a:pt x="4013302" y="254086"/>
                  </a:lnTo>
                  <a:lnTo>
                    <a:pt x="4011623" y="206028"/>
                  </a:lnTo>
                  <a:lnTo>
                    <a:pt x="4007059" y="165968"/>
                  </a:lnTo>
                  <a:lnTo>
                    <a:pt x="3979678" y="91953"/>
                  </a:lnTo>
                  <a:lnTo>
                    <a:pt x="3953795" y="59747"/>
                  </a:lnTo>
                  <a:lnTo>
                    <a:pt x="3921589" y="33863"/>
                  </a:lnTo>
                  <a:lnTo>
                    <a:pt x="3884112" y="15354"/>
                  </a:lnTo>
                  <a:lnTo>
                    <a:pt x="3807687" y="1919"/>
                  </a:lnTo>
                  <a:lnTo>
                    <a:pt x="3760043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3660589" y="7178769"/>
            <a:ext cx="5356225" cy="3181985"/>
            <a:chOff x="13660589" y="7178769"/>
            <a:chExt cx="5356225" cy="3181985"/>
          </a:xfrm>
        </p:grpSpPr>
        <p:sp>
          <p:nvSpPr>
            <p:cNvPr id="11" name="object 11"/>
            <p:cNvSpPr/>
            <p:nvPr/>
          </p:nvSpPr>
          <p:spPr>
            <a:xfrm>
              <a:off x="14098335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0" y="0"/>
                  </a:moveTo>
                  <a:lnTo>
                    <a:pt x="351298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7" y="17139"/>
                  </a:lnTo>
                  <a:lnTo>
                    <a:pt x="102642" y="37801"/>
                  </a:lnTo>
                  <a:lnTo>
                    <a:pt x="66692" y="66693"/>
                  </a:lnTo>
                  <a:lnTo>
                    <a:pt x="37801" y="102644"/>
                  </a:lnTo>
                  <a:lnTo>
                    <a:pt x="17140" y="144479"/>
                  </a:lnTo>
                  <a:lnTo>
                    <a:pt x="7228" y="185290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1"/>
                  </a:lnTo>
                  <a:lnTo>
                    <a:pt x="267" y="2562843"/>
                  </a:lnTo>
                  <a:lnTo>
                    <a:pt x="2142" y="2616488"/>
                  </a:lnTo>
                  <a:lnTo>
                    <a:pt x="7237" y="2661206"/>
                  </a:lnTo>
                  <a:lnTo>
                    <a:pt x="17140" y="2701993"/>
                  </a:lnTo>
                  <a:lnTo>
                    <a:pt x="37801" y="2743827"/>
                  </a:lnTo>
                  <a:lnTo>
                    <a:pt x="66692" y="2779778"/>
                  </a:lnTo>
                  <a:lnTo>
                    <a:pt x="102642" y="2808671"/>
                  </a:lnTo>
                  <a:lnTo>
                    <a:pt x="144477" y="2829332"/>
                  </a:lnTo>
                  <a:lnTo>
                    <a:pt x="185264" y="2839241"/>
                  </a:lnTo>
                  <a:lnTo>
                    <a:pt x="229787" y="2844329"/>
                  </a:lnTo>
                  <a:lnTo>
                    <a:pt x="282970" y="2846203"/>
                  </a:lnTo>
                  <a:lnTo>
                    <a:pt x="349738" y="2846471"/>
                  </a:lnTo>
                  <a:lnTo>
                    <a:pt x="4128889" y="2846471"/>
                  </a:lnTo>
                  <a:lnTo>
                    <a:pt x="4196559" y="2846203"/>
                  </a:lnTo>
                  <a:lnTo>
                    <a:pt x="4250205" y="2844329"/>
                  </a:lnTo>
                  <a:lnTo>
                    <a:pt x="4294899" y="2839241"/>
                  </a:lnTo>
                  <a:lnTo>
                    <a:pt x="4335710" y="2829332"/>
                  </a:lnTo>
                  <a:lnTo>
                    <a:pt x="4377545" y="2808671"/>
                  </a:lnTo>
                  <a:lnTo>
                    <a:pt x="4413495" y="2779778"/>
                  </a:lnTo>
                  <a:lnTo>
                    <a:pt x="4442386" y="2743827"/>
                  </a:lnTo>
                  <a:lnTo>
                    <a:pt x="4463047" y="2701993"/>
                  </a:lnTo>
                  <a:lnTo>
                    <a:pt x="4472959" y="2661182"/>
                  </a:lnTo>
                  <a:lnTo>
                    <a:pt x="4478045" y="2616683"/>
                  </a:lnTo>
                  <a:lnTo>
                    <a:pt x="4479920" y="2563499"/>
                  </a:lnTo>
                  <a:lnTo>
                    <a:pt x="4480188" y="2496731"/>
                  </a:lnTo>
                  <a:lnTo>
                    <a:pt x="4480182" y="349741"/>
                  </a:lnTo>
                  <a:lnTo>
                    <a:pt x="4479920" y="283628"/>
                  </a:lnTo>
                  <a:lnTo>
                    <a:pt x="4478045" y="229983"/>
                  </a:lnTo>
                  <a:lnTo>
                    <a:pt x="4472951" y="185266"/>
                  </a:lnTo>
                  <a:lnTo>
                    <a:pt x="4463047" y="144479"/>
                  </a:lnTo>
                  <a:lnTo>
                    <a:pt x="4442386" y="102644"/>
                  </a:lnTo>
                  <a:lnTo>
                    <a:pt x="4413495" y="66693"/>
                  </a:lnTo>
                  <a:lnTo>
                    <a:pt x="4377545" y="37801"/>
                  </a:lnTo>
                  <a:lnTo>
                    <a:pt x="4335710" y="17139"/>
                  </a:lnTo>
                  <a:lnTo>
                    <a:pt x="4294923" y="7230"/>
                  </a:lnTo>
                  <a:lnTo>
                    <a:pt x="4250400" y="2142"/>
                  </a:lnTo>
                  <a:lnTo>
                    <a:pt x="4197217" y="267"/>
                  </a:lnTo>
                  <a:lnTo>
                    <a:pt x="4130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098335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686766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19" h="278765">
                  <a:moveTo>
                    <a:pt x="5163947" y="0"/>
                  </a:moveTo>
                  <a:lnTo>
                    <a:pt x="139377" y="0"/>
                  </a:lnTo>
                  <a:lnTo>
                    <a:pt x="95325" y="7105"/>
                  </a:lnTo>
                  <a:lnTo>
                    <a:pt x="57065" y="26891"/>
                  </a:lnTo>
                  <a:lnTo>
                    <a:pt x="26893" y="57062"/>
                  </a:lnTo>
                  <a:lnTo>
                    <a:pt x="7106" y="95323"/>
                  </a:lnTo>
                  <a:lnTo>
                    <a:pt x="0" y="139376"/>
                  </a:lnTo>
                  <a:lnTo>
                    <a:pt x="7106" y="183430"/>
                  </a:lnTo>
                  <a:lnTo>
                    <a:pt x="26893" y="221690"/>
                  </a:lnTo>
                  <a:lnTo>
                    <a:pt x="57065" y="251862"/>
                  </a:lnTo>
                  <a:lnTo>
                    <a:pt x="95325" y="271648"/>
                  </a:lnTo>
                  <a:lnTo>
                    <a:pt x="139377" y="278753"/>
                  </a:lnTo>
                  <a:lnTo>
                    <a:pt x="5163947" y="278753"/>
                  </a:lnTo>
                  <a:lnTo>
                    <a:pt x="5207999" y="271648"/>
                  </a:lnTo>
                  <a:lnTo>
                    <a:pt x="5246260" y="251862"/>
                  </a:lnTo>
                  <a:lnTo>
                    <a:pt x="5276432" y="221690"/>
                  </a:lnTo>
                  <a:lnTo>
                    <a:pt x="5296219" y="183430"/>
                  </a:lnTo>
                  <a:lnTo>
                    <a:pt x="5303325" y="139376"/>
                  </a:lnTo>
                  <a:lnTo>
                    <a:pt x="5296219" y="95323"/>
                  </a:lnTo>
                  <a:lnTo>
                    <a:pt x="5276432" y="57062"/>
                  </a:lnTo>
                  <a:lnTo>
                    <a:pt x="5246260" y="26891"/>
                  </a:lnTo>
                  <a:lnTo>
                    <a:pt x="5207999" y="7105"/>
                  </a:lnTo>
                  <a:lnTo>
                    <a:pt x="51639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686766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19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331657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4" h="2379979">
                  <a:moveTo>
                    <a:pt x="3700232" y="0"/>
                  </a:moveTo>
                  <a:lnTo>
                    <a:pt x="314702" y="0"/>
                  </a:lnTo>
                  <a:lnTo>
                    <a:pt x="254086" y="239"/>
                  </a:lnTo>
                  <a:lnTo>
                    <a:pt x="206030" y="1919"/>
                  </a:lnTo>
                  <a:lnTo>
                    <a:pt x="165992" y="6477"/>
                  </a:lnTo>
                  <a:lnTo>
                    <a:pt x="91954" y="33863"/>
                  </a:lnTo>
                  <a:lnTo>
                    <a:pt x="59746" y="59747"/>
                  </a:lnTo>
                  <a:lnTo>
                    <a:pt x="33861" y="91953"/>
                  </a:lnTo>
                  <a:lnTo>
                    <a:pt x="15350" y="129430"/>
                  </a:lnTo>
                  <a:lnTo>
                    <a:pt x="1918" y="205854"/>
                  </a:lnTo>
                  <a:lnTo>
                    <a:pt x="239" y="253498"/>
                  </a:lnTo>
                  <a:lnTo>
                    <a:pt x="0" y="313312"/>
                  </a:lnTo>
                  <a:lnTo>
                    <a:pt x="5" y="2066509"/>
                  </a:lnTo>
                  <a:lnTo>
                    <a:pt x="239" y="2125735"/>
                  </a:lnTo>
                  <a:lnTo>
                    <a:pt x="1918" y="2173793"/>
                  </a:lnTo>
                  <a:lnTo>
                    <a:pt x="6481" y="2213853"/>
                  </a:lnTo>
                  <a:lnTo>
                    <a:pt x="33861" y="2287869"/>
                  </a:lnTo>
                  <a:lnTo>
                    <a:pt x="59746" y="2320075"/>
                  </a:lnTo>
                  <a:lnTo>
                    <a:pt x="91954" y="2345958"/>
                  </a:lnTo>
                  <a:lnTo>
                    <a:pt x="129430" y="2364468"/>
                  </a:lnTo>
                  <a:lnTo>
                    <a:pt x="205856" y="2377902"/>
                  </a:lnTo>
                  <a:lnTo>
                    <a:pt x="253499" y="2379581"/>
                  </a:lnTo>
                  <a:lnTo>
                    <a:pt x="313309" y="2379821"/>
                  </a:lnTo>
                  <a:lnTo>
                    <a:pt x="3698840" y="2379821"/>
                  </a:lnTo>
                  <a:lnTo>
                    <a:pt x="3759455" y="2379581"/>
                  </a:lnTo>
                  <a:lnTo>
                    <a:pt x="3807512" y="2377902"/>
                  </a:lnTo>
                  <a:lnTo>
                    <a:pt x="3847550" y="2373344"/>
                  </a:lnTo>
                  <a:lnTo>
                    <a:pt x="3921588" y="2345958"/>
                  </a:lnTo>
                  <a:lnTo>
                    <a:pt x="3953795" y="2320075"/>
                  </a:lnTo>
                  <a:lnTo>
                    <a:pt x="3979681" y="2287869"/>
                  </a:lnTo>
                  <a:lnTo>
                    <a:pt x="3998192" y="2250392"/>
                  </a:lnTo>
                  <a:lnTo>
                    <a:pt x="4011623" y="2173967"/>
                  </a:lnTo>
                  <a:lnTo>
                    <a:pt x="4013302" y="2126323"/>
                  </a:lnTo>
                  <a:lnTo>
                    <a:pt x="4013542" y="2066509"/>
                  </a:lnTo>
                  <a:lnTo>
                    <a:pt x="4013537" y="313312"/>
                  </a:lnTo>
                  <a:lnTo>
                    <a:pt x="4013302" y="254086"/>
                  </a:lnTo>
                  <a:lnTo>
                    <a:pt x="4011623" y="206028"/>
                  </a:lnTo>
                  <a:lnTo>
                    <a:pt x="4007061" y="165968"/>
                  </a:lnTo>
                  <a:lnTo>
                    <a:pt x="3979681" y="91953"/>
                  </a:lnTo>
                  <a:lnTo>
                    <a:pt x="3953795" y="59747"/>
                  </a:lnTo>
                  <a:lnTo>
                    <a:pt x="3921588" y="33863"/>
                  </a:lnTo>
                  <a:lnTo>
                    <a:pt x="3884112" y="15354"/>
                  </a:lnTo>
                  <a:lnTo>
                    <a:pt x="3807686" y="1919"/>
                  </a:lnTo>
                  <a:lnTo>
                    <a:pt x="3760043" y="239"/>
                  </a:lnTo>
                  <a:lnTo>
                    <a:pt x="37002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331658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4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2560332" y="4495496"/>
            <a:ext cx="1993264" cy="2347595"/>
            <a:chOff x="2560332" y="4495496"/>
            <a:chExt cx="1993264" cy="2347595"/>
          </a:xfrm>
        </p:grpSpPr>
        <p:sp>
          <p:nvSpPr>
            <p:cNvPr id="18" name="object 18"/>
            <p:cNvSpPr/>
            <p:nvPr/>
          </p:nvSpPr>
          <p:spPr>
            <a:xfrm>
              <a:off x="2586608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5" y="0"/>
                  </a:moveTo>
                  <a:lnTo>
                    <a:pt x="130054" y="0"/>
                  </a:lnTo>
                  <a:lnTo>
                    <a:pt x="104984" y="99"/>
                  </a:lnTo>
                  <a:lnTo>
                    <a:pt x="53430" y="6349"/>
                  </a:lnTo>
                  <a:lnTo>
                    <a:pt x="13906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51" y="2093697"/>
                  </a:lnTo>
                  <a:lnTo>
                    <a:pt x="37930" y="2133221"/>
                  </a:lnTo>
                  <a:lnTo>
                    <a:pt x="85036" y="2146432"/>
                  </a:lnTo>
                  <a:lnTo>
                    <a:pt x="129477" y="2147225"/>
                  </a:lnTo>
                  <a:lnTo>
                    <a:pt x="1654969" y="2147225"/>
                  </a:lnTo>
                  <a:lnTo>
                    <a:pt x="1699915" y="2146432"/>
                  </a:lnTo>
                  <a:lnTo>
                    <a:pt x="1747093" y="2133221"/>
                  </a:lnTo>
                  <a:lnTo>
                    <a:pt x="1778772" y="2093697"/>
                  </a:lnTo>
                  <a:lnTo>
                    <a:pt x="1785023" y="2042386"/>
                  </a:lnTo>
                  <a:lnTo>
                    <a:pt x="1785015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7" y="793"/>
                  </a:lnTo>
                  <a:lnTo>
                    <a:pt x="1655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86509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95731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3" y="1438"/>
                  </a:lnTo>
                  <a:lnTo>
                    <a:pt x="1438" y="3173"/>
                  </a:lnTo>
                  <a:lnTo>
                    <a:pt x="637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89" y="292377"/>
                  </a:lnTo>
                  <a:lnTo>
                    <a:pt x="267396" y="292377"/>
                  </a:lnTo>
                  <a:lnTo>
                    <a:pt x="274786" y="284988"/>
                  </a:lnTo>
                  <a:lnTo>
                    <a:pt x="274786" y="7389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095731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122605" y="4645746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8" y="0"/>
                  </a:lnTo>
                  <a:lnTo>
                    <a:pt x="29211" y="2148"/>
                  </a:lnTo>
                  <a:lnTo>
                    <a:pt x="6548" y="24810"/>
                  </a:lnTo>
                  <a:lnTo>
                    <a:pt x="2148" y="29210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8" y="40651"/>
                  </a:lnTo>
                  <a:lnTo>
                    <a:pt x="243244" y="281747"/>
                  </a:lnTo>
                  <a:lnTo>
                    <a:pt x="247622" y="283896"/>
                  </a:lnTo>
                  <a:lnTo>
                    <a:pt x="250308" y="283896"/>
                  </a:lnTo>
                  <a:lnTo>
                    <a:pt x="254685" y="281747"/>
                  </a:lnTo>
                  <a:lnTo>
                    <a:pt x="281748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22605" y="4645745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92776" y="4495496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10" h="461010">
                  <a:moveTo>
                    <a:pt x="138765" y="0"/>
                  </a:moveTo>
                  <a:lnTo>
                    <a:pt x="136079" y="0"/>
                  </a:lnTo>
                  <a:lnTo>
                    <a:pt x="133754" y="1084"/>
                  </a:lnTo>
                  <a:lnTo>
                    <a:pt x="131701" y="2148"/>
                  </a:lnTo>
                  <a:lnTo>
                    <a:pt x="2148" y="131702"/>
                  </a:lnTo>
                  <a:lnTo>
                    <a:pt x="1083" y="133755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2" y="460692"/>
                  </a:lnTo>
                  <a:lnTo>
                    <a:pt x="458544" y="328991"/>
                  </a:lnTo>
                  <a:lnTo>
                    <a:pt x="460692" y="324613"/>
                  </a:lnTo>
                  <a:lnTo>
                    <a:pt x="460692" y="321927"/>
                  </a:lnTo>
                  <a:lnTo>
                    <a:pt x="143142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720201" y="5013325"/>
            <a:ext cx="687705" cy="88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solidFill>
                  <a:srgbClr val="00882B"/>
                </a:solidFill>
                <a:latin typeface="Consolas"/>
                <a:cs typeface="Consolas"/>
              </a:rPr>
              <a:t>a</a:t>
            </a:r>
            <a:r>
              <a:rPr sz="1900" spc="-20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00882B"/>
                </a:solidFill>
                <a:latin typeface="Consolas"/>
                <a:cs typeface="Consolas"/>
              </a:rPr>
              <a:t>=</a:t>
            </a:r>
            <a:r>
              <a:rPr sz="1900" spc="-15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spc="-50" dirty="0">
                <a:solidFill>
                  <a:srgbClr val="00882B"/>
                </a:solidFill>
                <a:latin typeface="Consolas"/>
                <a:cs typeface="Consolas"/>
              </a:rPr>
              <a:t>1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4863872" y="4495496"/>
            <a:ext cx="1993264" cy="2347595"/>
            <a:chOff x="14863872" y="4495496"/>
            <a:chExt cx="1993264" cy="2347595"/>
          </a:xfrm>
        </p:grpSpPr>
        <p:sp>
          <p:nvSpPr>
            <p:cNvPr id="27" name="object 27"/>
            <p:cNvSpPr/>
            <p:nvPr/>
          </p:nvSpPr>
          <p:spPr>
            <a:xfrm>
              <a:off x="14890149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7" y="99"/>
                  </a:lnTo>
                  <a:lnTo>
                    <a:pt x="53438" y="6349"/>
                  </a:lnTo>
                  <a:lnTo>
                    <a:pt x="13911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56" y="2093697"/>
                  </a:lnTo>
                  <a:lnTo>
                    <a:pt x="37938" y="2133221"/>
                  </a:lnTo>
                  <a:lnTo>
                    <a:pt x="85042" y="2146432"/>
                  </a:lnTo>
                  <a:lnTo>
                    <a:pt x="129477" y="2147225"/>
                  </a:lnTo>
                  <a:lnTo>
                    <a:pt x="1654970" y="2147225"/>
                  </a:lnTo>
                  <a:lnTo>
                    <a:pt x="1699919" y="2146432"/>
                  </a:lnTo>
                  <a:lnTo>
                    <a:pt x="1747096" y="2133221"/>
                  </a:lnTo>
                  <a:lnTo>
                    <a:pt x="1778778" y="2093697"/>
                  </a:lnTo>
                  <a:lnTo>
                    <a:pt x="1785024" y="2042386"/>
                  </a:lnTo>
                  <a:lnTo>
                    <a:pt x="1785016" y="104839"/>
                  </a:lnTo>
                  <a:lnTo>
                    <a:pt x="1778778" y="53528"/>
                  </a:lnTo>
                  <a:lnTo>
                    <a:pt x="1747096" y="14004"/>
                  </a:lnTo>
                  <a:lnTo>
                    <a:pt x="1699991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890049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399270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405" y="0"/>
                  </a:moveTo>
                  <a:lnTo>
                    <a:pt x="7392" y="0"/>
                  </a:lnTo>
                  <a:lnTo>
                    <a:pt x="5382" y="637"/>
                  </a:lnTo>
                  <a:lnTo>
                    <a:pt x="3183" y="1438"/>
                  </a:lnTo>
                  <a:lnTo>
                    <a:pt x="1444" y="3173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92" y="292377"/>
                  </a:lnTo>
                  <a:lnTo>
                    <a:pt x="267405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4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399270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426149" y="4645746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3627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44" y="24810"/>
                  </a:lnTo>
                  <a:lnTo>
                    <a:pt x="2146" y="29210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1"/>
                  </a:lnTo>
                  <a:lnTo>
                    <a:pt x="243249" y="281747"/>
                  </a:lnTo>
                  <a:lnTo>
                    <a:pt x="247625" y="283896"/>
                  </a:lnTo>
                  <a:lnTo>
                    <a:pt x="250306" y="283896"/>
                  </a:lnTo>
                  <a:lnTo>
                    <a:pt x="254683" y="281747"/>
                  </a:lnTo>
                  <a:lnTo>
                    <a:pt x="281750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47" y="2148"/>
                  </a:lnTo>
                  <a:lnTo>
                    <a:pt x="362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426149" y="4645745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396317" y="4495496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7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54" y="127302"/>
                  </a:lnTo>
                  <a:lnTo>
                    <a:pt x="2146" y="131702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91"/>
                  </a:lnTo>
                  <a:lnTo>
                    <a:pt x="460698" y="324613"/>
                  </a:lnTo>
                  <a:lnTo>
                    <a:pt x="460698" y="321927"/>
                  </a:lnTo>
                  <a:lnTo>
                    <a:pt x="458551" y="317550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5023490" y="5013325"/>
            <a:ext cx="687705" cy="88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solidFill>
                  <a:srgbClr val="00882B"/>
                </a:solidFill>
                <a:latin typeface="Consolas"/>
                <a:cs typeface="Consolas"/>
              </a:rPr>
              <a:t>d</a:t>
            </a:r>
            <a:r>
              <a:rPr sz="1900" spc="-20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00882B"/>
                </a:solidFill>
                <a:latin typeface="Consolas"/>
                <a:cs typeface="Consolas"/>
              </a:rPr>
              <a:t>=</a:t>
            </a:r>
            <a:r>
              <a:rPr sz="1900" spc="-15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spc="-50" dirty="0">
                <a:solidFill>
                  <a:srgbClr val="00882B"/>
                </a:solidFill>
                <a:latin typeface="Consolas"/>
                <a:cs typeface="Consolas"/>
              </a:rPr>
              <a:t>4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803846" y="3275158"/>
            <a:ext cx="1350010" cy="1232389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algn="just">
              <a:lnSpc>
                <a:spcPts val="2230"/>
              </a:lnSpc>
              <a:spcBef>
                <a:spcPts val="210"/>
              </a:spcBef>
            </a:pPr>
            <a:r>
              <a:rPr lang="de-DE" sz="1900" dirty="0">
                <a:latin typeface="Consolas"/>
                <a:cs typeface="Consolas"/>
              </a:rPr>
              <a:t>a = 1</a:t>
            </a:r>
          </a:p>
          <a:p>
            <a:pPr marL="12700" marR="5080" algn="just">
              <a:lnSpc>
                <a:spcPts val="2230"/>
              </a:lnSpc>
              <a:spcBef>
                <a:spcPts val="210"/>
              </a:spcBef>
            </a:pPr>
            <a:r>
              <a:rPr lang="de-DE" sz="1900" dirty="0">
                <a:latin typeface="Consolas"/>
                <a:cs typeface="Consolas"/>
              </a:rPr>
              <a:t>b = 2</a:t>
            </a:r>
          </a:p>
          <a:p>
            <a:pPr marL="12700" marR="5080" algn="just">
              <a:lnSpc>
                <a:spcPts val="2230"/>
              </a:lnSpc>
              <a:spcBef>
                <a:spcPts val="210"/>
              </a:spcBef>
            </a:pPr>
            <a:r>
              <a:rPr lang="de-DE" sz="1900" dirty="0">
                <a:latin typeface="Consolas"/>
                <a:cs typeface="Consolas"/>
              </a:rPr>
              <a:t>c = 3 </a:t>
            </a:r>
          </a:p>
          <a:p>
            <a:pPr marL="12700" marR="5080" algn="just">
              <a:lnSpc>
                <a:spcPts val="2230"/>
              </a:lnSpc>
              <a:spcBef>
                <a:spcPts val="210"/>
              </a:spcBef>
            </a:pPr>
            <a:r>
              <a:rPr lang="de-DE" sz="1900" dirty="0">
                <a:latin typeface="Consolas"/>
                <a:cs typeface="Consolas"/>
              </a:rPr>
              <a:t>d = 4 </a:t>
            </a:r>
            <a:endParaRPr sz="1900" dirty="0">
              <a:latin typeface="Consolas"/>
              <a:cs typeface="Consolas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3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190" dirty="0">
                <a:latin typeface="Arial"/>
                <a:cs typeface="Arial"/>
              </a:rPr>
              <a:t>Synchronizes</a:t>
            </a:r>
            <a:r>
              <a:rPr sz="4950" spc="125" dirty="0">
                <a:latin typeface="Arial"/>
                <a:cs typeface="Arial"/>
              </a:rPr>
              <a:t> </a:t>
            </a:r>
            <a:r>
              <a:rPr sz="4950" spc="315" dirty="0">
                <a:latin typeface="Arial"/>
                <a:cs typeface="Arial"/>
              </a:rPr>
              <a:t>code</a:t>
            </a:r>
            <a:r>
              <a:rPr sz="4950" spc="125" dirty="0">
                <a:latin typeface="Arial"/>
                <a:cs typeface="Arial"/>
              </a:rPr>
              <a:t> </a:t>
            </a:r>
            <a:r>
              <a:rPr sz="4950" spc="325" dirty="0">
                <a:latin typeface="Arial"/>
                <a:cs typeface="Arial"/>
              </a:rPr>
              <a:t>between</a:t>
            </a:r>
            <a:r>
              <a:rPr sz="4950" spc="130" dirty="0">
                <a:latin typeface="Arial"/>
                <a:cs typeface="Arial"/>
              </a:rPr>
              <a:t> </a:t>
            </a:r>
            <a:r>
              <a:rPr sz="4950" spc="295" dirty="0">
                <a:latin typeface="Arial"/>
                <a:cs typeface="Arial"/>
              </a:rPr>
              <a:t>different</a:t>
            </a:r>
            <a:r>
              <a:rPr sz="4950" spc="125" dirty="0">
                <a:latin typeface="Arial"/>
                <a:cs typeface="Arial"/>
              </a:rPr>
              <a:t> </a:t>
            </a:r>
            <a:r>
              <a:rPr sz="4950" spc="200" dirty="0">
                <a:latin typeface="Arial"/>
                <a:cs typeface="Arial"/>
              </a:rPr>
              <a:t>people.</a:t>
            </a:r>
            <a:endParaRPr sz="495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8895719" y="3919416"/>
            <a:ext cx="2312670" cy="1573530"/>
            <a:chOff x="8895719" y="3919416"/>
            <a:chExt cx="2312670" cy="1573530"/>
          </a:xfrm>
        </p:grpSpPr>
        <p:sp>
          <p:nvSpPr>
            <p:cNvPr id="38" name="object 38"/>
            <p:cNvSpPr/>
            <p:nvPr/>
          </p:nvSpPr>
          <p:spPr>
            <a:xfrm>
              <a:off x="8921897" y="39455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107720" y="41213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40769" y="4105687"/>
              <a:ext cx="195592" cy="195592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8921897" y="4444327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107719" y="4620127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40769" y="4604421"/>
              <a:ext cx="195592" cy="195592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8921897" y="4950786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107720" y="5126586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40769" y="5110880"/>
              <a:ext cx="195592" cy="195592"/>
            </a:xfrm>
            <a:prstGeom prst="rect">
              <a:avLst/>
            </a:prstGeom>
          </p:spPr>
        </p:pic>
      </p:grpSp>
      <p:sp>
        <p:nvSpPr>
          <p:cNvPr id="47" name="Fußzeilenplatzhalter 46">
            <a:extLst>
              <a:ext uri="{FF2B5EF4-FFF2-40B4-BE49-F238E27FC236}">
                <a16:creationId xmlns:a16="http://schemas.microsoft.com/office/drawing/2014/main" id="{4472F14B-E851-ACD9-329A-60100FAFCEA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6754" y="2762892"/>
            <a:ext cx="1993136" cy="234731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3937" y="7178769"/>
            <a:ext cx="5356225" cy="3181985"/>
            <a:chOff x="893937" y="7178769"/>
            <a:chExt cx="5356225" cy="3181985"/>
          </a:xfrm>
        </p:grpSpPr>
        <p:sp>
          <p:nvSpPr>
            <p:cNvPr id="4" name="object 4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9"/>
                  </a:lnTo>
                  <a:lnTo>
                    <a:pt x="102643" y="37801"/>
                  </a:lnTo>
                  <a:lnTo>
                    <a:pt x="66693" y="66693"/>
                  </a:lnTo>
                  <a:lnTo>
                    <a:pt x="37800" y="102644"/>
                  </a:lnTo>
                  <a:lnTo>
                    <a:pt x="17138" y="144479"/>
                  </a:lnTo>
                  <a:lnTo>
                    <a:pt x="7227" y="185290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1"/>
                  </a:lnTo>
                  <a:lnTo>
                    <a:pt x="267" y="2562843"/>
                  </a:lnTo>
                  <a:lnTo>
                    <a:pt x="2142" y="2616488"/>
                  </a:lnTo>
                  <a:lnTo>
                    <a:pt x="7236" y="2661206"/>
                  </a:lnTo>
                  <a:lnTo>
                    <a:pt x="17138" y="2701993"/>
                  </a:lnTo>
                  <a:lnTo>
                    <a:pt x="37800" y="2743827"/>
                  </a:lnTo>
                  <a:lnTo>
                    <a:pt x="66693" y="2779778"/>
                  </a:lnTo>
                  <a:lnTo>
                    <a:pt x="102643" y="2808671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3" y="2846203"/>
                  </a:lnTo>
                  <a:lnTo>
                    <a:pt x="4250208" y="2844329"/>
                  </a:lnTo>
                  <a:lnTo>
                    <a:pt x="4294901" y="2839241"/>
                  </a:lnTo>
                  <a:lnTo>
                    <a:pt x="4335713" y="2829332"/>
                  </a:lnTo>
                  <a:lnTo>
                    <a:pt x="4377547" y="2808671"/>
                  </a:lnTo>
                  <a:lnTo>
                    <a:pt x="4413498" y="2779778"/>
                  </a:lnTo>
                  <a:lnTo>
                    <a:pt x="4442391" y="2743827"/>
                  </a:lnTo>
                  <a:lnTo>
                    <a:pt x="4463052" y="2701993"/>
                  </a:lnTo>
                  <a:lnTo>
                    <a:pt x="4472963" y="2661182"/>
                  </a:lnTo>
                  <a:lnTo>
                    <a:pt x="4478048" y="2616683"/>
                  </a:lnTo>
                  <a:lnTo>
                    <a:pt x="4479923" y="2563499"/>
                  </a:lnTo>
                  <a:lnTo>
                    <a:pt x="4480191" y="2496731"/>
                  </a:lnTo>
                  <a:lnTo>
                    <a:pt x="4480185" y="349741"/>
                  </a:lnTo>
                  <a:lnTo>
                    <a:pt x="4479923" y="283628"/>
                  </a:lnTo>
                  <a:lnTo>
                    <a:pt x="4478048" y="229983"/>
                  </a:lnTo>
                  <a:lnTo>
                    <a:pt x="4472955" y="185266"/>
                  </a:lnTo>
                  <a:lnTo>
                    <a:pt x="4463052" y="144479"/>
                  </a:lnTo>
                  <a:lnTo>
                    <a:pt x="4442391" y="102644"/>
                  </a:lnTo>
                  <a:lnTo>
                    <a:pt x="4413498" y="66693"/>
                  </a:lnTo>
                  <a:lnTo>
                    <a:pt x="4377547" y="37801"/>
                  </a:lnTo>
                  <a:lnTo>
                    <a:pt x="4335713" y="17139"/>
                  </a:lnTo>
                  <a:lnTo>
                    <a:pt x="4294926" y="7230"/>
                  </a:lnTo>
                  <a:lnTo>
                    <a:pt x="4250403" y="2142"/>
                  </a:lnTo>
                  <a:lnTo>
                    <a:pt x="4197219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2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0"/>
                  </a:lnTo>
                  <a:lnTo>
                    <a:pt x="57062" y="251862"/>
                  </a:lnTo>
                  <a:lnTo>
                    <a:pt x="95322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0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4" y="0"/>
                  </a:lnTo>
                  <a:lnTo>
                    <a:pt x="254085" y="239"/>
                  </a:lnTo>
                  <a:lnTo>
                    <a:pt x="206027" y="1919"/>
                  </a:lnTo>
                  <a:lnTo>
                    <a:pt x="165989" y="6477"/>
                  </a:lnTo>
                  <a:lnTo>
                    <a:pt x="91952" y="33863"/>
                  </a:lnTo>
                  <a:lnTo>
                    <a:pt x="59746" y="59747"/>
                  </a:lnTo>
                  <a:lnTo>
                    <a:pt x="33863" y="91953"/>
                  </a:lnTo>
                  <a:lnTo>
                    <a:pt x="15353" y="129430"/>
                  </a:lnTo>
                  <a:lnTo>
                    <a:pt x="1919" y="205854"/>
                  </a:lnTo>
                  <a:lnTo>
                    <a:pt x="239" y="253498"/>
                  </a:lnTo>
                  <a:lnTo>
                    <a:pt x="0" y="313312"/>
                  </a:lnTo>
                  <a:lnTo>
                    <a:pt x="5" y="2066509"/>
                  </a:lnTo>
                  <a:lnTo>
                    <a:pt x="239" y="2125735"/>
                  </a:lnTo>
                  <a:lnTo>
                    <a:pt x="1919" y="2173793"/>
                  </a:lnTo>
                  <a:lnTo>
                    <a:pt x="6482" y="2213853"/>
                  </a:lnTo>
                  <a:lnTo>
                    <a:pt x="33863" y="2287869"/>
                  </a:lnTo>
                  <a:lnTo>
                    <a:pt x="59746" y="2320075"/>
                  </a:lnTo>
                  <a:lnTo>
                    <a:pt x="91952" y="2345958"/>
                  </a:lnTo>
                  <a:lnTo>
                    <a:pt x="129429" y="2364468"/>
                  </a:lnTo>
                  <a:lnTo>
                    <a:pt x="205853" y="2377902"/>
                  </a:lnTo>
                  <a:lnTo>
                    <a:pt x="253497" y="2379581"/>
                  </a:lnTo>
                  <a:lnTo>
                    <a:pt x="313311" y="2379821"/>
                  </a:lnTo>
                  <a:lnTo>
                    <a:pt x="3698837" y="2379821"/>
                  </a:lnTo>
                  <a:lnTo>
                    <a:pt x="3759456" y="2379581"/>
                  </a:lnTo>
                  <a:lnTo>
                    <a:pt x="3807513" y="2377902"/>
                  </a:lnTo>
                  <a:lnTo>
                    <a:pt x="3847551" y="2373344"/>
                  </a:lnTo>
                  <a:lnTo>
                    <a:pt x="3921589" y="2345958"/>
                  </a:lnTo>
                  <a:lnTo>
                    <a:pt x="3953795" y="2320075"/>
                  </a:lnTo>
                  <a:lnTo>
                    <a:pt x="3979678" y="2287869"/>
                  </a:lnTo>
                  <a:lnTo>
                    <a:pt x="3998188" y="2250392"/>
                  </a:lnTo>
                  <a:lnTo>
                    <a:pt x="4011623" y="2173967"/>
                  </a:lnTo>
                  <a:lnTo>
                    <a:pt x="4013302" y="2126323"/>
                  </a:lnTo>
                  <a:lnTo>
                    <a:pt x="4013542" y="2066509"/>
                  </a:lnTo>
                  <a:lnTo>
                    <a:pt x="4013537" y="313312"/>
                  </a:lnTo>
                  <a:lnTo>
                    <a:pt x="4013302" y="254086"/>
                  </a:lnTo>
                  <a:lnTo>
                    <a:pt x="4011623" y="206028"/>
                  </a:lnTo>
                  <a:lnTo>
                    <a:pt x="4007059" y="165968"/>
                  </a:lnTo>
                  <a:lnTo>
                    <a:pt x="3979678" y="91953"/>
                  </a:lnTo>
                  <a:lnTo>
                    <a:pt x="3953795" y="59747"/>
                  </a:lnTo>
                  <a:lnTo>
                    <a:pt x="3921589" y="33863"/>
                  </a:lnTo>
                  <a:lnTo>
                    <a:pt x="3884112" y="15354"/>
                  </a:lnTo>
                  <a:lnTo>
                    <a:pt x="3807687" y="1919"/>
                  </a:lnTo>
                  <a:lnTo>
                    <a:pt x="3760043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3660589" y="7178769"/>
            <a:ext cx="5356225" cy="3181985"/>
            <a:chOff x="13660589" y="7178769"/>
            <a:chExt cx="5356225" cy="3181985"/>
          </a:xfrm>
        </p:grpSpPr>
        <p:sp>
          <p:nvSpPr>
            <p:cNvPr id="11" name="object 11"/>
            <p:cNvSpPr/>
            <p:nvPr/>
          </p:nvSpPr>
          <p:spPr>
            <a:xfrm>
              <a:off x="14098335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0" y="0"/>
                  </a:moveTo>
                  <a:lnTo>
                    <a:pt x="351298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7" y="17139"/>
                  </a:lnTo>
                  <a:lnTo>
                    <a:pt x="102642" y="37801"/>
                  </a:lnTo>
                  <a:lnTo>
                    <a:pt x="66692" y="66693"/>
                  </a:lnTo>
                  <a:lnTo>
                    <a:pt x="37801" y="102644"/>
                  </a:lnTo>
                  <a:lnTo>
                    <a:pt x="17140" y="144479"/>
                  </a:lnTo>
                  <a:lnTo>
                    <a:pt x="7228" y="185290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1"/>
                  </a:lnTo>
                  <a:lnTo>
                    <a:pt x="267" y="2562843"/>
                  </a:lnTo>
                  <a:lnTo>
                    <a:pt x="2142" y="2616488"/>
                  </a:lnTo>
                  <a:lnTo>
                    <a:pt x="7237" y="2661206"/>
                  </a:lnTo>
                  <a:lnTo>
                    <a:pt x="17140" y="2701993"/>
                  </a:lnTo>
                  <a:lnTo>
                    <a:pt x="37801" y="2743827"/>
                  </a:lnTo>
                  <a:lnTo>
                    <a:pt x="66692" y="2779778"/>
                  </a:lnTo>
                  <a:lnTo>
                    <a:pt x="102642" y="2808671"/>
                  </a:lnTo>
                  <a:lnTo>
                    <a:pt x="144477" y="2829332"/>
                  </a:lnTo>
                  <a:lnTo>
                    <a:pt x="185264" y="2839241"/>
                  </a:lnTo>
                  <a:lnTo>
                    <a:pt x="229787" y="2844329"/>
                  </a:lnTo>
                  <a:lnTo>
                    <a:pt x="282970" y="2846203"/>
                  </a:lnTo>
                  <a:lnTo>
                    <a:pt x="349738" y="2846471"/>
                  </a:lnTo>
                  <a:lnTo>
                    <a:pt x="4128889" y="2846471"/>
                  </a:lnTo>
                  <a:lnTo>
                    <a:pt x="4196559" y="2846203"/>
                  </a:lnTo>
                  <a:lnTo>
                    <a:pt x="4250205" y="2844329"/>
                  </a:lnTo>
                  <a:lnTo>
                    <a:pt x="4294899" y="2839241"/>
                  </a:lnTo>
                  <a:lnTo>
                    <a:pt x="4335710" y="2829332"/>
                  </a:lnTo>
                  <a:lnTo>
                    <a:pt x="4377545" y="2808671"/>
                  </a:lnTo>
                  <a:lnTo>
                    <a:pt x="4413495" y="2779778"/>
                  </a:lnTo>
                  <a:lnTo>
                    <a:pt x="4442386" y="2743827"/>
                  </a:lnTo>
                  <a:lnTo>
                    <a:pt x="4463047" y="2701993"/>
                  </a:lnTo>
                  <a:lnTo>
                    <a:pt x="4472959" y="2661182"/>
                  </a:lnTo>
                  <a:lnTo>
                    <a:pt x="4478045" y="2616683"/>
                  </a:lnTo>
                  <a:lnTo>
                    <a:pt x="4479920" y="2563499"/>
                  </a:lnTo>
                  <a:lnTo>
                    <a:pt x="4480188" y="2496731"/>
                  </a:lnTo>
                  <a:lnTo>
                    <a:pt x="4480182" y="349741"/>
                  </a:lnTo>
                  <a:lnTo>
                    <a:pt x="4479920" y="283628"/>
                  </a:lnTo>
                  <a:lnTo>
                    <a:pt x="4478045" y="229983"/>
                  </a:lnTo>
                  <a:lnTo>
                    <a:pt x="4472951" y="185266"/>
                  </a:lnTo>
                  <a:lnTo>
                    <a:pt x="4463047" y="144479"/>
                  </a:lnTo>
                  <a:lnTo>
                    <a:pt x="4442386" y="102644"/>
                  </a:lnTo>
                  <a:lnTo>
                    <a:pt x="4413495" y="66693"/>
                  </a:lnTo>
                  <a:lnTo>
                    <a:pt x="4377545" y="37801"/>
                  </a:lnTo>
                  <a:lnTo>
                    <a:pt x="4335710" y="17139"/>
                  </a:lnTo>
                  <a:lnTo>
                    <a:pt x="4294923" y="7230"/>
                  </a:lnTo>
                  <a:lnTo>
                    <a:pt x="4250400" y="2142"/>
                  </a:lnTo>
                  <a:lnTo>
                    <a:pt x="4197217" y="267"/>
                  </a:lnTo>
                  <a:lnTo>
                    <a:pt x="4130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098335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686766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19" h="278765">
                  <a:moveTo>
                    <a:pt x="5163947" y="0"/>
                  </a:moveTo>
                  <a:lnTo>
                    <a:pt x="139377" y="0"/>
                  </a:lnTo>
                  <a:lnTo>
                    <a:pt x="95325" y="7105"/>
                  </a:lnTo>
                  <a:lnTo>
                    <a:pt x="57065" y="26891"/>
                  </a:lnTo>
                  <a:lnTo>
                    <a:pt x="26893" y="57062"/>
                  </a:lnTo>
                  <a:lnTo>
                    <a:pt x="7106" y="95323"/>
                  </a:lnTo>
                  <a:lnTo>
                    <a:pt x="0" y="139376"/>
                  </a:lnTo>
                  <a:lnTo>
                    <a:pt x="7106" y="183430"/>
                  </a:lnTo>
                  <a:lnTo>
                    <a:pt x="26893" y="221690"/>
                  </a:lnTo>
                  <a:lnTo>
                    <a:pt x="57065" y="251862"/>
                  </a:lnTo>
                  <a:lnTo>
                    <a:pt x="95325" y="271648"/>
                  </a:lnTo>
                  <a:lnTo>
                    <a:pt x="139377" y="278753"/>
                  </a:lnTo>
                  <a:lnTo>
                    <a:pt x="5163947" y="278753"/>
                  </a:lnTo>
                  <a:lnTo>
                    <a:pt x="5207999" y="271648"/>
                  </a:lnTo>
                  <a:lnTo>
                    <a:pt x="5246260" y="251862"/>
                  </a:lnTo>
                  <a:lnTo>
                    <a:pt x="5276432" y="221690"/>
                  </a:lnTo>
                  <a:lnTo>
                    <a:pt x="5296219" y="183430"/>
                  </a:lnTo>
                  <a:lnTo>
                    <a:pt x="5303325" y="139376"/>
                  </a:lnTo>
                  <a:lnTo>
                    <a:pt x="5296219" y="95323"/>
                  </a:lnTo>
                  <a:lnTo>
                    <a:pt x="5276432" y="57062"/>
                  </a:lnTo>
                  <a:lnTo>
                    <a:pt x="5246260" y="26891"/>
                  </a:lnTo>
                  <a:lnTo>
                    <a:pt x="5207999" y="7105"/>
                  </a:lnTo>
                  <a:lnTo>
                    <a:pt x="51639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686766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19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331657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4" h="2379979">
                  <a:moveTo>
                    <a:pt x="3700232" y="0"/>
                  </a:moveTo>
                  <a:lnTo>
                    <a:pt x="314702" y="0"/>
                  </a:lnTo>
                  <a:lnTo>
                    <a:pt x="254086" y="239"/>
                  </a:lnTo>
                  <a:lnTo>
                    <a:pt x="206030" y="1919"/>
                  </a:lnTo>
                  <a:lnTo>
                    <a:pt x="165992" y="6477"/>
                  </a:lnTo>
                  <a:lnTo>
                    <a:pt x="91954" y="33863"/>
                  </a:lnTo>
                  <a:lnTo>
                    <a:pt x="59746" y="59747"/>
                  </a:lnTo>
                  <a:lnTo>
                    <a:pt x="33861" y="91953"/>
                  </a:lnTo>
                  <a:lnTo>
                    <a:pt x="15350" y="129430"/>
                  </a:lnTo>
                  <a:lnTo>
                    <a:pt x="1918" y="205854"/>
                  </a:lnTo>
                  <a:lnTo>
                    <a:pt x="239" y="253498"/>
                  </a:lnTo>
                  <a:lnTo>
                    <a:pt x="0" y="313312"/>
                  </a:lnTo>
                  <a:lnTo>
                    <a:pt x="5" y="2066509"/>
                  </a:lnTo>
                  <a:lnTo>
                    <a:pt x="239" y="2125735"/>
                  </a:lnTo>
                  <a:lnTo>
                    <a:pt x="1918" y="2173793"/>
                  </a:lnTo>
                  <a:lnTo>
                    <a:pt x="6481" y="2213853"/>
                  </a:lnTo>
                  <a:lnTo>
                    <a:pt x="33861" y="2287869"/>
                  </a:lnTo>
                  <a:lnTo>
                    <a:pt x="59746" y="2320075"/>
                  </a:lnTo>
                  <a:lnTo>
                    <a:pt x="91954" y="2345958"/>
                  </a:lnTo>
                  <a:lnTo>
                    <a:pt x="129430" y="2364468"/>
                  </a:lnTo>
                  <a:lnTo>
                    <a:pt x="205856" y="2377902"/>
                  </a:lnTo>
                  <a:lnTo>
                    <a:pt x="253499" y="2379581"/>
                  </a:lnTo>
                  <a:lnTo>
                    <a:pt x="313309" y="2379821"/>
                  </a:lnTo>
                  <a:lnTo>
                    <a:pt x="3698840" y="2379821"/>
                  </a:lnTo>
                  <a:lnTo>
                    <a:pt x="3759455" y="2379581"/>
                  </a:lnTo>
                  <a:lnTo>
                    <a:pt x="3807512" y="2377902"/>
                  </a:lnTo>
                  <a:lnTo>
                    <a:pt x="3847550" y="2373344"/>
                  </a:lnTo>
                  <a:lnTo>
                    <a:pt x="3921588" y="2345958"/>
                  </a:lnTo>
                  <a:lnTo>
                    <a:pt x="3953795" y="2320075"/>
                  </a:lnTo>
                  <a:lnTo>
                    <a:pt x="3979681" y="2287869"/>
                  </a:lnTo>
                  <a:lnTo>
                    <a:pt x="3998192" y="2250392"/>
                  </a:lnTo>
                  <a:lnTo>
                    <a:pt x="4011623" y="2173967"/>
                  </a:lnTo>
                  <a:lnTo>
                    <a:pt x="4013302" y="2126323"/>
                  </a:lnTo>
                  <a:lnTo>
                    <a:pt x="4013542" y="2066509"/>
                  </a:lnTo>
                  <a:lnTo>
                    <a:pt x="4013537" y="313312"/>
                  </a:lnTo>
                  <a:lnTo>
                    <a:pt x="4013302" y="254086"/>
                  </a:lnTo>
                  <a:lnTo>
                    <a:pt x="4011623" y="206028"/>
                  </a:lnTo>
                  <a:lnTo>
                    <a:pt x="4007061" y="165968"/>
                  </a:lnTo>
                  <a:lnTo>
                    <a:pt x="3979681" y="91953"/>
                  </a:lnTo>
                  <a:lnTo>
                    <a:pt x="3953795" y="59747"/>
                  </a:lnTo>
                  <a:lnTo>
                    <a:pt x="3921588" y="33863"/>
                  </a:lnTo>
                  <a:lnTo>
                    <a:pt x="3884112" y="15354"/>
                  </a:lnTo>
                  <a:lnTo>
                    <a:pt x="3807686" y="1919"/>
                  </a:lnTo>
                  <a:lnTo>
                    <a:pt x="3760043" y="239"/>
                  </a:lnTo>
                  <a:lnTo>
                    <a:pt x="37002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331658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4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803846" y="3275158"/>
            <a:ext cx="1350010" cy="1232389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algn="just">
              <a:lnSpc>
                <a:spcPts val="2230"/>
              </a:lnSpc>
              <a:spcBef>
                <a:spcPts val="210"/>
              </a:spcBef>
            </a:pPr>
            <a:r>
              <a:rPr lang="pt-BR" sz="1900" dirty="0">
                <a:latin typeface="Consolas"/>
                <a:cs typeface="Consolas"/>
              </a:rPr>
              <a:t>a = 1</a:t>
            </a:r>
          </a:p>
          <a:p>
            <a:pPr marL="12700" marR="5080" algn="just">
              <a:lnSpc>
                <a:spcPts val="2230"/>
              </a:lnSpc>
              <a:spcBef>
                <a:spcPts val="210"/>
              </a:spcBef>
            </a:pPr>
            <a:r>
              <a:rPr lang="pt-BR" sz="1900" dirty="0">
                <a:latin typeface="Consolas"/>
                <a:cs typeface="Consolas"/>
              </a:rPr>
              <a:t>b = 2</a:t>
            </a:r>
          </a:p>
          <a:p>
            <a:pPr marL="12700" marR="5080" algn="just">
              <a:lnSpc>
                <a:spcPts val="2230"/>
              </a:lnSpc>
              <a:spcBef>
                <a:spcPts val="210"/>
              </a:spcBef>
            </a:pPr>
            <a:r>
              <a:rPr lang="pt-BR" sz="1900" dirty="0">
                <a:latin typeface="Consolas"/>
                <a:cs typeface="Consolas"/>
              </a:rPr>
              <a:t>c = 3 </a:t>
            </a:r>
          </a:p>
          <a:p>
            <a:pPr marL="12700" marR="5080" algn="just">
              <a:lnSpc>
                <a:spcPts val="2230"/>
              </a:lnSpc>
              <a:spcBef>
                <a:spcPts val="210"/>
              </a:spcBef>
            </a:pPr>
            <a:r>
              <a:rPr lang="pt-BR" sz="1900" dirty="0">
                <a:latin typeface="Consolas"/>
                <a:cs typeface="Consolas"/>
              </a:rPr>
              <a:t>d = 4 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14863872" y="4495496"/>
            <a:ext cx="1993264" cy="2347595"/>
            <a:chOff x="14863872" y="4495496"/>
            <a:chExt cx="1993264" cy="2347595"/>
          </a:xfrm>
        </p:grpSpPr>
        <p:sp>
          <p:nvSpPr>
            <p:cNvPr id="19" name="object 19"/>
            <p:cNvSpPr/>
            <p:nvPr/>
          </p:nvSpPr>
          <p:spPr>
            <a:xfrm>
              <a:off x="14890149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7" y="99"/>
                  </a:lnTo>
                  <a:lnTo>
                    <a:pt x="53438" y="6349"/>
                  </a:lnTo>
                  <a:lnTo>
                    <a:pt x="13911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56" y="2093697"/>
                  </a:lnTo>
                  <a:lnTo>
                    <a:pt x="37938" y="2133221"/>
                  </a:lnTo>
                  <a:lnTo>
                    <a:pt x="85042" y="2146432"/>
                  </a:lnTo>
                  <a:lnTo>
                    <a:pt x="129477" y="2147225"/>
                  </a:lnTo>
                  <a:lnTo>
                    <a:pt x="1654970" y="2147225"/>
                  </a:lnTo>
                  <a:lnTo>
                    <a:pt x="1699919" y="2146432"/>
                  </a:lnTo>
                  <a:lnTo>
                    <a:pt x="1747096" y="2133221"/>
                  </a:lnTo>
                  <a:lnTo>
                    <a:pt x="1778778" y="2093697"/>
                  </a:lnTo>
                  <a:lnTo>
                    <a:pt x="1785024" y="2042386"/>
                  </a:lnTo>
                  <a:lnTo>
                    <a:pt x="1785016" y="104839"/>
                  </a:lnTo>
                  <a:lnTo>
                    <a:pt x="1778778" y="53528"/>
                  </a:lnTo>
                  <a:lnTo>
                    <a:pt x="1747096" y="14004"/>
                  </a:lnTo>
                  <a:lnTo>
                    <a:pt x="1699991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890049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399270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405" y="0"/>
                  </a:moveTo>
                  <a:lnTo>
                    <a:pt x="7392" y="0"/>
                  </a:lnTo>
                  <a:lnTo>
                    <a:pt x="5382" y="637"/>
                  </a:lnTo>
                  <a:lnTo>
                    <a:pt x="3183" y="1438"/>
                  </a:lnTo>
                  <a:lnTo>
                    <a:pt x="1444" y="3173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92" y="292377"/>
                  </a:lnTo>
                  <a:lnTo>
                    <a:pt x="267405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4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399270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426149" y="4645746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3627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44" y="24810"/>
                  </a:lnTo>
                  <a:lnTo>
                    <a:pt x="2146" y="29210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1"/>
                  </a:lnTo>
                  <a:lnTo>
                    <a:pt x="243249" y="281747"/>
                  </a:lnTo>
                  <a:lnTo>
                    <a:pt x="247625" y="283896"/>
                  </a:lnTo>
                  <a:lnTo>
                    <a:pt x="250306" y="283896"/>
                  </a:lnTo>
                  <a:lnTo>
                    <a:pt x="254683" y="281747"/>
                  </a:lnTo>
                  <a:lnTo>
                    <a:pt x="281750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47" y="2148"/>
                  </a:lnTo>
                  <a:lnTo>
                    <a:pt x="362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426149" y="4645745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396317" y="4495496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7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54" y="127302"/>
                  </a:lnTo>
                  <a:lnTo>
                    <a:pt x="2146" y="131702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91"/>
                  </a:lnTo>
                  <a:lnTo>
                    <a:pt x="460698" y="324613"/>
                  </a:lnTo>
                  <a:lnTo>
                    <a:pt x="460698" y="321927"/>
                  </a:lnTo>
                  <a:lnTo>
                    <a:pt x="458551" y="317550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890149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7" y="99"/>
                  </a:lnTo>
                  <a:lnTo>
                    <a:pt x="53438" y="6349"/>
                  </a:lnTo>
                  <a:lnTo>
                    <a:pt x="13911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56" y="2093697"/>
                  </a:lnTo>
                  <a:lnTo>
                    <a:pt x="37938" y="2133221"/>
                  </a:lnTo>
                  <a:lnTo>
                    <a:pt x="85042" y="2146432"/>
                  </a:lnTo>
                  <a:lnTo>
                    <a:pt x="129477" y="2147225"/>
                  </a:lnTo>
                  <a:lnTo>
                    <a:pt x="1654970" y="2147225"/>
                  </a:lnTo>
                  <a:lnTo>
                    <a:pt x="1699919" y="2146432"/>
                  </a:lnTo>
                  <a:lnTo>
                    <a:pt x="1747096" y="2133221"/>
                  </a:lnTo>
                  <a:lnTo>
                    <a:pt x="1778778" y="2093697"/>
                  </a:lnTo>
                  <a:lnTo>
                    <a:pt x="1785024" y="2042386"/>
                  </a:lnTo>
                  <a:lnTo>
                    <a:pt x="1785016" y="104839"/>
                  </a:lnTo>
                  <a:lnTo>
                    <a:pt x="1778778" y="53528"/>
                  </a:lnTo>
                  <a:lnTo>
                    <a:pt x="1747096" y="14004"/>
                  </a:lnTo>
                  <a:lnTo>
                    <a:pt x="1699991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890049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399270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405" y="0"/>
                  </a:moveTo>
                  <a:lnTo>
                    <a:pt x="7392" y="0"/>
                  </a:lnTo>
                  <a:lnTo>
                    <a:pt x="5382" y="637"/>
                  </a:lnTo>
                  <a:lnTo>
                    <a:pt x="3183" y="1438"/>
                  </a:lnTo>
                  <a:lnTo>
                    <a:pt x="1444" y="3173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92" y="292377"/>
                  </a:lnTo>
                  <a:lnTo>
                    <a:pt x="267405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4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399270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426149" y="4645746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3627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44" y="24810"/>
                  </a:lnTo>
                  <a:lnTo>
                    <a:pt x="2146" y="29210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1"/>
                  </a:lnTo>
                  <a:lnTo>
                    <a:pt x="243249" y="281747"/>
                  </a:lnTo>
                  <a:lnTo>
                    <a:pt x="247625" y="283896"/>
                  </a:lnTo>
                  <a:lnTo>
                    <a:pt x="250306" y="283896"/>
                  </a:lnTo>
                  <a:lnTo>
                    <a:pt x="254683" y="281747"/>
                  </a:lnTo>
                  <a:lnTo>
                    <a:pt x="281750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47" y="2148"/>
                  </a:lnTo>
                  <a:lnTo>
                    <a:pt x="362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426149" y="4645745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396317" y="4495496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7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54" y="127302"/>
                  </a:lnTo>
                  <a:lnTo>
                    <a:pt x="2146" y="131702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91"/>
                  </a:lnTo>
                  <a:lnTo>
                    <a:pt x="460698" y="324613"/>
                  </a:lnTo>
                  <a:lnTo>
                    <a:pt x="460698" y="321927"/>
                  </a:lnTo>
                  <a:lnTo>
                    <a:pt x="458551" y="317550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2560332" y="4495496"/>
            <a:ext cx="1993264" cy="2347595"/>
            <a:chOff x="2560332" y="4495496"/>
            <a:chExt cx="1993264" cy="2347595"/>
          </a:xfrm>
        </p:grpSpPr>
        <p:sp>
          <p:nvSpPr>
            <p:cNvPr id="34" name="object 34"/>
            <p:cNvSpPr/>
            <p:nvPr/>
          </p:nvSpPr>
          <p:spPr>
            <a:xfrm>
              <a:off x="2586608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5" y="0"/>
                  </a:moveTo>
                  <a:lnTo>
                    <a:pt x="130054" y="0"/>
                  </a:lnTo>
                  <a:lnTo>
                    <a:pt x="104984" y="99"/>
                  </a:lnTo>
                  <a:lnTo>
                    <a:pt x="53430" y="6349"/>
                  </a:lnTo>
                  <a:lnTo>
                    <a:pt x="13906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51" y="2093697"/>
                  </a:lnTo>
                  <a:lnTo>
                    <a:pt x="37930" y="2133221"/>
                  </a:lnTo>
                  <a:lnTo>
                    <a:pt x="85036" y="2146432"/>
                  </a:lnTo>
                  <a:lnTo>
                    <a:pt x="129477" y="2147225"/>
                  </a:lnTo>
                  <a:lnTo>
                    <a:pt x="1654969" y="2147225"/>
                  </a:lnTo>
                  <a:lnTo>
                    <a:pt x="1699915" y="2146432"/>
                  </a:lnTo>
                  <a:lnTo>
                    <a:pt x="1747093" y="2133221"/>
                  </a:lnTo>
                  <a:lnTo>
                    <a:pt x="1778772" y="2093697"/>
                  </a:lnTo>
                  <a:lnTo>
                    <a:pt x="1785023" y="2042386"/>
                  </a:lnTo>
                  <a:lnTo>
                    <a:pt x="1785015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7" y="793"/>
                  </a:lnTo>
                  <a:lnTo>
                    <a:pt x="1655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86509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095731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3" y="1438"/>
                  </a:lnTo>
                  <a:lnTo>
                    <a:pt x="1438" y="3173"/>
                  </a:lnTo>
                  <a:lnTo>
                    <a:pt x="637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89" y="292377"/>
                  </a:lnTo>
                  <a:lnTo>
                    <a:pt x="267396" y="292377"/>
                  </a:lnTo>
                  <a:lnTo>
                    <a:pt x="274786" y="284988"/>
                  </a:lnTo>
                  <a:lnTo>
                    <a:pt x="274786" y="7389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095731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22605" y="4645746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8" y="0"/>
                  </a:lnTo>
                  <a:lnTo>
                    <a:pt x="29211" y="2148"/>
                  </a:lnTo>
                  <a:lnTo>
                    <a:pt x="6548" y="24810"/>
                  </a:lnTo>
                  <a:lnTo>
                    <a:pt x="2148" y="29210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8" y="40651"/>
                  </a:lnTo>
                  <a:lnTo>
                    <a:pt x="243244" y="281747"/>
                  </a:lnTo>
                  <a:lnTo>
                    <a:pt x="247622" y="283896"/>
                  </a:lnTo>
                  <a:lnTo>
                    <a:pt x="250308" y="283896"/>
                  </a:lnTo>
                  <a:lnTo>
                    <a:pt x="254685" y="281747"/>
                  </a:lnTo>
                  <a:lnTo>
                    <a:pt x="281748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122605" y="4645745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092776" y="4495496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10" h="461010">
                  <a:moveTo>
                    <a:pt x="138765" y="0"/>
                  </a:moveTo>
                  <a:lnTo>
                    <a:pt x="136079" y="0"/>
                  </a:lnTo>
                  <a:lnTo>
                    <a:pt x="133754" y="1084"/>
                  </a:lnTo>
                  <a:lnTo>
                    <a:pt x="131701" y="2148"/>
                  </a:lnTo>
                  <a:lnTo>
                    <a:pt x="2148" y="131702"/>
                  </a:lnTo>
                  <a:lnTo>
                    <a:pt x="1083" y="133755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2" y="460692"/>
                  </a:lnTo>
                  <a:lnTo>
                    <a:pt x="458544" y="328991"/>
                  </a:lnTo>
                  <a:lnTo>
                    <a:pt x="460692" y="324613"/>
                  </a:lnTo>
                  <a:lnTo>
                    <a:pt x="460692" y="321927"/>
                  </a:lnTo>
                  <a:lnTo>
                    <a:pt x="143142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586608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5" y="0"/>
                  </a:moveTo>
                  <a:lnTo>
                    <a:pt x="130054" y="0"/>
                  </a:lnTo>
                  <a:lnTo>
                    <a:pt x="104984" y="99"/>
                  </a:lnTo>
                  <a:lnTo>
                    <a:pt x="53430" y="6349"/>
                  </a:lnTo>
                  <a:lnTo>
                    <a:pt x="13906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51" y="2093697"/>
                  </a:lnTo>
                  <a:lnTo>
                    <a:pt x="37930" y="2133221"/>
                  </a:lnTo>
                  <a:lnTo>
                    <a:pt x="85036" y="2146432"/>
                  </a:lnTo>
                  <a:lnTo>
                    <a:pt x="129477" y="2147225"/>
                  </a:lnTo>
                  <a:lnTo>
                    <a:pt x="1654969" y="2147225"/>
                  </a:lnTo>
                  <a:lnTo>
                    <a:pt x="1699915" y="2146432"/>
                  </a:lnTo>
                  <a:lnTo>
                    <a:pt x="1747093" y="2133221"/>
                  </a:lnTo>
                  <a:lnTo>
                    <a:pt x="1778772" y="2093697"/>
                  </a:lnTo>
                  <a:lnTo>
                    <a:pt x="1785023" y="2042386"/>
                  </a:lnTo>
                  <a:lnTo>
                    <a:pt x="1785015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7" y="793"/>
                  </a:lnTo>
                  <a:lnTo>
                    <a:pt x="1655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86509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095731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3" y="1438"/>
                  </a:lnTo>
                  <a:lnTo>
                    <a:pt x="1438" y="3173"/>
                  </a:lnTo>
                  <a:lnTo>
                    <a:pt x="637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89" y="292377"/>
                  </a:lnTo>
                  <a:lnTo>
                    <a:pt x="267396" y="292377"/>
                  </a:lnTo>
                  <a:lnTo>
                    <a:pt x="274786" y="284988"/>
                  </a:lnTo>
                  <a:lnTo>
                    <a:pt x="274786" y="7389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095731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22605" y="4645746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8" y="0"/>
                  </a:lnTo>
                  <a:lnTo>
                    <a:pt x="29211" y="2148"/>
                  </a:lnTo>
                  <a:lnTo>
                    <a:pt x="6548" y="24810"/>
                  </a:lnTo>
                  <a:lnTo>
                    <a:pt x="2148" y="29210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8" y="40651"/>
                  </a:lnTo>
                  <a:lnTo>
                    <a:pt x="243244" y="281747"/>
                  </a:lnTo>
                  <a:lnTo>
                    <a:pt x="247622" y="283896"/>
                  </a:lnTo>
                  <a:lnTo>
                    <a:pt x="250308" y="283896"/>
                  </a:lnTo>
                  <a:lnTo>
                    <a:pt x="254685" y="281747"/>
                  </a:lnTo>
                  <a:lnTo>
                    <a:pt x="281748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122605" y="4645745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092776" y="4495496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10" h="461010">
                  <a:moveTo>
                    <a:pt x="138765" y="0"/>
                  </a:moveTo>
                  <a:lnTo>
                    <a:pt x="136079" y="0"/>
                  </a:lnTo>
                  <a:lnTo>
                    <a:pt x="133754" y="1084"/>
                  </a:lnTo>
                  <a:lnTo>
                    <a:pt x="131701" y="2148"/>
                  </a:lnTo>
                  <a:lnTo>
                    <a:pt x="2148" y="131702"/>
                  </a:lnTo>
                  <a:lnTo>
                    <a:pt x="1083" y="133755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2" y="460692"/>
                  </a:lnTo>
                  <a:lnTo>
                    <a:pt x="458544" y="328991"/>
                  </a:lnTo>
                  <a:lnTo>
                    <a:pt x="460692" y="324613"/>
                  </a:lnTo>
                  <a:lnTo>
                    <a:pt x="460692" y="321927"/>
                  </a:lnTo>
                  <a:lnTo>
                    <a:pt x="143142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5023490" y="5013325"/>
            <a:ext cx="1350010" cy="116268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algn="just">
              <a:lnSpc>
                <a:spcPts val="2230"/>
              </a:lnSpc>
              <a:spcBef>
                <a:spcPts val="210"/>
              </a:spcBef>
            </a:pPr>
            <a:r>
              <a:rPr lang="fr-FR" sz="1900" spc="-1060" dirty="0" err="1">
                <a:latin typeface="Consolas"/>
                <a:cs typeface="Consolas"/>
              </a:rPr>
              <a:t>a</a:t>
            </a:r>
            <a:r>
              <a:rPr lang="fr-FR" sz="1900" dirty="0" err="1">
                <a:latin typeface="Consolas"/>
                <a:cs typeface="Consolas"/>
              </a:rPr>
              <a:t>in</a:t>
            </a:r>
            <a:r>
              <a:rPr lang="fr-FR" sz="1900" spc="-1060" dirty="0" err="1">
                <a:latin typeface="Consolas"/>
                <a:cs typeface="Consolas"/>
              </a:rPr>
              <a:t>t</a:t>
            </a:r>
            <a:r>
              <a:rPr lang="fr-FR" sz="1900" dirty="0">
                <a:latin typeface="Consolas"/>
                <a:cs typeface="Consolas"/>
              </a:rPr>
              <a:t>=</a:t>
            </a:r>
            <a:r>
              <a:rPr lang="fr-FR" sz="1900" spc="-5" dirty="0">
                <a:latin typeface="Consolas"/>
                <a:cs typeface="Consolas"/>
              </a:rPr>
              <a:t> </a:t>
            </a:r>
            <a:r>
              <a:rPr lang="fr-FR" sz="1900" spc="-1065" dirty="0">
                <a:latin typeface="Consolas"/>
                <a:cs typeface="Consolas"/>
              </a:rPr>
              <a:t>b</a:t>
            </a:r>
            <a:r>
              <a:rPr lang="fr-FR" sz="1900" spc="-5" dirty="0">
                <a:latin typeface="Consolas"/>
                <a:cs typeface="Consolas"/>
              </a:rPr>
              <a:t>1 </a:t>
            </a:r>
            <a:r>
              <a:rPr lang="fr-FR" sz="1900" spc="-15" dirty="0">
                <a:latin typeface="Consolas"/>
                <a:cs typeface="Consolas"/>
              </a:rPr>
              <a:t>=</a:t>
            </a:r>
            <a:r>
              <a:rPr lang="fr-FR" sz="1900" spc="-5" dirty="0">
                <a:latin typeface="Consolas"/>
                <a:cs typeface="Consolas"/>
              </a:rPr>
              <a:t> </a:t>
            </a:r>
            <a:r>
              <a:rPr lang="fr-FR" sz="1900" spc="-15" dirty="0">
                <a:latin typeface="Consolas"/>
                <a:cs typeface="Consolas"/>
              </a:rPr>
              <a:t>2; </a:t>
            </a:r>
            <a:r>
              <a:rPr lang="fr-FR" sz="1900" spc="-1060" dirty="0" err="1">
                <a:latin typeface="Consolas"/>
                <a:cs typeface="Consolas"/>
              </a:rPr>
              <a:t>b</a:t>
            </a:r>
            <a:r>
              <a:rPr lang="fr-FR" sz="1900" dirty="0" err="1">
                <a:latin typeface="Consolas"/>
                <a:cs typeface="Consolas"/>
              </a:rPr>
              <a:t>in</a:t>
            </a:r>
            <a:r>
              <a:rPr lang="fr-FR" sz="1900" spc="-1060" dirty="0" err="1">
                <a:latin typeface="Consolas"/>
                <a:cs typeface="Consolas"/>
              </a:rPr>
              <a:t>t</a:t>
            </a:r>
            <a:r>
              <a:rPr lang="fr-FR" sz="1900" dirty="0">
                <a:latin typeface="Consolas"/>
                <a:cs typeface="Consolas"/>
              </a:rPr>
              <a:t>=</a:t>
            </a:r>
            <a:r>
              <a:rPr lang="fr-FR" sz="1900" spc="-5" dirty="0">
                <a:latin typeface="Consolas"/>
                <a:cs typeface="Consolas"/>
              </a:rPr>
              <a:t> </a:t>
            </a:r>
            <a:r>
              <a:rPr lang="fr-FR" sz="1900" spc="-1065" dirty="0">
                <a:latin typeface="Consolas"/>
                <a:cs typeface="Consolas"/>
              </a:rPr>
              <a:t>c</a:t>
            </a:r>
            <a:r>
              <a:rPr lang="fr-FR" sz="1900" spc="-5" dirty="0">
                <a:latin typeface="Consolas"/>
                <a:cs typeface="Consolas"/>
              </a:rPr>
              <a:t>2 </a:t>
            </a:r>
            <a:r>
              <a:rPr lang="fr-FR" sz="1900" spc="-15" dirty="0">
                <a:latin typeface="Consolas"/>
                <a:cs typeface="Consolas"/>
              </a:rPr>
              <a:t>=</a:t>
            </a:r>
            <a:r>
              <a:rPr lang="fr-FR" sz="1900" spc="-5" dirty="0">
                <a:latin typeface="Consolas"/>
                <a:cs typeface="Consolas"/>
              </a:rPr>
              <a:t> </a:t>
            </a:r>
            <a:r>
              <a:rPr lang="fr-FR" sz="1900" spc="-15" dirty="0">
                <a:latin typeface="Consolas"/>
                <a:cs typeface="Consolas"/>
              </a:rPr>
              <a:t>3; </a:t>
            </a:r>
            <a:r>
              <a:rPr lang="fr-FR" sz="1900" spc="-1060" dirty="0" err="1">
                <a:latin typeface="Consolas"/>
                <a:cs typeface="Consolas"/>
              </a:rPr>
              <a:t>c</a:t>
            </a:r>
            <a:r>
              <a:rPr lang="fr-FR" sz="1900" dirty="0" err="1">
                <a:solidFill>
                  <a:srgbClr val="00882B"/>
                </a:solidFill>
                <a:latin typeface="Consolas"/>
                <a:cs typeface="Consolas"/>
              </a:rPr>
              <a:t>in</a:t>
            </a:r>
            <a:r>
              <a:rPr lang="fr-FR" sz="1900" spc="-1060" dirty="0" err="1">
                <a:solidFill>
                  <a:srgbClr val="00882B"/>
                </a:solidFill>
                <a:latin typeface="Consolas"/>
                <a:cs typeface="Consolas"/>
              </a:rPr>
              <a:t>t</a:t>
            </a:r>
            <a:r>
              <a:rPr lang="fr-FR" sz="1900" dirty="0">
                <a:latin typeface="Consolas"/>
                <a:cs typeface="Consolas"/>
              </a:rPr>
              <a:t>=</a:t>
            </a:r>
            <a:r>
              <a:rPr lang="fr-FR" sz="1900" spc="-5" dirty="0">
                <a:latin typeface="Consolas"/>
                <a:cs typeface="Consolas"/>
              </a:rPr>
              <a:t> </a:t>
            </a:r>
            <a:r>
              <a:rPr lang="fr-FR" sz="1900" spc="-1065" dirty="0">
                <a:latin typeface="Consolas"/>
                <a:cs typeface="Consolas"/>
              </a:rPr>
              <a:t>3</a:t>
            </a:r>
            <a:r>
              <a:rPr lang="fr-FR" sz="1900" spc="-5" dirty="0">
                <a:solidFill>
                  <a:srgbClr val="00882B"/>
                </a:solidFill>
                <a:latin typeface="Consolas"/>
                <a:cs typeface="Consolas"/>
              </a:rPr>
              <a:t>d </a:t>
            </a:r>
            <a:r>
              <a:rPr lang="fr-FR" sz="1900" spc="-15" dirty="0">
                <a:solidFill>
                  <a:srgbClr val="00882B"/>
                </a:solidFill>
                <a:latin typeface="Consolas"/>
                <a:cs typeface="Consolas"/>
              </a:rPr>
              <a:t>=</a:t>
            </a:r>
            <a:r>
              <a:rPr lang="fr-FR" sz="1900" spc="-5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lang="fr-FR" sz="1900" spc="-15" dirty="0">
                <a:solidFill>
                  <a:srgbClr val="00882B"/>
                </a:solidFill>
                <a:latin typeface="Consolas"/>
                <a:cs typeface="Consolas"/>
              </a:rPr>
              <a:t>4; </a:t>
            </a:r>
            <a:r>
              <a:rPr lang="fr-FR" sz="1900" spc="-15" dirty="0">
                <a:latin typeface="Consolas"/>
                <a:cs typeface="Consolas"/>
              </a:rPr>
              <a:t>d</a:t>
            </a:r>
            <a:r>
              <a:rPr lang="fr-FR" sz="1900" spc="-5" dirty="0">
                <a:latin typeface="Consolas"/>
                <a:cs typeface="Consolas"/>
              </a:rPr>
              <a:t> </a:t>
            </a:r>
            <a:r>
              <a:rPr lang="fr-FR" sz="1900" spc="-15" dirty="0">
                <a:latin typeface="Consolas"/>
                <a:cs typeface="Consolas"/>
              </a:rPr>
              <a:t>=</a:t>
            </a:r>
            <a:r>
              <a:rPr lang="fr-FR" sz="1900" spc="-5" dirty="0">
                <a:latin typeface="Consolas"/>
                <a:cs typeface="Consolas"/>
              </a:rPr>
              <a:t> </a:t>
            </a:r>
            <a:r>
              <a:rPr lang="fr-FR" sz="1900" spc="-15" dirty="0">
                <a:latin typeface="Consolas"/>
                <a:cs typeface="Consolas"/>
              </a:rPr>
              <a:t>4</a:t>
            </a:r>
            <a:endParaRPr lang="fr-FR" sz="1900" dirty="0">
              <a:latin typeface="Consolas"/>
              <a:cs typeface="Consola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720201" y="5013325"/>
            <a:ext cx="1350010" cy="1232389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algn="just">
              <a:lnSpc>
                <a:spcPts val="2230"/>
              </a:lnSpc>
              <a:spcBef>
                <a:spcPts val="210"/>
              </a:spcBef>
            </a:pPr>
            <a:r>
              <a:rPr lang="pt-BR" sz="1900" dirty="0">
                <a:latin typeface="Consolas"/>
                <a:cs typeface="Consolas"/>
              </a:rPr>
              <a:t>a = 1</a:t>
            </a:r>
          </a:p>
          <a:p>
            <a:pPr marL="12700" marR="5080" algn="just">
              <a:lnSpc>
                <a:spcPts val="2230"/>
              </a:lnSpc>
              <a:spcBef>
                <a:spcPts val="210"/>
              </a:spcBef>
            </a:pPr>
            <a:r>
              <a:rPr lang="pt-BR" sz="1900" dirty="0">
                <a:latin typeface="Consolas"/>
                <a:cs typeface="Consolas"/>
              </a:rPr>
              <a:t>b = 2</a:t>
            </a:r>
          </a:p>
          <a:p>
            <a:pPr marL="12700" marR="5080" algn="just">
              <a:lnSpc>
                <a:spcPts val="2230"/>
              </a:lnSpc>
              <a:spcBef>
                <a:spcPts val="210"/>
              </a:spcBef>
            </a:pPr>
            <a:r>
              <a:rPr lang="pt-BR" sz="1900" dirty="0">
                <a:latin typeface="Consolas"/>
                <a:cs typeface="Consolas"/>
              </a:rPr>
              <a:t>c = 3 </a:t>
            </a:r>
          </a:p>
          <a:p>
            <a:pPr marL="12700" marR="5080" algn="just">
              <a:lnSpc>
                <a:spcPts val="2230"/>
              </a:lnSpc>
              <a:spcBef>
                <a:spcPts val="210"/>
              </a:spcBef>
            </a:pPr>
            <a:r>
              <a:rPr lang="pt-BR" sz="1900" dirty="0">
                <a:latin typeface="Consolas"/>
                <a:cs typeface="Consolas"/>
              </a:rPr>
              <a:t>d = 4 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3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190" dirty="0">
                <a:latin typeface="Arial"/>
                <a:cs typeface="Arial"/>
              </a:rPr>
              <a:t>Synchronizes</a:t>
            </a:r>
            <a:r>
              <a:rPr sz="4950" spc="125" dirty="0">
                <a:latin typeface="Arial"/>
                <a:cs typeface="Arial"/>
              </a:rPr>
              <a:t> </a:t>
            </a:r>
            <a:r>
              <a:rPr sz="4950" spc="315" dirty="0">
                <a:latin typeface="Arial"/>
                <a:cs typeface="Arial"/>
              </a:rPr>
              <a:t>code</a:t>
            </a:r>
            <a:r>
              <a:rPr sz="4950" spc="125" dirty="0">
                <a:latin typeface="Arial"/>
                <a:cs typeface="Arial"/>
              </a:rPr>
              <a:t> </a:t>
            </a:r>
            <a:r>
              <a:rPr sz="4950" spc="325" dirty="0">
                <a:latin typeface="Arial"/>
                <a:cs typeface="Arial"/>
              </a:rPr>
              <a:t>between</a:t>
            </a:r>
            <a:r>
              <a:rPr sz="4950" spc="130" dirty="0">
                <a:latin typeface="Arial"/>
                <a:cs typeface="Arial"/>
              </a:rPr>
              <a:t> </a:t>
            </a:r>
            <a:r>
              <a:rPr sz="4950" spc="295" dirty="0">
                <a:latin typeface="Arial"/>
                <a:cs typeface="Arial"/>
              </a:rPr>
              <a:t>different</a:t>
            </a:r>
            <a:r>
              <a:rPr sz="4950" spc="125" dirty="0">
                <a:latin typeface="Arial"/>
                <a:cs typeface="Arial"/>
              </a:rPr>
              <a:t> </a:t>
            </a:r>
            <a:r>
              <a:rPr sz="4950" spc="200" dirty="0">
                <a:latin typeface="Arial"/>
                <a:cs typeface="Arial"/>
              </a:rPr>
              <a:t>people.</a:t>
            </a:r>
            <a:endParaRPr sz="495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8895719" y="3919416"/>
            <a:ext cx="2312670" cy="1573530"/>
            <a:chOff x="8895719" y="3919416"/>
            <a:chExt cx="2312670" cy="1573530"/>
          </a:xfrm>
        </p:grpSpPr>
        <p:sp>
          <p:nvSpPr>
            <p:cNvPr id="52" name="object 52"/>
            <p:cNvSpPr/>
            <p:nvPr/>
          </p:nvSpPr>
          <p:spPr>
            <a:xfrm>
              <a:off x="8921897" y="39455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107720" y="41213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40769" y="4105687"/>
              <a:ext cx="195592" cy="195592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8921897" y="4444327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107719" y="4620127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40769" y="4604421"/>
              <a:ext cx="195592" cy="195592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8921897" y="4950786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107720" y="5126586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40769" y="5110880"/>
              <a:ext cx="195592" cy="195592"/>
            </a:xfrm>
            <a:prstGeom prst="rect">
              <a:avLst/>
            </a:prstGeom>
          </p:spPr>
        </p:pic>
      </p:grpSp>
      <p:sp>
        <p:nvSpPr>
          <p:cNvPr id="61" name="Fußzeilenplatzhalter 60">
            <a:extLst>
              <a:ext uri="{FF2B5EF4-FFF2-40B4-BE49-F238E27FC236}">
                <a16:creationId xmlns:a16="http://schemas.microsoft.com/office/drawing/2014/main" id="{712426B0-A756-507D-2F43-7C67AE975AE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E1A4B4-5DC2-E81A-F1C4-1429FF2DAB5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276999"/>
          </a:xfrm>
        </p:spPr>
        <p:txBody>
          <a:bodyPr/>
          <a:lstStyle/>
          <a:p>
            <a:r>
              <a:rPr lang="en-US" dirty="0"/>
              <a:t>[3]</a:t>
            </a:r>
          </a:p>
        </p:txBody>
      </p:sp>
      <p:pic>
        <p:nvPicPr>
          <p:cNvPr id="5" name="Picture 2" descr="Distributed version control diagram">
            <a:extLst>
              <a:ext uri="{FF2B5EF4-FFF2-40B4-BE49-F238E27FC236}">
                <a16:creationId xmlns:a16="http://schemas.microsoft.com/office/drawing/2014/main" id="{FFB13686-48C7-0989-60B1-D882B3FC7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283" y="1235075"/>
            <a:ext cx="6585534" cy="788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902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1811" y="2086411"/>
            <a:ext cx="3134995" cy="3695065"/>
            <a:chOff x="1428704" y="2096296"/>
            <a:chExt cx="3134995" cy="3695065"/>
          </a:xfrm>
        </p:grpSpPr>
        <p:sp>
          <p:nvSpPr>
            <p:cNvPr id="3" name="object 3"/>
            <p:cNvSpPr/>
            <p:nvPr/>
          </p:nvSpPr>
          <p:spPr>
            <a:xfrm>
              <a:off x="3129209" y="3461633"/>
              <a:ext cx="566420" cy="566420"/>
            </a:xfrm>
            <a:custGeom>
              <a:avLst/>
              <a:gdLst/>
              <a:ahLst/>
              <a:cxnLst/>
              <a:rect l="l" t="t" r="r" b="b"/>
              <a:pathLst>
                <a:path w="566420" h="566420">
                  <a:moveTo>
                    <a:pt x="565932" y="0"/>
                  </a:moveTo>
                  <a:lnTo>
                    <a:pt x="0" y="565932"/>
                  </a:lnTo>
                </a:path>
              </a:pathLst>
            </a:custGeom>
            <a:ln w="1256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54881" y="2371135"/>
              <a:ext cx="2821940" cy="3393440"/>
            </a:xfrm>
            <a:custGeom>
              <a:avLst/>
              <a:gdLst/>
              <a:ahLst/>
              <a:cxnLst/>
              <a:rect l="l" t="t" r="r" b="b"/>
              <a:pathLst>
                <a:path w="2821940" h="3393440">
                  <a:moveTo>
                    <a:pt x="2616546" y="0"/>
                  </a:moveTo>
                  <a:lnTo>
                    <a:pt x="205692" y="0"/>
                  </a:lnTo>
                  <a:lnTo>
                    <a:pt x="166070" y="156"/>
                  </a:lnTo>
                  <a:lnTo>
                    <a:pt x="108491" y="4233"/>
                  </a:lnTo>
                  <a:lnTo>
                    <a:pt x="60100" y="22133"/>
                  </a:lnTo>
                  <a:lnTo>
                    <a:pt x="22133" y="60100"/>
                  </a:lnTo>
                  <a:lnTo>
                    <a:pt x="4232" y="108491"/>
                  </a:lnTo>
                  <a:lnTo>
                    <a:pt x="155" y="166070"/>
                  </a:lnTo>
                  <a:lnTo>
                    <a:pt x="0" y="204781"/>
                  </a:lnTo>
                  <a:lnTo>
                    <a:pt x="3" y="3188651"/>
                  </a:lnTo>
                  <a:lnTo>
                    <a:pt x="170" y="3227746"/>
                  </a:lnTo>
                  <a:lnTo>
                    <a:pt x="4237" y="3284955"/>
                  </a:lnTo>
                  <a:lnTo>
                    <a:pt x="22133" y="3333332"/>
                  </a:lnTo>
                  <a:lnTo>
                    <a:pt x="60100" y="3371299"/>
                  </a:lnTo>
                  <a:lnTo>
                    <a:pt x="108476" y="3389199"/>
                  </a:lnTo>
                  <a:lnTo>
                    <a:pt x="165686" y="3393275"/>
                  </a:lnTo>
                  <a:lnTo>
                    <a:pt x="204781" y="3393432"/>
                  </a:lnTo>
                  <a:lnTo>
                    <a:pt x="2615636" y="3393432"/>
                  </a:lnTo>
                  <a:lnTo>
                    <a:pt x="2655257" y="3393275"/>
                  </a:lnTo>
                  <a:lnTo>
                    <a:pt x="2712836" y="3389199"/>
                  </a:lnTo>
                  <a:lnTo>
                    <a:pt x="2761227" y="3371299"/>
                  </a:lnTo>
                  <a:lnTo>
                    <a:pt x="2799194" y="3333332"/>
                  </a:lnTo>
                  <a:lnTo>
                    <a:pt x="2817095" y="3284941"/>
                  </a:lnTo>
                  <a:lnTo>
                    <a:pt x="2821172" y="3227362"/>
                  </a:lnTo>
                  <a:lnTo>
                    <a:pt x="2821327" y="3188651"/>
                  </a:lnTo>
                  <a:lnTo>
                    <a:pt x="2821324" y="204781"/>
                  </a:lnTo>
                  <a:lnTo>
                    <a:pt x="2821157" y="165686"/>
                  </a:lnTo>
                  <a:lnTo>
                    <a:pt x="2817090" y="108476"/>
                  </a:lnTo>
                  <a:lnTo>
                    <a:pt x="2799194" y="60100"/>
                  </a:lnTo>
                  <a:lnTo>
                    <a:pt x="2761227" y="22133"/>
                  </a:lnTo>
                  <a:lnTo>
                    <a:pt x="2712850" y="4233"/>
                  </a:lnTo>
                  <a:lnTo>
                    <a:pt x="2655641" y="156"/>
                  </a:lnTo>
                  <a:lnTo>
                    <a:pt x="2616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54881" y="2371135"/>
              <a:ext cx="2821940" cy="3393440"/>
            </a:xfrm>
            <a:custGeom>
              <a:avLst/>
              <a:gdLst/>
              <a:ahLst/>
              <a:cxnLst/>
              <a:rect l="l" t="t" r="r" b="b"/>
              <a:pathLst>
                <a:path w="2821940" h="3393440">
                  <a:moveTo>
                    <a:pt x="204781" y="0"/>
                  </a:moveTo>
                  <a:lnTo>
                    <a:pt x="2616546" y="0"/>
                  </a:lnTo>
                  <a:lnTo>
                    <a:pt x="2655641" y="156"/>
                  </a:lnTo>
                  <a:lnTo>
                    <a:pt x="2712850" y="4233"/>
                  </a:lnTo>
                  <a:lnTo>
                    <a:pt x="2761227" y="22133"/>
                  </a:lnTo>
                  <a:lnTo>
                    <a:pt x="2799194" y="60100"/>
                  </a:lnTo>
                  <a:lnTo>
                    <a:pt x="2817094" y="108491"/>
                  </a:lnTo>
                  <a:lnTo>
                    <a:pt x="2821170" y="166070"/>
                  </a:lnTo>
                  <a:lnTo>
                    <a:pt x="2821327" y="205691"/>
                  </a:lnTo>
                  <a:lnTo>
                    <a:pt x="2821327" y="3188651"/>
                  </a:lnTo>
                  <a:lnTo>
                    <a:pt x="2821170" y="3227746"/>
                  </a:lnTo>
                  <a:lnTo>
                    <a:pt x="2817094" y="3284955"/>
                  </a:lnTo>
                  <a:lnTo>
                    <a:pt x="2799194" y="3333332"/>
                  </a:lnTo>
                  <a:lnTo>
                    <a:pt x="2761227" y="3371299"/>
                  </a:lnTo>
                  <a:lnTo>
                    <a:pt x="2712836" y="3389199"/>
                  </a:lnTo>
                  <a:lnTo>
                    <a:pt x="2655256" y="3393275"/>
                  </a:lnTo>
                  <a:lnTo>
                    <a:pt x="2615635" y="3393432"/>
                  </a:lnTo>
                  <a:lnTo>
                    <a:pt x="204781" y="3393432"/>
                  </a:lnTo>
                  <a:lnTo>
                    <a:pt x="165686" y="3393275"/>
                  </a:lnTo>
                  <a:lnTo>
                    <a:pt x="108476" y="3389199"/>
                  </a:lnTo>
                  <a:lnTo>
                    <a:pt x="60100" y="3371299"/>
                  </a:lnTo>
                  <a:lnTo>
                    <a:pt x="22133" y="3333332"/>
                  </a:lnTo>
                  <a:lnTo>
                    <a:pt x="4233" y="3284941"/>
                  </a:lnTo>
                  <a:lnTo>
                    <a:pt x="156" y="3227362"/>
                  </a:lnTo>
                  <a:lnTo>
                    <a:pt x="0" y="3187741"/>
                  </a:lnTo>
                  <a:lnTo>
                    <a:pt x="0" y="204781"/>
                  </a:lnTo>
                  <a:lnTo>
                    <a:pt x="156" y="165686"/>
                  </a:lnTo>
                  <a:lnTo>
                    <a:pt x="4233" y="108476"/>
                  </a:lnTo>
                  <a:lnTo>
                    <a:pt x="22133" y="60100"/>
                  </a:lnTo>
                  <a:lnTo>
                    <a:pt x="60100" y="22133"/>
                  </a:lnTo>
                  <a:lnTo>
                    <a:pt x="108491" y="4233"/>
                  </a:lnTo>
                  <a:lnTo>
                    <a:pt x="166070" y="156"/>
                  </a:lnTo>
                  <a:lnTo>
                    <a:pt x="205691" y="0"/>
                  </a:lnTo>
                  <a:lnTo>
                    <a:pt x="204781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40024" y="2367561"/>
              <a:ext cx="434340" cy="462280"/>
            </a:xfrm>
            <a:custGeom>
              <a:avLst/>
              <a:gdLst/>
              <a:ahLst/>
              <a:cxnLst/>
              <a:rect l="l" t="t" r="r" b="b"/>
              <a:pathLst>
                <a:path w="434339" h="462280">
                  <a:moveTo>
                    <a:pt x="422588" y="0"/>
                  </a:moveTo>
                  <a:lnTo>
                    <a:pt x="11678" y="0"/>
                  </a:lnTo>
                  <a:lnTo>
                    <a:pt x="8497" y="1008"/>
                  </a:lnTo>
                  <a:lnTo>
                    <a:pt x="5016" y="2274"/>
                  </a:lnTo>
                  <a:lnTo>
                    <a:pt x="2274" y="5016"/>
                  </a:lnTo>
                  <a:lnTo>
                    <a:pt x="1007" y="8497"/>
                  </a:lnTo>
                  <a:lnTo>
                    <a:pt x="0" y="11678"/>
                  </a:lnTo>
                  <a:lnTo>
                    <a:pt x="0" y="450389"/>
                  </a:lnTo>
                  <a:lnTo>
                    <a:pt x="11678" y="462067"/>
                  </a:lnTo>
                  <a:lnTo>
                    <a:pt x="422588" y="462067"/>
                  </a:lnTo>
                  <a:lnTo>
                    <a:pt x="434266" y="450389"/>
                  </a:lnTo>
                  <a:lnTo>
                    <a:pt x="434266" y="11678"/>
                  </a:lnTo>
                  <a:lnTo>
                    <a:pt x="4225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40024" y="2367561"/>
              <a:ext cx="434340" cy="462280"/>
            </a:xfrm>
            <a:custGeom>
              <a:avLst/>
              <a:gdLst/>
              <a:ahLst/>
              <a:cxnLst/>
              <a:rect l="l" t="t" r="r" b="b"/>
              <a:pathLst>
                <a:path w="434339" h="462280">
                  <a:moveTo>
                    <a:pt x="20570" y="0"/>
                  </a:moveTo>
                  <a:lnTo>
                    <a:pt x="413696" y="0"/>
                  </a:lnTo>
                  <a:lnTo>
                    <a:pt x="419593" y="0"/>
                  </a:lnTo>
                  <a:lnTo>
                    <a:pt x="422588" y="0"/>
                  </a:lnTo>
                  <a:lnTo>
                    <a:pt x="425769" y="1008"/>
                  </a:lnTo>
                  <a:lnTo>
                    <a:pt x="429249" y="2274"/>
                  </a:lnTo>
                  <a:lnTo>
                    <a:pt x="431991" y="5016"/>
                  </a:lnTo>
                  <a:lnTo>
                    <a:pt x="433258" y="8497"/>
                  </a:lnTo>
                  <a:lnTo>
                    <a:pt x="434266" y="11678"/>
                  </a:lnTo>
                  <a:lnTo>
                    <a:pt x="434266" y="14673"/>
                  </a:lnTo>
                  <a:lnTo>
                    <a:pt x="434266" y="20662"/>
                  </a:lnTo>
                  <a:lnTo>
                    <a:pt x="434266" y="441497"/>
                  </a:lnTo>
                  <a:lnTo>
                    <a:pt x="434266" y="447394"/>
                  </a:lnTo>
                  <a:lnTo>
                    <a:pt x="434266" y="450389"/>
                  </a:lnTo>
                  <a:lnTo>
                    <a:pt x="433258" y="453570"/>
                  </a:lnTo>
                  <a:lnTo>
                    <a:pt x="431991" y="457051"/>
                  </a:lnTo>
                  <a:lnTo>
                    <a:pt x="429249" y="459793"/>
                  </a:lnTo>
                  <a:lnTo>
                    <a:pt x="425769" y="461059"/>
                  </a:lnTo>
                  <a:lnTo>
                    <a:pt x="422588" y="462068"/>
                  </a:lnTo>
                  <a:lnTo>
                    <a:pt x="419593" y="462068"/>
                  </a:lnTo>
                  <a:lnTo>
                    <a:pt x="413604" y="462068"/>
                  </a:lnTo>
                  <a:lnTo>
                    <a:pt x="20570" y="462068"/>
                  </a:lnTo>
                  <a:lnTo>
                    <a:pt x="14673" y="462068"/>
                  </a:lnTo>
                  <a:lnTo>
                    <a:pt x="11678" y="462068"/>
                  </a:lnTo>
                  <a:lnTo>
                    <a:pt x="8497" y="461059"/>
                  </a:lnTo>
                  <a:lnTo>
                    <a:pt x="5016" y="459793"/>
                  </a:lnTo>
                  <a:lnTo>
                    <a:pt x="2274" y="457051"/>
                  </a:lnTo>
                  <a:lnTo>
                    <a:pt x="1008" y="453570"/>
                  </a:lnTo>
                  <a:lnTo>
                    <a:pt x="0" y="450389"/>
                  </a:lnTo>
                  <a:lnTo>
                    <a:pt x="0" y="447394"/>
                  </a:lnTo>
                  <a:lnTo>
                    <a:pt x="0" y="441405"/>
                  </a:lnTo>
                  <a:lnTo>
                    <a:pt x="0" y="20570"/>
                  </a:lnTo>
                  <a:lnTo>
                    <a:pt x="0" y="14673"/>
                  </a:lnTo>
                  <a:lnTo>
                    <a:pt x="0" y="11678"/>
                  </a:lnTo>
                  <a:lnTo>
                    <a:pt x="1008" y="8497"/>
                  </a:lnTo>
                  <a:lnTo>
                    <a:pt x="2274" y="5016"/>
                  </a:lnTo>
                  <a:lnTo>
                    <a:pt x="5016" y="2274"/>
                  </a:lnTo>
                  <a:lnTo>
                    <a:pt x="8497" y="1008"/>
                  </a:lnTo>
                  <a:lnTo>
                    <a:pt x="11678" y="0"/>
                  </a:lnTo>
                  <a:lnTo>
                    <a:pt x="14673" y="0"/>
                  </a:lnTo>
                  <a:lnTo>
                    <a:pt x="2066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82495" y="2333746"/>
              <a:ext cx="448945" cy="448945"/>
            </a:xfrm>
            <a:custGeom>
              <a:avLst/>
              <a:gdLst/>
              <a:ahLst/>
              <a:cxnLst/>
              <a:rect l="l" t="t" r="r" b="b"/>
              <a:pathLst>
                <a:path w="448945" h="448944">
                  <a:moveTo>
                    <a:pt x="57328" y="0"/>
                  </a:moveTo>
                  <a:lnTo>
                    <a:pt x="53082" y="0"/>
                  </a:lnTo>
                  <a:lnTo>
                    <a:pt x="46165" y="3395"/>
                  </a:lnTo>
                  <a:lnTo>
                    <a:pt x="10349" y="39211"/>
                  </a:lnTo>
                  <a:lnTo>
                    <a:pt x="3395" y="46165"/>
                  </a:lnTo>
                  <a:lnTo>
                    <a:pt x="0" y="53083"/>
                  </a:lnTo>
                  <a:lnTo>
                    <a:pt x="0" y="57328"/>
                  </a:lnTo>
                  <a:lnTo>
                    <a:pt x="3395" y="64245"/>
                  </a:lnTo>
                  <a:lnTo>
                    <a:pt x="384419" y="445269"/>
                  </a:lnTo>
                  <a:lnTo>
                    <a:pt x="391336" y="448664"/>
                  </a:lnTo>
                  <a:lnTo>
                    <a:pt x="395581" y="448664"/>
                  </a:lnTo>
                  <a:lnTo>
                    <a:pt x="402499" y="445269"/>
                  </a:lnTo>
                  <a:lnTo>
                    <a:pt x="445269" y="402499"/>
                  </a:lnTo>
                  <a:lnTo>
                    <a:pt x="448664" y="395582"/>
                  </a:lnTo>
                  <a:lnTo>
                    <a:pt x="448664" y="391336"/>
                  </a:lnTo>
                  <a:lnTo>
                    <a:pt x="445269" y="384419"/>
                  </a:lnTo>
                  <a:lnTo>
                    <a:pt x="64245" y="3395"/>
                  </a:lnTo>
                  <a:lnTo>
                    <a:pt x="57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82495" y="2333746"/>
              <a:ext cx="448945" cy="448945"/>
            </a:xfrm>
            <a:custGeom>
              <a:avLst/>
              <a:gdLst/>
              <a:ahLst/>
              <a:cxnLst/>
              <a:rect l="l" t="t" r="r" b="b"/>
              <a:pathLst>
                <a:path w="448945" h="448944">
                  <a:moveTo>
                    <a:pt x="10278" y="39282"/>
                  </a:moveTo>
                  <a:lnTo>
                    <a:pt x="39282" y="10278"/>
                  </a:lnTo>
                  <a:lnTo>
                    <a:pt x="43847" y="5713"/>
                  </a:lnTo>
                  <a:lnTo>
                    <a:pt x="46165" y="3395"/>
                  </a:lnTo>
                  <a:lnTo>
                    <a:pt x="49407" y="1713"/>
                  </a:lnTo>
                  <a:lnTo>
                    <a:pt x="53082" y="0"/>
                  </a:lnTo>
                  <a:lnTo>
                    <a:pt x="57327" y="0"/>
                  </a:lnTo>
                  <a:lnTo>
                    <a:pt x="61002" y="1713"/>
                  </a:lnTo>
                  <a:lnTo>
                    <a:pt x="64245" y="3395"/>
                  </a:lnTo>
                  <a:lnTo>
                    <a:pt x="66563" y="5713"/>
                  </a:lnTo>
                  <a:lnTo>
                    <a:pt x="71199" y="10349"/>
                  </a:lnTo>
                  <a:lnTo>
                    <a:pt x="438386" y="377536"/>
                  </a:lnTo>
                  <a:lnTo>
                    <a:pt x="442951" y="382101"/>
                  </a:lnTo>
                  <a:lnTo>
                    <a:pt x="445269" y="384419"/>
                  </a:lnTo>
                  <a:lnTo>
                    <a:pt x="446951" y="387662"/>
                  </a:lnTo>
                  <a:lnTo>
                    <a:pt x="448665" y="391337"/>
                  </a:lnTo>
                  <a:lnTo>
                    <a:pt x="448665" y="395582"/>
                  </a:lnTo>
                  <a:lnTo>
                    <a:pt x="446951" y="399257"/>
                  </a:lnTo>
                  <a:lnTo>
                    <a:pt x="445269" y="402499"/>
                  </a:lnTo>
                  <a:lnTo>
                    <a:pt x="442951" y="404817"/>
                  </a:lnTo>
                  <a:lnTo>
                    <a:pt x="438315" y="409453"/>
                  </a:lnTo>
                  <a:lnTo>
                    <a:pt x="409382" y="438386"/>
                  </a:lnTo>
                  <a:lnTo>
                    <a:pt x="404817" y="442951"/>
                  </a:lnTo>
                  <a:lnTo>
                    <a:pt x="402499" y="445269"/>
                  </a:lnTo>
                  <a:lnTo>
                    <a:pt x="399257" y="446951"/>
                  </a:lnTo>
                  <a:lnTo>
                    <a:pt x="395582" y="448665"/>
                  </a:lnTo>
                  <a:lnTo>
                    <a:pt x="391337" y="448665"/>
                  </a:lnTo>
                  <a:lnTo>
                    <a:pt x="387662" y="446951"/>
                  </a:lnTo>
                  <a:lnTo>
                    <a:pt x="384419" y="445269"/>
                  </a:lnTo>
                  <a:lnTo>
                    <a:pt x="382101" y="442951"/>
                  </a:lnTo>
                  <a:lnTo>
                    <a:pt x="377465" y="438315"/>
                  </a:lnTo>
                  <a:lnTo>
                    <a:pt x="10278" y="71128"/>
                  </a:lnTo>
                  <a:lnTo>
                    <a:pt x="5713" y="66563"/>
                  </a:lnTo>
                  <a:lnTo>
                    <a:pt x="3395" y="64245"/>
                  </a:lnTo>
                  <a:lnTo>
                    <a:pt x="1713" y="61002"/>
                  </a:lnTo>
                  <a:lnTo>
                    <a:pt x="0" y="57327"/>
                  </a:lnTo>
                  <a:lnTo>
                    <a:pt x="0" y="53082"/>
                  </a:lnTo>
                  <a:lnTo>
                    <a:pt x="1713" y="49407"/>
                  </a:lnTo>
                  <a:lnTo>
                    <a:pt x="3395" y="46165"/>
                  </a:lnTo>
                  <a:lnTo>
                    <a:pt x="5713" y="43847"/>
                  </a:lnTo>
                  <a:lnTo>
                    <a:pt x="10349" y="392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35354" y="2096296"/>
              <a:ext cx="728345" cy="728345"/>
            </a:xfrm>
            <a:custGeom>
              <a:avLst/>
              <a:gdLst/>
              <a:ahLst/>
              <a:cxnLst/>
              <a:rect l="l" t="t" r="r" b="b"/>
              <a:pathLst>
                <a:path w="728345" h="728344">
                  <a:moveTo>
                    <a:pt x="219302" y="0"/>
                  </a:moveTo>
                  <a:lnTo>
                    <a:pt x="215057" y="0"/>
                  </a:lnTo>
                  <a:lnTo>
                    <a:pt x="208140" y="3395"/>
                  </a:lnTo>
                  <a:lnTo>
                    <a:pt x="10349" y="201186"/>
                  </a:lnTo>
                  <a:lnTo>
                    <a:pt x="3395" y="208140"/>
                  </a:lnTo>
                  <a:lnTo>
                    <a:pt x="0" y="215057"/>
                  </a:lnTo>
                  <a:lnTo>
                    <a:pt x="0" y="219303"/>
                  </a:lnTo>
                  <a:lnTo>
                    <a:pt x="3395" y="226220"/>
                  </a:lnTo>
                  <a:lnTo>
                    <a:pt x="501848" y="724673"/>
                  </a:lnTo>
                  <a:lnTo>
                    <a:pt x="508766" y="728068"/>
                  </a:lnTo>
                  <a:lnTo>
                    <a:pt x="513011" y="728068"/>
                  </a:lnTo>
                  <a:lnTo>
                    <a:pt x="519928" y="724673"/>
                  </a:lnTo>
                  <a:lnTo>
                    <a:pt x="724673" y="519929"/>
                  </a:lnTo>
                  <a:lnTo>
                    <a:pt x="728068" y="513011"/>
                  </a:lnTo>
                  <a:lnTo>
                    <a:pt x="728068" y="508766"/>
                  </a:lnTo>
                  <a:lnTo>
                    <a:pt x="724673" y="501848"/>
                  </a:lnTo>
                  <a:lnTo>
                    <a:pt x="226220" y="3395"/>
                  </a:lnTo>
                  <a:lnTo>
                    <a:pt x="219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54881" y="2371135"/>
              <a:ext cx="2821940" cy="3393440"/>
            </a:xfrm>
            <a:custGeom>
              <a:avLst/>
              <a:gdLst/>
              <a:ahLst/>
              <a:cxnLst/>
              <a:rect l="l" t="t" r="r" b="b"/>
              <a:pathLst>
                <a:path w="2821940" h="3393440">
                  <a:moveTo>
                    <a:pt x="2616546" y="0"/>
                  </a:moveTo>
                  <a:lnTo>
                    <a:pt x="205692" y="0"/>
                  </a:lnTo>
                  <a:lnTo>
                    <a:pt x="166070" y="156"/>
                  </a:lnTo>
                  <a:lnTo>
                    <a:pt x="108491" y="4233"/>
                  </a:lnTo>
                  <a:lnTo>
                    <a:pt x="60100" y="22133"/>
                  </a:lnTo>
                  <a:lnTo>
                    <a:pt x="22133" y="60100"/>
                  </a:lnTo>
                  <a:lnTo>
                    <a:pt x="4232" y="108491"/>
                  </a:lnTo>
                  <a:lnTo>
                    <a:pt x="155" y="166070"/>
                  </a:lnTo>
                  <a:lnTo>
                    <a:pt x="0" y="204781"/>
                  </a:lnTo>
                  <a:lnTo>
                    <a:pt x="3" y="3188651"/>
                  </a:lnTo>
                  <a:lnTo>
                    <a:pt x="170" y="3227746"/>
                  </a:lnTo>
                  <a:lnTo>
                    <a:pt x="4237" y="3284955"/>
                  </a:lnTo>
                  <a:lnTo>
                    <a:pt x="22133" y="3333332"/>
                  </a:lnTo>
                  <a:lnTo>
                    <a:pt x="60100" y="3371299"/>
                  </a:lnTo>
                  <a:lnTo>
                    <a:pt x="108476" y="3389199"/>
                  </a:lnTo>
                  <a:lnTo>
                    <a:pt x="165686" y="3393275"/>
                  </a:lnTo>
                  <a:lnTo>
                    <a:pt x="204781" y="3393432"/>
                  </a:lnTo>
                  <a:lnTo>
                    <a:pt x="2615636" y="3393432"/>
                  </a:lnTo>
                  <a:lnTo>
                    <a:pt x="2655257" y="3393275"/>
                  </a:lnTo>
                  <a:lnTo>
                    <a:pt x="2712836" y="3389199"/>
                  </a:lnTo>
                  <a:lnTo>
                    <a:pt x="2761227" y="3371299"/>
                  </a:lnTo>
                  <a:lnTo>
                    <a:pt x="2799194" y="3333332"/>
                  </a:lnTo>
                  <a:lnTo>
                    <a:pt x="2817095" y="3284941"/>
                  </a:lnTo>
                  <a:lnTo>
                    <a:pt x="2821172" y="3227362"/>
                  </a:lnTo>
                  <a:lnTo>
                    <a:pt x="2821327" y="3188651"/>
                  </a:lnTo>
                  <a:lnTo>
                    <a:pt x="2821324" y="204781"/>
                  </a:lnTo>
                  <a:lnTo>
                    <a:pt x="2821157" y="165686"/>
                  </a:lnTo>
                  <a:lnTo>
                    <a:pt x="2817090" y="108476"/>
                  </a:lnTo>
                  <a:lnTo>
                    <a:pt x="2799194" y="60100"/>
                  </a:lnTo>
                  <a:lnTo>
                    <a:pt x="2761227" y="22133"/>
                  </a:lnTo>
                  <a:lnTo>
                    <a:pt x="2712850" y="4233"/>
                  </a:lnTo>
                  <a:lnTo>
                    <a:pt x="2655641" y="156"/>
                  </a:lnTo>
                  <a:lnTo>
                    <a:pt x="2616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54881" y="2371135"/>
              <a:ext cx="2821940" cy="3393440"/>
            </a:xfrm>
            <a:custGeom>
              <a:avLst/>
              <a:gdLst/>
              <a:ahLst/>
              <a:cxnLst/>
              <a:rect l="l" t="t" r="r" b="b"/>
              <a:pathLst>
                <a:path w="2821940" h="3393440">
                  <a:moveTo>
                    <a:pt x="204781" y="0"/>
                  </a:moveTo>
                  <a:lnTo>
                    <a:pt x="2616546" y="0"/>
                  </a:lnTo>
                  <a:lnTo>
                    <a:pt x="2655641" y="156"/>
                  </a:lnTo>
                  <a:lnTo>
                    <a:pt x="2712850" y="4233"/>
                  </a:lnTo>
                  <a:lnTo>
                    <a:pt x="2761227" y="22133"/>
                  </a:lnTo>
                  <a:lnTo>
                    <a:pt x="2799194" y="60100"/>
                  </a:lnTo>
                  <a:lnTo>
                    <a:pt x="2817094" y="108491"/>
                  </a:lnTo>
                  <a:lnTo>
                    <a:pt x="2821170" y="166070"/>
                  </a:lnTo>
                  <a:lnTo>
                    <a:pt x="2821327" y="205691"/>
                  </a:lnTo>
                  <a:lnTo>
                    <a:pt x="2821327" y="3188651"/>
                  </a:lnTo>
                  <a:lnTo>
                    <a:pt x="2821170" y="3227746"/>
                  </a:lnTo>
                  <a:lnTo>
                    <a:pt x="2817094" y="3284955"/>
                  </a:lnTo>
                  <a:lnTo>
                    <a:pt x="2799194" y="3333332"/>
                  </a:lnTo>
                  <a:lnTo>
                    <a:pt x="2761227" y="3371299"/>
                  </a:lnTo>
                  <a:lnTo>
                    <a:pt x="2712836" y="3389199"/>
                  </a:lnTo>
                  <a:lnTo>
                    <a:pt x="2655256" y="3393275"/>
                  </a:lnTo>
                  <a:lnTo>
                    <a:pt x="2615635" y="3393432"/>
                  </a:lnTo>
                  <a:lnTo>
                    <a:pt x="204781" y="3393432"/>
                  </a:lnTo>
                  <a:lnTo>
                    <a:pt x="165686" y="3393275"/>
                  </a:lnTo>
                  <a:lnTo>
                    <a:pt x="108476" y="3389199"/>
                  </a:lnTo>
                  <a:lnTo>
                    <a:pt x="60100" y="3371299"/>
                  </a:lnTo>
                  <a:lnTo>
                    <a:pt x="22133" y="3333332"/>
                  </a:lnTo>
                  <a:lnTo>
                    <a:pt x="4233" y="3284941"/>
                  </a:lnTo>
                  <a:lnTo>
                    <a:pt x="156" y="3227362"/>
                  </a:lnTo>
                  <a:lnTo>
                    <a:pt x="0" y="3187741"/>
                  </a:lnTo>
                  <a:lnTo>
                    <a:pt x="0" y="204781"/>
                  </a:lnTo>
                  <a:lnTo>
                    <a:pt x="156" y="165686"/>
                  </a:lnTo>
                  <a:lnTo>
                    <a:pt x="4233" y="108476"/>
                  </a:lnTo>
                  <a:lnTo>
                    <a:pt x="22133" y="60100"/>
                  </a:lnTo>
                  <a:lnTo>
                    <a:pt x="60100" y="22133"/>
                  </a:lnTo>
                  <a:lnTo>
                    <a:pt x="108491" y="4233"/>
                  </a:lnTo>
                  <a:lnTo>
                    <a:pt x="166070" y="156"/>
                  </a:lnTo>
                  <a:lnTo>
                    <a:pt x="205691" y="0"/>
                  </a:lnTo>
                  <a:lnTo>
                    <a:pt x="204781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40024" y="2367561"/>
              <a:ext cx="434340" cy="462280"/>
            </a:xfrm>
            <a:custGeom>
              <a:avLst/>
              <a:gdLst/>
              <a:ahLst/>
              <a:cxnLst/>
              <a:rect l="l" t="t" r="r" b="b"/>
              <a:pathLst>
                <a:path w="434339" h="462280">
                  <a:moveTo>
                    <a:pt x="422588" y="0"/>
                  </a:moveTo>
                  <a:lnTo>
                    <a:pt x="11678" y="0"/>
                  </a:lnTo>
                  <a:lnTo>
                    <a:pt x="8497" y="1008"/>
                  </a:lnTo>
                  <a:lnTo>
                    <a:pt x="5016" y="2274"/>
                  </a:lnTo>
                  <a:lnTo>
                    <a:pt x="2274" y="5016"/>
                  </a:lnTo>
                  <a:lnTo>
                    <a:pt x="1007" y="8497"/>
                  </a:lnTo>
                  <a:lnTo>
                    <a:pt x="0" y="11678"/>
                  </a:lnTo>
                  <a:lnTo>
                    <a:pt x="0" y="450389"/>
                  </a:lnTo>
                  <a:lnTo>
                    <a:pt x="11678" y="462067"/>
                  </a:lnTo>
                  <a:lnTo>
                    <a:pt x="422588" y="462067"/>
                  </a:lnTo>
                  <a:lnTo>
                    <a:pt x="434266" y="450389"/>
                  </a:lnTo>
                  <a:lnTo>
                    <a:pt x="434266" y="11678"/>
                  </a:lnTo>
                  <a:lnTo>
                    <a:pt x="4225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40024" y="2367561"/>
              <a:ext cx="434340" cy="462280"/>
            </a:xfrm>
            <a:custGeom>
              <a:avLst/>
              <a:gdLst/>
              <a:ahLst/>
              <a:cxnLst/>
              <a:rect l="l" t="t" r="r" b="b"/>
              <a:pathLst>
                <a:path w="434339" h="462280">
                  <a:moveTo>
                    <a:pt x="20570" y="0"/>
                  </a:moveTo>
                  <a:lnTo>
                    <a:pt x="413696" y="0"/>
                  </a:lnTo>
                  <a:lnTo>
                    <a:pt x="419593" y="0"/>
                  </a:lnTo>
                  <a:lnTo>
                    <a:pt x="422588" y="0"/>
                  </a:lnTo>
                  <a:lnTo>
                    <a:pt x="425769" y="1008"/>
                  </a:lnTo>
                  <a:lnTo>
                    <a:pt x="429249" y="2274"/>
                  </a:lnTo>
                  <a:lnTo>
                    <a:pt x="431991" y="5016"/>
                  </a:lnTo>
                  <a:lnTo>
                    <a:pt x="433258" y="8497"/>
                  </a:lnTo>
                  <a:lnTo>
                    <a:pt x="434266" y="11678"/>
                  </a:lnTo>
                  <a:lnTo>
                    <a:pt x="434266" y="14673"/>
                  </a:lnTo>
                  <a:lnTo>
                    <a:pt x="434266" y="20662"/>
                  </a:lnTo>
                  <a:lnTo>
                    <a:pt x="434266" y="441497"/>
                  </a:lnTo>
                  <a:lnTo>
                    <a:pt x="434266" y="447394"/>
                  </a:lnTo>
                  <a:lnTo>
                    <a:pt x="434266" y="450389"/>
                  </a:lnTo>
                  <a:lnTo>
                    <a:pt x="433258" y="453570"/>
                  </a:lnTo>
                  <a:lnTo>
                    <a:pt x="431991" y="457051"/>
                  </a:lnTo>
                  <a:lnTo>
                    <a:pt x="429249" y="459793"/>
                  </a:lnTo>
                  <a:lnTo>
                    <a:pt x="425769" y="461059"/>
                  </a:lnTo>
                  <a:lnTo>
                    <a:pt x="422588" y="462068"/>
                  </a:lnTo>
                  <a:lnTo>
                    <a:pt x="419593" y="462068"/>
                  </a:lnTo>
                  <a:lnTo>
                    <a:pt x="413604" y="462068"/>
                  </a:lnTo>
                  <a:lnTo>
                    <a:pt x="20570" y="462068"/>
                  </a:lnTo>
                  <a:lnTo>
                    <a:pt x="14673" y="462068"/>
                  </a:lnTo>
                  <a:lnTo>
                    <a:pt x="11678" y="462068"/>
                  </a:lnTo>
                  <a:lnTo>
                    <a:pt x="8497" y="461059"/>
                  </a:lnTo>
                  <a:lnTo>
                    <a:pt x="5016" y="459793"/>
                  </a:lnTo>
                  <a:lnTo>
                    <a:pt x="2274" y="457051"/>
                  </a:lnTo>
                  <a:lnTo>
                    <a:pt x="1008" y="453570"/>
                  </a:lnTo>
                  <a:lnTo>
                    <a:pt x="0" y="450389"/>
                  </a:lnTo>
                  <a:lnTo>
                    <a:pt x="0" y="447394"/>
                  </a:lnTo>
                  <a:lnTo>
                    <a:pt x="0" y="441405"/>
                  </a:lnTo>
                  <a:lnTo>
                    <a:pt x="0" y="20570"/>
                  </a:lnTo>
                  <a:lnTo>
                    <a:pt x="0" y="14673"/>
                  </a:lnTo>
                  <a:lnTo>
                    <a:pt x="0" y="11678"/>
                  </a:lnTo>
                  <a:lnTo>
                    <a:pt x="1008" y="8497"/>
                  </a:lnTo>
                  <a:lnTo>
                    <a:pt x="2274" y="5016"/>
                  </a:lnTo>
                  <a:lnTo>
                    <a:pt x="5016" y="2274"/>
                  </a:lnTo>
                  <a:lnTo>
                    <a:pt x="8497" y="1008"/>
                  </a:lnTo>
                  <a:lnTo>
                    <a:pt x="11678" y="0"/>
                  </a:lnTo>
                  <a:lnTo>
                    <a:pt x="14673" y="0"/>
                  </a:lnTo>
                  <a:lnTo>
                    <a:pt x="2066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82495" y="2333746"/>
              <a:ext cx="448945" cy="448945"/>
            </a:xfrm>
            <a:custGeom>
              <a:avLst/>
              <a:gdLst/>
              <a:ahLst/>
              <a:cxnLst/>
              <a:rect l="l" t="t" r="r" b="b"/>
              <a:pathLst>
                <a:path w="448945" h="448944">
                  <a:moveTo>
                    <a:pt x="57328" y="0"/>
                  </a:moveTo>
                  <a:lnTo>
                    <a:pt x="53082" y="0"/>
                  </a:lnTo>
                  <a:lnTo>
                    <a:pt x="46165" y="3395"/>
                  </a:lnTo>
                  <a:lnTo>
                    <a:pt x="10349" y="39211"/>
                  </a:lnTo>
                  <a:lnTo>
                    <a:pt x="3395" y="46165"/>
                  </a:lnTo>
                  <a:lnTo>
                    <a:pt x="0" y="53083"/>
                  </a:lnTo>
                  <a:lnTo>
                    <a:pt x="0" y="57328"/>
                  </a:lnTo>
                  <a:lnTo>
                    <a:pt x="3395" y="64245"/>
                  </a:lnTo>
                  <a:lnTo>
                    <a:pt x="384419" y="445269"/>
                  </a:lnTo>
                  <a:lnTo>
                    <a:pt x="391336" y="448664"/>
                  </a:lnTo>
                  <a:lnTo>
                    <a:pt x="395581" y="448664"/>
                  </a:lnTo>
                  <a:lnTo>
                    <a:pt x="402499" y="445269"/>
                  </a:lnTo>
                  <a:lnTo>
                    <a:pt x="445269" y="402499"/>
                  </a:lnTo>
                  <a:lnTo>
                    <a:pt x="448664" y="395582"/>
                  </a:lnTo>
                  <a:lnTo>
                    <a:pt x="448664" y="391336"/>
                  </a:lnTo>
                  <a:lnTo>
                    <a:pt x="445269" y="384419"/>
                  </a:lnTo>
                  <a:lnTo>
                    <a:pt x="64245" y="3395"/>
                  </a:lnTo>
                  <a:lnTo>
                    <a:pt x="57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82495" y="2333746"/>
              <a:ext cx="448945" cy="448945"/>
            </a:xfrm>
            <a:custGeom>
              <a:avLst/>
              <a:gdLst/>
              <a:ahLst/>
              <a:cxnLst/>
              <a:rect l="l" t="t" r="r" b="b"/>
              <a:pathLst>
                <a:path w="448945" h="448944">
                  <a:moveTo>
                    <a:pt x="10278" y="39282"/>
                  </a:moveTo>
                  <a:lnTo>
                    <a:pt x="39282" y="10278"/>
                  </a:lnTo>
                  <a:lnTo>
                    <a:pt x="43847" y="5713"/>
                  </a:lnTo>
                  <a:lnTo>
                    <a:pt x="46165" y="3395"/>
                  </a:lnTo>
                  <a:lnTo>
                    <a:pt x="49407" y="1713"/>
                  </a:lnTo>
                  <a:lnTo>
                    <a:pt x="53082" y="0"/>
                  </a:lnTo>
                  <a:lnTo>
                    <a:pt x="57327" y="0"/>
                  </a:lnTo>
                  <a:lnTo>
                    <a:pt x="61002" y="1713"/>
                  </a:lnTo>
                  <a:lnTo>
                    <a:pt x="64245" y="3395"/>
                  </a:lnTo>
                  <a:lnTo>
                    <a:pt x="66563" y="5713"/>
                  </a:lnTo>
                  <a:lnTo>
                    <a:pt x="71199" y="10349"/>
                  </a:lnTo>
                  <a:lnTo>
                    <a:pt x="438386" y="377536"/>
                  </a:lnTo>
                  <a:lnTo>
                    <a:pt x="442951" y="382101"/>
                  </a:lnTo>
                  <a:lnTo>
                    <a:pt x="445269" y="384419"/>
                  </a:lnTo>
                  <a:lnTo>
                    <a:pt x="446951" y="387662"/>
                  </a:lnTo>
                  <a:lnTo>
                    <a:pt x="448665" y="391337"/>
                  </a:lnTo>
                  <a:lnTo>
                    <a:pt x="448665" y="395582"/>
                  </a:lnTo>
                  <a:lnTo>
                    <a:pt x="446951" y="399257"/>
                  </a:lnTo>
                  <a:lnTo>
                    <a:pt x="445269" y="402499"/>
                  </a:lnTo>
                  <a:lnTo>
                    <a:pt x="442951" y="404817"/>
                  </a:lnTo>
                  <a:lnTo>
                    <a:pt x="438315" y="409453"/>
                  </a:lnTo>
                  <a:lnTo>
                    <a:pt x="409382" y="438386"/>
                  </a:lnTo>
                  <a:lnTo>
                    <a:pt x="404817" y="442951"/>
                  </a:lnTo>
                  <a:lnTo>
                    <a:pt x="402499" y="445269"/>
                  </a:lnTo>
                  <a:lnTo>
                    <a:pt x="399257" y="446951"/>
                  </a:lnTo>
                  <a:lnTo>
                    <a:pt x="395582" y="448665"/>
                  </a:lnTo>
                  <a:lnTo>
                    <a:pt x="391337" y="448665"/>
                  </a:lnTo>
                  <a:lnTo>
                    <a:pt x="387662" y="446951"/>
                  </a:lnTo>
                  <a:lnTo>
                    <a:pt x="384419" y="445269"/>
                  </a:lnTo>
                  <a:lnTo>
                    <a:pt x="382101" y="442951"/>
                  </a:lnTo>
                  <a:lnTo>
                    <a:pt x="377465" y="438315"/>
                  </a:lnTo>
                  <a:lnTo>
                    <a:pt x="10278" y="71128"/>
                  </a:lnTo>
                  <a:lnTo>
                    <a:pt x="5713" y="66563"/>
                  </a:lnTo>
                  <a:lnTo>
                    <a:pt x="3395" y="64245"/>
                  </a:lnTo>
                  <a:lnTo>
                    <a:pt x="1713" y="61002"/>
                  </a:lnTo>
                  <a:lnTo>
                    <a:pt x="0" y="57327"/>
                  </a:lnTo>
                  <a:lnTo>
                    <a:pt x="0" y="53082"/>
                  </a:lnTo>
                  <a:lnTo>
                    <a:pt x="1713" y="49407"/>
                  </a:lnTo>
                  <a:lnTo>
                    <a:pt x="3395" y="46165"/>
                  </a:lnTo>
                  <a:lnTo>
                    <a:pt x="5713" y="43847"/>
                  </a:lnTo>
                  <a:lnTo>
                    <a:pt x="10349" y="392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35354" y="2096296"/>
              <a:ext cx="728345" cy="728345"/>
            </a:xfrm>
            <a:custGeom>
              <a:avLst/>
              <a:gdLst/>
              <a:ahLst/>
              <a:cxnLst/>
              <a:rect l="l" t="t" r="r" b="b"/>
              <a:pathLst>
                <a:path w="728345" h="728344">
                  <a:moveTo>
                    <a:pt x="219302" y="0"/>
                  </a:moveTo>
                  <a:lnTo>
                    <a:pt x="215057" y="0"/>
                  </a:lnTo>
                  <a:lnTo>
                    <a:pt x="208140" y="3395"/>
                  </a:lnTo>
                  <a:lnTo>
                    <a:pt x="10349" y="201186"/>
                  </a:lnTo>
                  <a:lnTo>
                    <a:pt x="3395" y="208140"/>
                  </a:lnTo>
                  <a:lnTo>
                    <a:pt x="0" y="215057"/>
                  </a:lnTo>
                  <a:lnTo>
                    <a:pt x="0" y="219303"/>
                  </a:lnTo>
                  <a:lnTo>
                    <a:pt x="3395" y="226220"/>
                  </a:lnTo>
                  <a:lnTo>
                    <a:pt x="501848" y="724673"/>
                  </a:lnTo>
                  <a:lnTo>
                    <a:pt x="508766" y="728068"/>
                  </a:lnTo>
                  <a:lnTo>
                    <a:pt x="513011" y="728068"/>
                  </a:lnTo>
                  <a:lnTo>
                    <a:pt x="519928" y="724673"/>
                  </a:lnTo>
                  <a:lnTo>
                    <a:pt x="724673" y="519929"/>
                  </a:lnTo>
                  <a:lnTo>
                    <a:pt x="728068" y="513011"/>
                  </a:lnTo>
                  <a:lnTo>
                    <a:pt x="728068" y="508766"/>
                  </a:lnTo>
                  <a:lnTo>
                    <a:pt x="724673" y="501848"/>
                  </a:lnTo>
                  <a:lnTo>
                    <a:pt x="226220" y="3395"/>
                  </a:lnTo>
                  <a:lnTo>
                    <a:pt x="219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09630" y="4756674"/>
              <a:ext cx="605155" cy="605155"/>
            </a:xfrm>
            <a:custGeom>
              <a:avLst/>
              <a:gdLst/>
              <a:ahLst/>
              <a:cxnLst/>
              <a:rect l="l" t="t" r="r" b="b"/>
              <a:pathLst>
                <a:path w="605154" h="605154">
                  <a:moveTo>
                    <a:pt x="605089" y="605089"/>
                  </a:moveTo>
                  <a:lnTo>
                    <a:pt x="0" y="0"/>
                  </a:lnTo>
                </a:path>
              </a:pathLst>
            </a:custGeom>
            <a:ln w="1256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54881" y="2371135"/>
              <a:ext cx="2821940" cy="3393440"/>
            </a:xfrm>
            <a:custGeom>
              <a:avLst/>
              <a:gdLst/>
              <a:ahLst/>
              <a:cxnLst/>
              <a:rect l="l" t="t" r="r" b="b"/>
              <a:pathLst>
                <a:path w="2821940" h="3393440">
                  <a:moveTo>
                    <a:pt x="2616546" y="0"/>
                  </a:moveTo>
                  <a:lnTo>
                    <a:pt x="205692" y="0"/>
                  </a:lnTo>
                  <a:lnTo>
                    <a:pt x="166070" y="156"/>
                  </a:lnTo>
                  <a:lnTo>
                    <a:pt x="108491" y="4233"/>
                  </a:lnTo>
                  <a:lnTo>
                    <a:pt x="60100" y="22133"/>
                  </a:lnTo>
                  <a:lnTo>
                    <a:pt x="22133" y="60100"/>
                  </a:lnTo>
                  <a:lnTo>
                    <a:pt x="4232" y="108491"/>
                  </a:lnTo>
                  <a:lnTo>
                    <a:pt x="155" y="166070"/>
                  </a:lnTo>
                  <a:lnTo>
                    <a:pt x="0" y="204781"/>
                  </a:lnTo>
                  <a:lnTo>
                    <a:pt x="3" y="3188651"/>
                  </a:lnTo>
                  <a:lnTo>
                    <a:pt x="170" y="3227746"/>
                  </a:lnTo>
                  <a:lnTo>
                    <a:pt x="4237" y="3284955"/>
                  </a:lnTo>
                  <a:lnTo>
                    <a:pt x="22133" y="3333332"/>
                  </a:lnTo>
                  <a:lnTo>
                    <a:pt x="60100" y="3371299"/>
                  </a:lnTo>
                  <a:lnTo>
                    <a:pt x="108476" y="3389199"/>
                  </a:lnTo>
                  <a:lnTo>
                    <a:pt x="165686" y="3393275"/>
                  </a:lnTo>
                  <a:lnTo>
                    <a:pt x="204781" y="3393432"/>
                  </a:lnTo>
                  <a:lnTo>
                    <a:pt x="2615636" y="3393432"/>
                  </a:lnTo>
                  <a:lnTo>
                    <a:pt x="2655257" y="3393275"/>
                  </a:lnTo>
                  <a:lnTo>
                    <a:pt x="2712836" y="3389199"/>
                  </a:lnTo>
                  <a:lnTo>
                    <a:pt x="2761227" y="3371299"/>
                  </a:lnTo>
                  <a:lnTo>
                    <a:pt x="2799194" y="3333332"/>
                  </a:lnTo>
                  <a:lnTo>
                    <a:pt x="2817095" y="3284941"/>
                  </a:lnTo>
                  <a:lnTo>
                    <a:pt x="2821172" y="3227362"/>
                  </a:lnTo>
                  <a:lnTo>
                    <a:pt x="2821327" y="3188651"/>
                  </a:lnTo>
                  <a:lnTo>
                    <a:pt x="2821324" y="204781"/>
                  </a:lnTo>
                  <a:lnTo>
                    <a:pt x="2821157" y="165686"/>
                  </a:lnTo>
                  <a:lnTo>
                    <a:pt x="2817090" y="108476"/>
                  </a:lnTo>
                  <a:lnTo>
                    <a:pt x="2799194" y="60100"/>
                  </a:lnTo>
                  <a:lnTo>
                    <a:pt x="2761227" y="22133"/>
                  </a:lnTo>
                  <a:lnTo>
                    <a:pt x="2712850" y="4233"/>
                  </a:lnTo>
                  <a:lnTo>
                    <a:pt x="2655641" y="156"/>
                  </a:lnTo>
                  <a:lnTo>
                    <a:pt x="2616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54881" y="2371135"/>
              <a:ext cx="2821940" cy="3393440"/>
            </a:xfrm>
            <a:custGeom>
              <a:avLst/>
              <a:gdLst/>
              <a:ahLst/>
              <a:cxnLst/>
              <a:rect l="l" t="t" r="r" b="b"/>
              <a:pathLst>
                <a:path w="2821940" h="3393440">
                  <a:moveTo>
                    <a:pt x="204781" y="0"/>
                  </a:moveTo>
                  <a:lnTo>
                    <a:pt x="2616546" y="0"/>
                  </a:lnTo>
                  <a:lnTo>
                    <a:pt x="2655641" y="156"/>
                  </a:lnTo>
                  <a:lnTo>
                    <a:pt x="2712850" y="4233"/>
                  </a:lnTo>
                  <a:lnTo>
                    <a:pt x="2761227" y="22133"/>
                  </a:lnTo>
                  <a:lnTo>
                    <a:pt x="2799194" y="60100"/>
                  </a:lnTo>
                  <a:lnTo>
                    <a:pt x="2817094" y="108491"/>
                  </a:lnTo>
                  <a:lnTo>
                    <a:pt x="2821170" y="166070"/>
                  </a:lnTo>
                  <a:lnTo>
                    <a:pt x="2821327" y="205691"/>
                  </a:lnTo>
                  <a:lnTo>
                    <a:pt x="2821327" y="3188651"/>
                  </a:lnTo>
                  <a:lnTo>
                    <a:pt x="2821170" y="3227746"/>
                  </a:lnTo>
                  <a:lnTo>
                    <a:pt x="2817094" y="3284955"/>
                  </a:lnTo>
                  <a:lnTo>
                    <a:pt x="2799194" y="3333332"/>
                  </a:lnTo>
                  <a:lnTo>
                    <a:pt x="2761227" y="3371299"/>
                  </a:lnTo>
                  <a:lnTo>
                    <a:pt x="2712836" y="3389199"/>
                  </a:lnTo>
                  <a:lnTo>
                    <a:pt x="2655256" y="3393275"/>
                  </a:lnTo>
                  <a:lnTo>
                    <a:pt x="2615635" y="3393432"/>
                  </a:lnTo>
                  <a:lnTo>
                    <a:pt x="204781" y="3393432"/>
                  </a:lnTo>
                  <a:lnTo>
                    <a:pt x="165686" y="3393275"/>
                  </a:lnTo>
                  <a:lnTo>
                    <a:pt x="108476" y="3389199"/>
                  </a:lnTo>
                  <a:lnTo>
                    <a:pt x="60100" y="3371299"/>
                  </a:lnTo>
                  <a:lnTo>
                    <a:pt x="22133" y="3333332"/>
                  </a:lnTo>
                  <a:lnTo>
                    <a:pt x="4233" y="3284941"/>
                  </a:lnTo>
                  <a:lnTo>
                    <a:pt x="156" y="3227362"/>
                  </a:lnTo>
                  <a:lnTo>
                    <a:pt x="0" y="3187741"/>
                  </a:lnTo>
                  <a:lnTo>
                    <a:pt x="0" y="204781"/>
                  </a:lnTo>
                  <a:lnTo>
                    <a:pt x="156" y="165686"/>
                  </a:lnTo>
                  <a:lnTo>
                    <a:pt x="4233" y="108476"/>
                  </a:lnTo>
                  <a:lnTo>
                    <a:pt x="22133" y="60100"/>
                  </a:lnTo>
                  <a:lnTo>
                    <a:pt x="60100" y="22133"/>
                  </a:lnTo>
                  <a:lnTo>
                    <a:pt x="108491" y="4233"/>
                  </a:lnTo>
                  <a:lnTo>
                    <a:pt x="166070" y="156"/>
                  </a:lnTo>
                  <a:lnTo>
                    <a:pt x="205691" y="0"/>
                  </a:lnTo>
                  <a:lnTo>
                    <a:pt x="204781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40024" y="2367561"/>
              <a:ext cx="434340" cy="462280"/>
            </a:xfrm>
            <a:custGeom>
              <a:avLst/>
              <a:gdLst/>
              <a:ahLst/>
              <a:cxnLst/>
              <a:rect l="l" t="t" r="r" b="b"/>
              <a:pathLst>
                <a:path w="434339" h="462280">
                  <a:moveTo>
                    <a:pt x="422588" y="0"/>
                  </a:moveTo>
                  <a:lnTo>
                    <a:pt x="11678" y="0"/>
                  </a:lnTo>
                  <a:lnTo>
                    <a:pt x="8497" y="1008"/>
                  </a:lnTo>
                  <a:lnTo>
                    <a:pt x="5016" y="2275"/>
                  </a:lnTo>
                  <a:lnTo>
                    <a:pt x="2274" y="5016"/>
                  </a:lnTo>
                  <a:lnTo>
                    <a:pt x="1007" y="8498"/>
                  </a:lnTo>
                  <a:lnTo>
                    <a:pt x="0" y="11678"/>
                  </a:lnTo>
                  <a:lnTo>
                    <a:pt x="0" y="450389"/>
                  </a:lnTo>
                  <a:lnTo>
                    <a:pt x="11678" y="462067"/>
                  </a:lnTo>
                  <a:lnTo>
                    <a:pt x="422588" y="462067"/>
                  </a:lnTo>
                  <a:lnTo>
                    <a:pt x="434266" y="450389"/>
                  </a:lnTo>
                  <a:lnTo>
                    <a:pt x="434266" y="11678"/>
                  </a:lnTo>
                  <a:lnTo>
                    <a:pt x="4225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40024" y="2367561"/>
              <a:ext cx="434340" cy="462280"/>
            </a:xfrm>
            <a:custGeom>
              <a:avLst/>
              <a:gdLst/>
              <a:ahLst/>
              <a:cxnLst/>
              <a:rect l="l" t="t" r="r" b="b"/>
              <a:pathLst>
                <a:path w="434339" h="462280">
                  <a:moveTo>
                    <a:pt x="20570" y="0"/>
                  </a:moveTo>
                  <a:lnTo>
                    <a:pt x="413696" y="0"/>
                  </a:lnTo>
                  <a:lnTo>
                    <a:pt x="419593" y="0"/>
                  </a:lnTo>
                  <a:lnTo>
                    <a:pt x="422588" y="0"/>
                  </a:lnTo>
                  <a:lnTo>
                    <a:pt x="425769" y="1008"/>
                  </a:lnTo>
                  <a:lnTo>
                    <a:pt x="429249" y="2274"/>
                  </a:lnTo>
                  <a:lnTo>
                    <a:pt x="431991" y="5016"/>
                  </a:lnTo>
                  <a:lnTo>
                    <a:pt x="433258" y="8497"/>
                  </a:lnTo>
                  <a:lnTo>
                    <a:pt x="434266" y="11678"/>
                  </a:lnTo>
                  <a:lnTo>
                    <a:pt x="434266" y="14673"/>
                  </a:lnTo>
                  <a:lnTo>
                    <a:pt x="434266" y="20662"/>
                  </a:lnTo>
                  <a:lnTo>
                    <a:pt x="434266" y="441497"/>
                  </a:lnTo>
                  <a:lnTo>
                    <a:pt x="434266" y="447394"/>
                  </a:lnTo>
                  <a:lnTo>
                    <a:pt x="434266" y="450389"/>
                  </a:lnTo>
                  <a:lnTo>
                    <a:pt x="433258" y="453570"/>
                  </a:lnTo>
                  <a:lnTo>
                    <a:pt x="431991" y="457051"/>
                  </a:lnTo>
                  <a:lnTo>
                    <a:pt x="429249" y="459793"/>
                  </a:lnTo>
                  <a:lnTo>
                    <a:pt x="425769" y="461059"/>
                  </a:lnTo>
                  <a:lnTo>
                    <a:pt x="422588" y="462068"/>
                  </a:lnTo>
                  <a:lnTo>
                    <a:pt x="419593" y="462068"/>
                  </a:lnTo>
                  <a:lnTo>
                    <a:pt x="413604" y="462068"/>
                  </a:lnTo>
                  <a:lnTo>
                    <a:pt x="20570" y="462068"/>
                  </a:lnTo>
                  <a:lnTo>
                    <a:pt x="14673" y="462068"/>
                  </a:lnTo>
                  <a:lnTo>
                    <a:pt x="11678" y="462068"/>
                  </a:lnTo>
                  <a:lnTo>
                    <a:pt x="8497" y="461059"/>
                  </a:lnTo>
                  <a:lnTo>
                    <a:pt x="5016" y="459793"/>
                  </a:lnTo>
                  <a:lnTo>
                    <a:pt x="2274" y="457051"/>
                  </a:lnTo>
                  <a:lnTo>
                    <a:pt x="1008" y="453570"/>
                  </a:lnTo>
                  <a:lnTo>
                    <a:pt x="0" y="450389"/>
                  </a:lnTo>
                  <a:lnTo>
                    <a:pt x="0" y="447394"/>
                  </a:lnTo>
                  <a:lnTo>
                    <a:pt x="0" y="441405"/>
                  </a:lnTo>
                  <a:lnTo>
                    <a:pt x="0" y="20570"/>
                  </a:lnTo>
                  <a:lnTo>
                    <a:pt x="0" y="14673"/>
                  </a:lnTo>
                  <a:lnTo>
                    <a:pt x="0" y="11678"/>
                  </a:lnTo>
                  <a:lnTo>
                    <a:pt x="1008" y="8497"/>
                  </a:lnTo>
                  <a:lnTo>
                    <a:pt x="2274" y="5016"/>
                  </a:lnTo>
                  <a:lnTo>
                    <a:pt x="5016" y="2274"/>
                  </a:lnTo>
                  <a:lnTo>
                    <a:pt x="8497" y="1008"/>
                  </a:lnTo>
                  <a:lnTo>
                    <a:pt x="11678" y="0"/>
                  </a:lnTo>
                  <a:lnTo>
                    <a:pt x="14673" y="0"/>
                  </a:lnTo>
                  <a:lnTo>
                    <a:pt x="2066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82495" y="2333746"/>
              <a:ext cx="448945" cy="448945"/>
            </a:xfrm>
            <a:custGeom>
              <a:avLst/>
              <a:gdLst/>
              <a:ahLst/>
              <a:cxnLst/>
              <a:rect l="l" t="t" r="r" b="b"/>
              <a:pathLst>
                <a:path w="448945" h="448944">
                  <a:moveTo>
                    <a:pt x="57328" y="0"/>
                  </a:moveTo>
                  <a:lnTo>
                    <a:pt x="53082" y="0"/>
                  </a:lnTo>
                  <a:lnTo>
                    <a:pt x="46165" y="3395"/>
                  </a:lnTo>
                  <a:lnTo>
                    <a:pt x="10349" y="39211"/>
                  </a:lnTo>
                  <a:lnTo>
                    <a:pt x="3395" y="46165"/>
                  </a:lnTo>
                  <a:lnTo>
                    <a:pt x="0" y="53083"/>
                  </a:lnTo>
                  <a:lnTo>
                    <a:pt x="0" y="57328"/>
                  </a:lnTo>
                  <a:lnTo>
                    <a:pt x="3395" y="64246"/>
                  </a:lnTo>
                  <a:lnTo>
                    <a:pt x="384419" y="445269"/>
                  </a:lnTo>
                  <a:lnTo>
                    <a:pt x="391336" y="448664"/>
                  </a:lnTo>
                  <a:lnTo>
                    <a:pt x="395581" y="448664"/>
                  </a:lnTo>
                  <a:lnTo>
                    <a:pt x="402499" y="445269"/>
                  </a:lnTo>
                  <a:lnTo>
                    <a:pt x="445269" y="402499"/>
                  </a:lnTo>
                  <a:lnTo>
                    <a:pt x="448664" y="395582"/>
                  </a:lnTo>
                  <a:lnTo>
                    <a:pt x="448664" y="391337"/>
                  </a:lnTo>
                  <a:lnTo>
                    <a:pt x="445269" y="384419"/>
                  </a:lnTo>
                  <a:lnTo>
                    <a:pt x="64245" y="3395"/>
                  </a:lnTo>
                  <a:lnTo>
                    <a:pt x="57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82495" y="2333746"/>
              <a:ext cx="448945" cy="448945"/>
            </a:xfrm>
            <a:custGeom>
              <a:avLst/>
              <a:gdLst/>
              <a:ahLst/>
              <a:cxnLst/>
              <a:rect l="l" t="t" r="r" b="b"/>
              <a:pathLst>
                <a:path w="448945" h="448944">
                  <a:moveTo>
                    <a:pt x="10278" y="39282"/>
                  </a:moveTo>
                  <a:lnTo>
                    <a:pt x="39282" y="10278"/>
                  </a:lnTo>
                  <a:lnTo>
                    <a:pt x="43847" y="5713"/>
                  </a:lnTo>
                  <a:lnTo>
                    <a:pt x="46165" y="3395"/>
                  </a:lnTo>
                  <a:lnTo>
                    <a:pt x="49407" y="1713"/>
                  </a:lnTo>
                  <a:lnTo>
                    <a:pt x="53082" y="0"/>
                  </a:lnTo>
                  <a:lnTo>
                    <a:pt x="57327" y="0"/>
                  </a:lnTo>
                  <a:lnTo>
                    <a:pt x="61002" y="1713"/>
                  </a:lnTo>
                  <a:lnTo>
                    <a:pt x="64245" y="3395"/>
                  </a:lnTo>
                  <a:lnTo>
                    <a:pt x="66563" y="5713"/>
                  </a:lnTo>
                  <a:lnTo>
                    <a:pt x="71199" y="10349"/>
                  </a:lnTo>
                  <a:lnTo>
                    <a:pt x="438386" y="377536"/>
                  </a:lnTo>
                  <a:lnTo>
                    <a:pt x="442951" y="382101"/>
                  </a:lnTo>
                  <a:lnTo>
                    <a:pt x="445269" y="384419"/>
                  </a:lnTo>
                  <a:lnTo>
                    <a:pt x="446951" y="387662"/>
                  </a:lnTo>
                  <a:lnTo>
                    <a:pt x="448665" y="391337"/>
                  </a:lnTo>
                  <a:lnTo>
                    <a:pt x="448665" y="395582"/>
                  </a:lnTo>
                  <a:lnTo>
                    <a:pt x="446951" y="399257"/>
                  </a:lnTo>
                  <a:lnTo>
                    <a:pt x="445269" y="402499"/>
                  </a:lnTo>
                  <a:lnTo>
                    <a:pt x="442951" y="404817"/>
                  </a:lnTo>
                  <a:lnTo>
                    <a:pt x="438315" y="409453"/>
                  </a:lnTo>
                  <a:lnTo>
                    <a:pt x="409382" y="438386"/>
                  </a:lnTo>
                  <a:lnTo>
                    <a:pt x="404817" y="442951"/>
                  </a:lnTo>
                  <a:lnTo>
                    <a:pt x="402499" y="445269"/>
                  </a:lnTo>
                  <a:lnTo>
                    <a:pt x="399257" y="446951"/>
                  </a:lnTo>
                  <a:lnTo>
                    <a:pt x="395582" y="448665"/>
                  </a:lnTo>
                  <a:lnTo>
                    <a:pt x="391337" y="448665"/>
                  </a:lnTo>
                  <a:lnTo>
                    <a:pt x="387662" y="446951"/>
                  </a:lnTo>
                  <a:lnTo>
                    <a:pt x="384419" y="445269"/>
                  </a:lnTo>
                  <a:lnTo>
                    <a:pt x="382101" y="442951"/>
                  </a:lnTo>
                  <a:lnTo>
                    <a:pt x="377465" y="438315"/>
                  </a:lnTo>
                  <a:lnTo>
                    <a:pt x="10278" y="71128"/>
                  </a:lnTo>
                  <a:lnTo>
                    <a:pt x="5713" y="66563"/>
                  </a:lnTo>
                  <a:lnTo>
                    <a:pt x="3395" y="64245"/>
                  </a:lnTo>
                  <a:lnTo>
                    <a:pt x="1713" y="61002"/>
                  </a:lnTo>
                  <a:lnTo>
                    <a:pt x="0" y="57327"/>
                  </a:lnTo>
                  <a:lnTo>
                    <a:pt x="0" y="53082"/>
                  </a:lnTo>
                  <a:lnTo>
                    <a:pt x="1713" y="49407"/>
                  </a:lnTo>
                  <a:lnTo>
                    <a:pt x="3395" y="46165"/>
                  </a:lnTo>
                  <a:lnTo>
                    <a:pt x="5713" y="43847"/>
                  </a:lnTo>
                  <a:lnTo>
                    <a:pt x="10349" y="392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35354" y="2096296"/>
              <a:ext cx="728345" cy="728345"/>
            </a:xfrm>
            <a:custGeom>
              <a:avLst/>
              <a:gdLst/>
              <a:ahLst/>
              <a:cxnLst/>
              <a:rect l="l" t="t" r="r" b="b"/>
              <a:pathLst>
                <a:path w="728345" h="728344">
                  <a:moveTo>
                    <a:pt x="219302" y="0"/>
                  </a:moveTo>
                  <a:lnTo>
                    <a:pt x="215057" y="0"/>
                  </a:lnTo>
                  <a:lnTo>
                    <a:pt x="208140" y="3395"/>
                  </a:lnTo>
                  <a:lnTo>
                    <a:pt x="10349" y="201186"/>
                  </a:lnTo>
                  <a:lnTo>
                    <a:pt x="3395" y="208140"/>
                  </a:lnTo>
                  <a:lnTo>
                    <a:pt x="0" y="215058"/>
                  </a:lnTo>
                  <a:lnTo>
                    <a:pt x="0" y="219303"/>
                  </a:lnTo>
                  <a:lnTo>
                    <a:pt x="3395" y="226220"/>
                  </a:lnTo>
                  <a:lnTo>
                    <a:pt x="501848" y="724674"/>
                  </a:lnTo>
                  <a:lnTo>
                    <a:pt x="508766" y="728069"/>
                  </a:lnTo>
                  <a:lnTo>
                    <a:pt x="513011" y="728069"/>
                  </a:lnTo>
                  <a:lnTo>
                    <a:pt x="519928" y="724674"/>
                  </a:lnTo>
                  <a:lnTo>
                    <a:pt x="724673" y="519929"/>
                  </a:lnTo>
                  <a:lnTo>
                    <a:pt x="728068" y="513011"/>
                  </a:lnTo>
                  <a:lnTo>
                    <a:pt x="728068" y="508766"/>
                  </a:lnTo>
                  <a:lnTo>
                    <a:pt x="724673" y="501849"/>
                  </a:lnTo>
                  <a:lnTo>
                    <a:pt x="226220" y="3395"/>
                  </a:lnTo>
                  <a:lnTo>
                    <a:pt x="219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6" name="object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095833"/>
              </p:ext>
            </p:extLst>
          </p:nvPr>
        </p:nvGraphicFramePr>
        <p:xfrm>
          <a:off x="1622648" y="3010292"/>
          <a:ext cx="3247802" cy="121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4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3950">
                <a:tc>
                  <a:txBody>
                    <a:bodyPr/>
                    <a:lstStyle/>
                    <a:p>
                      <a:pPr marR="55244" algn="ctr">
                        <a:lnSpc>
                          <a:spcPts val="2560"/>
                        </a:lnSpc>
                      </a:pPr>
                      <a:r>
                        <a:rPr lang="de-DE" sz="2700" dirty="0">
                          <a:latin typeface="Consolas"/>
                          <a:cs typeface="Consolas"/>
                        </a:rPr>
                        <a:t>a = 1</a:t>
                      </a:r>
                    </a:p>
                    <a:p>
                      <a:pPr marR="55244" algn="ctr">
                        <a:lnSpc>
                          <a:spcPts val="2560"/>
                        </a:lnSpc>
                      </a:pPr>
                      <a:r>
                        <a:rPr lang="de-DE" sz="2700" dirty="0">
                          <a:latin typeface="Consolas"/>
                          <a:cs typeface="Consolas"/>
                        </a:rPr>
                        <a:t>b = 2</a:t>
                      </a:r>
                    </a:p>
                    <a:p>
                      <a:pPr marR="55244" algn="ctr">
                        <a:lnSpc>
                          <a:spcPts val="2560"/>
                        </a:lnSpc>
                      </a:pPr>
                      <a:r>
                        <a:rPr lang="de-DE" sz="2700" dirty="0">
                          <a:latin typeface="Consolas"/>
                          <a:cs typeface="Consolas"/>
                        </a:rPr>
                        <a:t>c = 3 </a:t>
                      </a:r>
                      <a:endParaRPr sz="27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endParaRPr lang="de-DE" sz="2700" dirty="0">
                        <a:latin typeface="Consolas"/>
                        <a:cs typeface="Consolas"/>
                      </a:endParaRPr>
                    </a:p>
                    <a:p>
                      <a:pPr algn="ctr">
                        <a:lnSpc>
                          <a:spcPts val="2560"/>
                        </a:lnSpc>
                      </a:pPr>
                      <a:endParaRPr lang="de-DE" sz="27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endParaRPr sz="27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ts val="2560"/>
                        </a:lnSpc>
                      </a:pPr>
                      <a:endParaRPr sz="27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object 27"/>
          <p:cNvSpPr/>
          <p:nvPr/>
        </p:nvSpPr>
        <p:spPr>
          <a:xfrm>
            <a:off x="0" y="4224242"/>
            <a:ext cx="3367404" cy="125730"/>
          </a:xfrm>
          <a:custGeom>
            <a:avLst/>
            <a:gdLst/>
            <a:ahLst/>
            <a:cxnLst/>
            <a:rect l="l" t="t" r="r" b="b"/>
            <a:pathLst>
              <a:path w="3367404" h="125729">
                <a:moveTo>
                  <a:pt x="0" y="125650"/>
                </a:moveTo>
                <a:lnTo>
                  <a:pt x="0" y="0"/>
                </a:lnTo>
                <a:lnTo>
                  <a:pt x="3366847" y="0"/>
                </a:lnTo>
                <a:lnTo>
                  <a:pt x="3366847" y="125650"/>
                </a:lnTo>
                <a:lnTo>
                  <a:pt x="0" y="125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3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470" dirty="0">
                <a:latin typeface="Arial"/>
                <a:cs typeface="Arial"/>
              </a:rPr>
              <a:t>T</a:t>
            </a:r>
            <a:r>
              <a:rPr sz="4950" spc="170" dirty="0">
                <a:latin typeface="Arial"/>
                <a:cs typeface="Arial"/>
              </a:rPr>
              <a:t>e</a:t>
            </a:r>
            <a:r>
              <a:rPr sz="4950" spc="120" dirty="0">
                <a:latin typeface="Arial"/>
                <a:cs typeface="Arial"/>
              </a:rPr>
              <a:t>s</a:t>
            </a:r>
            <a:r>
              <a:rPr sz="4950" spc="170" dirty="0">
                <a:latin typeface="Arial"/>
                <a:cs typeface="Arial"/>
              </a:rPr>
              <a:t>t</a:t>
            </a:r>
            <a:r>
              <a:rPr sz="4950" spc="130" dirty="0">
                <a:latin typeface="Arial"/>
                <a:cs typeface="Arial"/>
              </a:rPr>
              <a:t> </a:t>
            </a:r>
            <a:r>
              <a:rPr sz="4950" spc="210" dirty="0">
                <a:latin typeface="Arial"/>
                <a:cs typeface="Arial"/>
              </a:rPr>
              <a:t>changes</a:t>
            </a:r>
            <a:r>
              <a:rPr sz="4950" spc="130" dirty="0">
                <a:latin typeface="Arial"/>
                <a:cs typeface="Arial"/>
              </a:rPr>
              <a:t> </a:t>
            </a:r>
            <a:r>
              <a:rPr sz="4950" spc="459" dirty="0">
                <a:latin typeface="Arial"/>
                <a:cs typeface="Arial"/>
              </a:rPr>
              <a:t>to</a:t>
            </a:r>
            <a:r>
              <a:rPr sz="4950" spc="135" dirty="0">
                <a:latin typeface="Arial"/>
                <a:cs typeface="Arial"/>
              </a:rPr>
              <a:t> </a:t>
            </a:r>
            <a:r>
              <a:rPr sz="4950" spc="315" dirty="0">
                <a:latin typeface="Arial"/>
                <a:cs typeface="Arial"/>
              </a:rPr>
              <a:t>code</a:t>
            </a:r>
            <a:r>
              <a:rPr sz="4950" spc="130" dirty="0">
                <a:latin typeface="Arial"/>
                <a:cs typeface="Arial"/>
              </a:rPr>
              <a:t> </a:t>
            </a:r>
            <a:r>
              <a:rPr sz="4950" spc="425" dirty="0">
                <a:latin typeface="Arial"/>
                <a:cs typeface="Arial"/>
              </a:rPr>
              <a:t>without</a:t>
            </a:r>
            <a:r>
              <a:rPr sz="4950" spc="135" dirty="0">
                <a:latin typeface="Arial"/>
                <a:cs typeface="Arial"/>
              </a:rPr>
              <a:t> </a:t>
            </a:r>
            <a:r>
              <a:rPr sz="4950" spc="235" dirty="0">
                <a:latin typeface="Arial"/>
                <a:cs typeface="Arial"/>
              </a:rPr>
              <a:t>losing</a:t>
            </a:r>
            <a:r>
              <a:rPr sz="4950" spc="130" dirty="0">
                <a:latin typeface="Arial"/>
                <a:cs typeface="Arial"/>
              </a:rPr>
              <a:t> </a:t>
            </a:r>
            <a:r>
              <a:rPr sz="4950" spc="320" dirty="0">
                <a:latin typeface="Arial"/>
                <a:cs typeface="Arial"/>
              </a:rPr>
              <a:t>the</a:t>
            </a:r>
            <a:r>
              <a:rPr sz="4950" spc="135" dirty="0">
                <a:latin typeface="Arial"/>
                <a:cs typeface="Arial"/>
              </a:rPr>
              <a:t> </a:t>
            </a:r>
            <a:r>
              <a:rPr sz="4950" spc="180" dirty="0">
                <a:latin typeface="Arial"/>
                <a:cs typeface="Arial"/>
              </a:rPr>
              <a:t>original.</a:t>
            </a:r>
            <a:endParaRPr sz="4950">
              <a:latin typeface="Arial"/>
              <a:cs typeface="Arial"/>
            </a:endParaRPr>
          </a:p>
        </p:txBody>
      </p:sp>
      <p:sp>
        <p:nvSpPr>
          <p:cNvPr id="29" name="Fußzeilenplatzhalter 28">
            <a:extLst>
              <a:ext uri="{FF2B5EF4-FFF2-40B4-BE49-F238E27FC236}">
                <a16:creationId xmlns:a16="http://schemas.microsoft.com/office/drawing/2014/main" id="{BAF4E27C-FA97-03FB-9206-9100196B53E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58741" y="9282926"/>
            <a:ext cx="212090" cy="514984"/>
          </a:xfrm>
          <a:custGeom>
            <a:avLst/>
            <a:gdLst/>
            <a:ahLst/>
            <a:cxnLst/>
            <a:rect l="l" t="t" r="r" b="b"/>
            <a:pathLst>
              <a:path w="212090" h="514984">
                <a:moveTo>
                  <a:pt x="0" y="514929"/>
                </a:moveTo>
                <a:lnTo>
                  <a:pt x="211933" y="0"/>
                </a:lnTo>
              </a:path>
            </a:pathLst>
          </a:custGeom>
          <a:ln w="1256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9631" y="4756673"/>
            <a:ext cx="4962525" cy="5869940"/>
          </a:xfrm>
          <a:custGeom>
            <a:avLst/>
            <a:gdLst/>
            <a:ahLst/>
            <a:cxnLst/>
            <a:rect l="l" t="t" r="r" b="b"/>
            <a:pathLst>
              <a:path w="4962525" h="5869940">
                <a:moveTo>
                  <a:pt x="4962413" y="5869380"/>
                </a:moveTo>
                <a:lnTo>
                  <a:pt x="0" y="0"/>
                </a:lnTo>
              </a:path>
            </a:pathLst>
          </a:custGeom>
          <a:ln w="1256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2096296"/>
            <a:ext cx="4563745" cy="3695065"/>
            <a:chOff x="0" y="2096296"/>
            <a:chExt cx="4563745" cy="3695065"/>
          </a:xfrm>
        </p:grpSpPr>
        <p:sp>
          <p:nvSpPr>
            <p:cNvPr id="5" name="object 5"/>
            <p:cNvSpPr/>
            <p:nvPr/>
          </p:nvSpPr>
          <p:spPr>
            <a:xfrm>
              <a:off x="0" y="4224243"/>
              <a:ext cx="3582035" cy="125730"/>
            </a:xfrm>
            <a:custGeom>
              <a:avLst/>
              <a:gdLst/>
              <a:ahLst/>
              <a:cxnLst/>
              <a:rect l="l" t="t" r="r" b="b"/>
              <a:pathLst>
                <a:path w="3582035" h="125729">
                  <a:moveTo>
                    <a:pt x="0" y="125650"/>
                  </a:moveTo>
                  <a:lnTo>
                    <a:pt x="0" y="0"/>
                  </a:lnTo>
                  <a:lnTo>
                    <a:pt x="3581963" y="0"/>
                  </a:lnTo>
                  <a:lnTo>
                    <a:pt x="3581963" y="125650"/>
                  </a:lnTo>
                  <a:lnTo>
                    <a:pt x="0" y="1256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54881" y="2371135"/>
              <a:ext cx="2821940" cy="3393440"/>
            </a:xfrm>
            <a:custGeom>
              <a:avLst/>
              <a:gdLst/>
              <a:ahLst/>
              <a:cxnLst/>
              <a:rect l="l" t="t" r="r" b="b"/>
              <a:pathLst>
                <a:path w="2821940" h="3393440">
                  <a:moveTo>
                    <a:pt x="2616546" y="0"/>
                  </a:moveTo>
                  <a:lnTo>
                    <a:pt x="205692" y="0"/>
                  </a:lnTo>
                  <a:lnTo>
                    <a:pt x="166070" y="156"/>
                  </a:lnTo>
                  <a:lnTo>
                    <a:pt x="108491" y="4233"/>
                  </a:lnTo>
                  <a:lnTo>
                    <a:pt x="60100" y="22133"/>
                  </a:lnTo>
                  <a:lnTo>
                    <a:pt x="22133" y="60100"/>
                  </a:lnTo>
                  <a:lnTo>
                    <a:pt x="4232" y="108491"/>
                  </a:lnTo>
                  <a:lnTo>
                    <a:pt x="155" y="166070"/>
                  </a:lnTo>
                  <a:lnTo>
                    <a:pt x="0" y="204781"/>
                  </a:lnTo>
                  <a:lnTo>
                    <a:pt x="3" y="3188651"/>
                  </a:lnTo>
                  <a:lnTo>
                    <a:pt x="170" y="3227746"/>
                  </a:lnTo>
                  <a:lnTo>
                    <a:pt x="4237" y="3284955"/>
                  </a:lnTo>
                  <a:lnTo>
                    <a:pt x="22133" y="3333332"/>
                  </a:lnTo>
                  <a:lnTo>
                    <a:pt x="60100" y="3371299"/>
                  </a:lnTo>
                  <a:lnTo>
                    <a:pt x="108476" y="3389199"/>
                  </a:lnTo>
                  <a:lnTo>
                    <a:pt x="165686" y="3393275"/>
                  </a:lnTo>
                  <a:lnTo>
                    <a:pt x="204781" y="3393432"/>
                  </a:lnTo>
                  <a:lnTo>
                    <a:pt x="2615636" y="3393432"/>
                  </a:lnTo>
                  <a:lnTo>
                    <a:pt x="2655257" y="3393275"/>
                  </a:lnTo>
                  <a:lnTo>
                    <a:pt x="2712836" y="3389199"/>
                  </a:lnTo>
                  <a:lnTo>
                    <a:pt x="2761227" y="3371299"/>
                  </a:lnTo>
                  <a:lnTo>
                    <a:pt x="2799194" y="3333332"/>
                  </a:lnTo>
                  <a:lnTo>
                    <a:pt x="2817095" y="3284941"/>
                  </a:lnTo>
                  <a:lnTo>
                    <a:pt x="2821172" y="3227362"/>
                  </a:lnTo>
                  <a:lnTo>
                    <a:pt x="2821327" y="3188651"/>
                  </a:lnTo>
                  <a:lnTo>
                    <a:pt x="2821324" y="204781"/>
                  </a:lnTo>
                  <a:lnTo>
                    <a:pt x="2821157" y="165686"/>
                  </a:lnTo>
                  <a:lnTo>
                    <a:pt x="2817090" y="108476"/>
                  </a:lnTo>
                  <a:lnTo>
                    <a:pt x="2799194" y="60100"/>
                  </a:lnTo>
                  <a:lnTo>
                    <a:pt x="2761227" y="22133"/>
                  </a:lnTo>
                  <a:lnTo>
                    <a:pt x="2712850" y="4233"/>
                  </a:lnTo>
                  <a:lnTo>
                    <a:pt x="2655641" y="156"/>
                  </a:lnTo>
                  <a:lnTo>
                    <a:pt x="2616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54881" y="2371135"/>
              <a:ext cx="2821940" cy="3393440"/>
            </a:xfrm>
            <a:custGeom>
              <a:avLst/>
              <a:gdLst/>
              <a:ahLst/>
              <a:cxnLst/>
              <a:rect l="l" t="t" r="r" b="b"/>
              <a:pathLst>
                <a:path w="2821940" h="3393440">
                  <a:moveTo>
                    <a:pt x="204781" y="0"/>
                  </a:moveTo>
                  <a:lnTo>
                    <a:pt x="2616546" y="0"/>
                  </a:lnTo>
                  <a:lnTo>
                    <a:pt x="2655641" y="156"/>
                  </a:lnTo>
                  <a:lnTo>
                    <a:pt x="2712850" y="4233"/>
                  </a:lnTo>
                  <a:lnTo>
                    <a:pt x="2761227" y="22133"/>
                  </a:lnTo>
                  <a:lnTo>
                    <a:pt x="2799194" y="60100"/>
                  </a:lnTo>
                  <a:lnTo>
                    <a:pt x="2817094" y="108491"/>
                  </a:lnTo>
                  <a:lnTo>
                    <a:pt x="2821170" y="166070"/>
                  </a:lnTo>
                  <a:lnTo>
                    <a:pt x="2821327" y="205691"/>
                  </a:lnTo>
                  <a:lnTo>
                    <a:pt x="2821327" y="3188651"/>
                  </a:lnTo>
                  <a:lnTo>
                    <a:pt x="2821170" y="3227746"/>
                  </a:lnTo>
                  <a:lnTo>
                    <a:pt x="2817094" y="3284955"/>
                  </a:lnTo>
                  <a:lnTo>
                    <a:pt x="2799194" y="3333332"/>
                  </a:lnTo>
                  <a:lnTo>
                    <a:pt x="2761227" y="3371299"/>
                  </a:lnTo>
                  <a:lnTo>
                    <a:pt x="2712836" y="3389199"/>
                  </a:lnTo>
                  <a:lnTo>
                    <a:pt x="2655256" y="3393275"/>
                  </a:lnTo>
                  <a:lnTo>
                    <a:pt x="2615635" y="3393432"/>
                  </a:lnTo>
                  <a:lnTo>
                    <a:pt x="204781" y="3393432"/>
                  </a:lnTo>
                  <a:lnTo>
                    <a:pt x="165686" y="3393275"/>
                  </a:lnTo>
                  <a:lnTo>
                    <a:pt x="108476" y="3389199"/>
                  </a:lnTo>
                  <a:lnTo>
                    <a:pt x="60100" y="3371299"/>
                  </a:lnTo>
                  <a:lnTo>
                    <a:pt x="22133" y="3333332"/>
                  </a:lnTo>
                  <a:lnTo>
                    <a:pt x="4233" y="3284941"/>
                  </a:lnTo>
                  <a:lnTo>
                    <a:pt x="156" y="3227362"/>
                  </a:lnTo>
                  <a:lnTo>
                    <a:pt x="0" y="3187741"/>
                  </a:lnTo>
                  <a:lnTo>
                    <a:pt x="0" y="204781"/>
                  </a:lnTo>
                  <a:lnTo>
                    <a:pt x="156" y="165686"/>
                  </a:lnTo>
                  <a:lnTo>
                    <a:pt x="4233" y="108476"/>
                  </a:lnTo>
                  <a:lnTo>
                    <a:pt x="22133" y="60100"/>
                  </a:lnTo>
                  <a:lnTo>
                    <a:pt x="60100" y="22133"/>
                  </a:lnTo>
                  <a:lnTo>
                    <a:pt x="108491" y="4233"/>
                  </a:lnTo>
                  <a:lnTo>
                    <a:pt x="166070" y="156"/>
                  </a:lnTo>
                  <a:lnTo>
                    <a:pt x="205691" y="0"/>
                  </a:lnTo>
                  <a:lnTo>
                    <a:pt x="204781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40024" y="2367561"/>
              <a:ext cx="434340" cy="462280"/>
            </a:xfrm>
            <a:custGeom>
              <a:avLst/>
              <a:gdLst/>
              <a:ahLst/>
              <a:cxnLst/>
              <a:rect l="l" t="t" r="r" b="b"/>
              <a:pathLst>
                <a:path w="434339" h="462280">
                  <a:moveTo>
                    <a:pt x="422588" y="0"/>
                  </a:moveTo>
                  <a:lnTo>
                    <a:pt x="11678" y="0"/>
                  </a:lnTo>
                  <a:lnTo>
                    <a:pt x="8497" y="1008"/>
                  </a:lnTo>
                  <a:lnTo>
                    <a:pt x="5016" y="2275"/>
                  </a:lnTo>
                  <a:lnTo>
                    <a:pt x="2274" y="5016"/>
                  </a:lnTo>
                  <a:lnTo>
                    <a:pt x="1007" y="8498"/>
                  </a:lnTo>
                  <a:lnTo>
                    <a:pt x="0" y="11678"/>
                  </a:lnTo>
                  <a:lnTo>
                    <a:pt x="0" y="450389"/>
                  </a:lnTo>
                  <a:lnTo>
                    <a:pt x="11678" y="462067"/>
                  </a:lnTo>
                  <a:lnTo>
                    <a:pt x="422588" y="462067"/>
                  </a:lnTo>
                  <a:lnTo>
                    <a:pt x="434266" y="450389"/>
                  </a:lnTo>
                  <a:lnTo>
                    <a:pt x="434266" y="11678"/>
                  </a:lnTo>
                  <a:lnTo>
                    <a:pt x="4225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40024" y="2367561"/>
              <a:ext cx="434340" cy="462280"/>
            </a:xfrm>
            <a:custGeom>
              <a:avLst/>
              <a:gdLst/>
              <a:ahLst/>
              <a:cxnLst/>
              <a:rect l="l" t="t" r="r" b="b"/>
              <a:pathLst>
                <a:path w="434339" h="462280">
                  <a:moveTo>
                    <a:pt x="20570" y="0"/>
                  </a:moveTo>
                  <a:lnTo>
                    <a:pt x="413696" y="0"/>
                  </a:lnTo>
                  <a:lnTo>
                    <a:pt x="419593" y="0"/>
                  </a:lnTo>
                  <a:lnTo>
                    <a:pt x="422588" y="0"/>
                  </a:lnTo>
                  <a:lnTo>
                    <a:pt x="425769" y="1008"/>
                  </a:lnTo>
                  <a:lnTo>
                    <a:pt x="429249" y="2274"/>
                  </a:lnTo>
                  <a:lnTo>
                    <a:pt x="431991" y="5016"/>
                  </a:lnTo>
                  <a:lnTo>
                    <a:pt x="433258" y="8497"/>
                  </a:lnTo>
                  <a:lnTo>
                    <a:pt x="434266" y="11678"/>
                  </a:lnTo>
                  <a:lnTo>
                    <a:pt x="434266" y="14673"/>
                  </a:lnTo>
                  <a:lnTo>
                    <a:pt x="434266" y="20662"/>
                  </a:lnTo>
                  <a:lnTo>
                    <a:pt x="434266" y="441497"/>
                  </a:lnTo>
                  <a:lnTo>
                    <a:pt x="434266" y="447394"/>
                  </a:lnTo>
                  <a:lnTo>
                    <a:pt x="434266" y="450389"/>
                  </a:lnTo>
                  <a:lnTo>
                    <a:pt x="433258" y="453570"/>
                  </a:lnTo>
                  <a:lnTo>
                    <a:pt x="431991" y="457051"/>
                  </a:lnTo>
                  <a:lnTo>
                    <a:pt x="429249" y="459793"/>
                  </a:lnTo>
                  <a:lnTo>
                    <a:pt x="425769" y="461059"/>
                  </a:lnTo>
                  <a:lnTo>
                    <a:pt x="422588" y="462068"/>
                  </a:lnTo>
                  <a:lnTo>
                    <a:pt x="419593" y="462068"/>
                  </a:lnTo>
                  <a:lnTo>
                    <a:pt x="413604" y="462068"/>
                  </a:lnTo>
                  <a:lnTo>
                    <a:pt x="20570" y="462068"/>
                  </a:lnTo>
                  <a:lnTo>
                    <a:pt x="14673" y="462068"/>
                  </a:lnTo>
                  <a:lnTo>
                    <a:pt x="11678" y="462068"/>
                  </a:lnTo>
                  <a:lnTo>
                    <a:pt x="8497" y="461059"/>
                  </a:lnTo>
                  <a:lnTo>
                    <a:pt x="5016" y="459793"/>
                  </a:lnTo>
                  <a:lnTo>
                    <a:pt x="2274" y="457051"/>
                  </a:lnTo>
                  <a:lnTo>
                    <a:pt x="1008" y="453570"/>
                  </a:lnTo>
                  <a:lnTo>
                    <a:pt x="0" y="450389"/>
                  </a:lnTo>
                  <a:lnTo>
                    <a:pt x="0" y="447394"/>
                  </a:lnTo>
                  <a:lnTo>
                    <a:pt x="0" y="441405"/>
                  </a:lnTo>
                  <a:lnTo>
                    <a:pt x="0" y="20570"/>
                  </a:lnTo>
                  <a:lnTo>
                    <a:pt x="0" y="14673"/>
                  </a:lnTo>
                  <a:lnTo>
                    <a:pt x="0" y="11678"/>
                  </a:lnTo>
                  <a:lnTo>
                    <a:pt x="1008" y="8497"/>
                  </a:lnTo>
                  <a:lnTo>
                    <a:pt x="2274" y="5016"/>
                  </a:lnTo>
                  <a:lnTo>
                    <a:pt x="5016" y="2274"/>
                  </a:lnTo>
                  <a:lnTo>
                    <a:pt x="8497" y="1008"/>
                  </a:lnTo>
                  <a:lnTo>
                    <a:pt x="11678" y="0"/>
                  </a:lnTo>
                  <a:lnTo>
                    <a:pt x="14673" y="0"/>
                  </a:lnTo>
                  <a:lnTo>
                    <a:pt x="2066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82495" y="2333746"/>
              <a:ext cx="448945" cy="448945"/>
            </a:xfrm>
            <a:custGeom>
              <a:avLst/>
              <a:gdLst/>
              <a:ahLst/>
              <a:cxnLst/>
              <a:rect l="l" t="t" r="r" b="b"/>
              <a:pathLst>
                <a:path w="448945" h="448944">
                  <a:moveTo>
                    <a:pt x="57328" y="0"/>
                  </a:moveTo>
                  <a:lnTo>
                    <a:pt x="53082" y="0"/>
                  </a:lnTo>
                  <a:lnTo>
                    <a:pt x="46165" y="3395"/>
                  </a:lnTo>
                  <a:lnTo>
                    <a:pt x="10349" y="39211"/>
                  </a:lnTo>
                  <a:lnTo>
                    <a:pt x="3395" y="46165"/>
                  </a:lnTo>
                  <a:lnTo>
                    <a:pt x="0" y="53083"/>
                  </a:lnTo>
                  <a:lnTo>
                    <a:pt x="0" y="57328"/>
                  </a:lnTo>
                  <a:lnTo>
                    <a:pt x="3395" y="64246"/>
                  </a:lnTo>
                  <a:lnTo>
                    <a:pt x="384419" y="445269"/>
                  </a:lnTo>
                  <a:lnTo>
                    <a:pt x="391336" y="448664"/>
                  </a:lnTo>
                  <a:lnTo>
                    <a:pt x="395581" y="448664"/>
                  </a:lnTo>
                  <a:lnTo>
                    <a:pt x="402499" y="445269"/>
                  </a:lnTo>
                  <a:lnTo>
                    <a:pt x="445269" y="402499"/>
                  </a:lnTo>
                  <a:lnTo>
                    <a:pt x="448664" y="395582"/>
                  </a:lnTo>
                  <a:lnTo>
                    <a:pt x="448664" y="391337"/>
                  </a:lnTo>
                  <a:lnTo>
                    <a:pt x="445269" y="384419"/>
                  </a:lnTo>
                  <a:lnTo>
                    <a:pt x="64245" y="3395"/>
                  </a:lnTo>
                  <a:lnTo>
                    <a:pt x="57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82495" y="2333746"/>
              <a:ext cx="448945" cy="448945"/>
            </a:xfrm>
            <a:custGeom>
              <a:avLst/>
              <a:gdLst/>
              <a:ahLst/>
              <a:cxnLst/>
              <a:rect l="l" t="t" r="r" b="b"/>
              <a:pathLst>
                <a:path w="448945" h="448944">
                  <a:moveTo>
                    <a:pt x="10278" y="39282"/>
                  </a:moveTo>
                  <a:lnTo>
                    <a:pt x="39282" y="10278"/>
                  </a:lnTo>
                  <a:lnTo>
                    <a:pt x="43847" y="5713"/>
                  </a:lnTo>
                  <a:lnTo>
                    <a:pt x="46165" y="3395"/>
                  </a:lnTo>
                  <a:lnTo>
                    <a:pt x="49407" y="1713"/>
                  </a:lnTo>
                  <a:lnTo>
                    <a:pt x="53082" y="0"/>
                  </a:lnTo>
                  <a:lnTo>
                    <a:pt x="57327" y="0"/>
                  </a:lnTo>
                  <a:lnTo>
                    <a:pt x="61002" y="1713"/>
                  </a:lnTo>
                  <a:lnTo>
                    <a:pt x="64245" y="3395"/>
                  </a:lnTo>
                  <a:lnTo>
                    <a:pt x="66563" y="5713"/>
                  </a:lnTo>
                  <a:lnTo>
                    <a:pt x="71199" y="10349"/>
                  </a:lnTo>
                  <a:lnTo>
                    <a:pt x="438386" y="377536"/>
                  </a:lnTo>
                  <a:lnTo>
                    <a:pt x="442951" y="382101"/>
                  </a:lnTo>
                  <a:lnTo>
                    <a:pt x="445269" y="384419"/>
                  </a:lnTo>
                  <a:lnTo>
                    <a:pt x="446951" y="387662"/>
                  </a:lnTo>
                  <a:lnTo>
                    <a:pt x="448665" y="391337"/>
                  </a:lnTo>
                  <a:lnTo>
                    <a:pt x="448665" y="395582"/>
                  </a:lnTo>
                  <a:lnTo>
                    <a:pt x="446951" y="399257"/>
                  </a:lnTo>
                  <a:lnTo>
                    <a:pt x="445269" y="402499"/>
                  </a:lnTo>
                  <a:lnTo>
                    <a:pt x="442951" y="404817"/>
                  </a:lnTo>
                  <a:lnTo>
                    <a:pt x="438315" y="409453"/>
                  </a:lnTo>
                  <a:lnTo>
                    <a:pt x="409382" y="438386"/>
                  </a:lnTo>
                  <a:lnTo>
                    <a:pt x="404817" y="442951"/>
                  </a:lnTo>
                  <a:lnTo>
                    <a:pt x="402499" y="445269"/>
                  </a:lnTo>
                  <a:lnTo>
                    <a:pt x="399257" y="446951"/>
                  </a:lnTo>
                  <a:lnTo>
                    <a:pt x="395582" y="448665"/>
                  </a:lnTo>
                  <a:lnTo>
                    <a:pt x="391337" y="448665"/>
                  </a:lnTo>
                  <a:lnTo>
                    <a:pt x="387662" y="446951"/>
                  </a:lnTo>
                  <a:lnTo>
                    <a:pt x="384419" y="445269"/>
                  </a:lnTo>
                  <a:lnTo>
                    <a:pt x="382101" y="442951"/>
                  </a:lnTo>
                  <a:lnTo>
                    <a:pt x="377465" y="438315"/>
                  </a:lnTo>
                  <a:lnTo>
                    <a:pt x="10278" y="71128"/>
                  </a:lnTo>
                  <a:lnTo>
                    <a:pt x="5713" y="66563"/>
                  </a:lnTo>
                  <a:lnTo>
                    <a:pt x="3395" y="64245"/>
                  </a:lnTo>
                  <a:lnTo>
                    <a:pt x="1713" y="61002"/>
                  </a:lnTo>
                  <a:lnTo>
                    <a:pt x="0" y="57327"/>
                  </a:lnTo>
                  <a:lnTo>
                    <a:pt x="0" y="53082"/>
                  </a:lnTo>
                  <a:lnTo>
                    <a:pt x="1713" y="49407"/>
                  </a:lnTo>
                  <a:lnTo>
                    <a:pt x="3395" y="46165"/>
                  </a:lnTo>
                  <a:lnTo>
                    <a:pt x="5713" y="43847"/>
                  </a:lnTo>
                  <a:lnTo>
                    <a:pt x="10349" y="392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35354" y="2096296"/>
              <a:ext cx="728345" cy="728345"/>
            </a:xfrm>
            <a:custGeom>
              <a:avLst/>
              <a:gdLst/>
              <a:ahLst/>
              <a:cxnLst/>
              <a:rect l="l" t="t" r="r" b="b"/>
              <a:pathLst>
                <a:path w="728345" h="728344">
                  <a:moveTo>
                    <a:pt x="219302" y="0"/>
                  </a:moveTo>
                  <a:lnTo>
                    <a:pt x="215057" y="0"/>
                  </a:lnTo>
                  <a:lnTo>
                    <a:pt x="208140" y="3395"/>
                  </a:lnTo>
                  <a:lnTo>
                    <a:pt x="10349" y="201186"/>
                  </a:lnTo>
                  <a:lnTo>
                    <a:pt x="3395" y="208140"/>
                  </a:lnTo>
                  <a:lnTo>
                    <a:pt x="0" y="215058"/>
                  </a:lnTo>
                  <a:lnTo>
                    <a:pt x="0" y="219303"/>
                  </a:lnTo>
                  <a:lnTo>
                    <a:pt x="3395" y="226220"/>
                  </a:lnTo>
                  <a:lnTo>
                    <a:pt x="501848" y="724674"/>
                  </a:lnTo>
                  <a:lnTo>
                    <a:pt x="508766" y="728069"/>
                  </a:lnTo>
                  <a:lnTo>
                    <a:pt x="513011" y="728069"/>
                  </a:lnTo>
                  <a:lnTo>
                    <a:pt x="519928" y="724674"/>
                  </a:lnTo>
                  <a:lnTo>
                    <a:pt x="724673" y="519929"/>
                  </a:lnTo>
                  <a:lnTo>
                    <a:pt x="728068" y="513011"/>
                  </a:lnTo>
                  <a:lnTo>
                    <a:pt x="728068" y="508766"/>
                  </a:lnTo>
                  <a:lnTo>
                    <a:pt x="724673" y="501849"/>
                  </a:lnTo>
                  <a:lnTo>
                    <a:pt x="226220" y="3395"/>
                  </a:lnTo>
                  <a:lnTo>
                    <a:pt x="219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622649" y="3010292"/>
          <a:ext cx="1013459" cy="1161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6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555">
                <a:tc>
                  <a:txBody>
                    <a:bodyPr/>
                    <a:lstStyle/>
                    <a:p>
                      <a:pPr marR="55244" algn="ctr">
                        <a:lnSpc>
                          <a:spcPts val="2560"/>
                        </a:lnSpc>
                      </a:pPr>
                      <a:r>
                        <a:rPr sz="27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2700" spc="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spc="-50" dirty="0">
                          <a:latin typeface="Consolas"/>
                          <a:cs typeface="Consolas"/>
                        </a:rPr>
                        <a:t>=</a:t>
                      </a:r>
                      <a:endParaRPr sz="27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ts val="2560"/>
                        </a:lnSpc>
                      </a:pPr>
                      <a:r>
                        <a:rPr sz="2700" spc="-50" dirty="0">
                          <a:latin typeface="Consolas"/>
                          <a:cs typeface="Consolas"/>
                        </a:rPr>
                        <a:t>1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marR="55244" algn="ctr">
                        <a:lnSpc>
                          <a:spcPts val="2810"/>
                        </a:lnSpc>
                      </a:pPr>
                      <a:r>
                        <a:rPr sz="27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2700" spc="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spc="-50" dirty="0">
                          <a:latin typeface="Consolas"/>
                          <a:cs typeface="Consolas"/>
                        </a:rPr>
                        <a:t>=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ts val="2810"/>
                        </a:lnSpc>
                      </a:pPr>
                      <a:r>
                        <a:rPr sz="2700" spc="-50" dirty="0">
                          <a:latin typeface="Consolas"/>
                          <a:cs typeface="Consolas"/>
                        </a:rPr>
                        <a:t>2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marR="55244" algn="ctr">
                        <a:lnSpc>
                          <a:spcPts val="2810"/>
                        </a:lnSpc>
                      </a:pPr>
                      <a:r>
                        <a:rPr sz="27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2700" spc="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spc="-50" dirty="0">
                          <a:latin typeface="Consolas"/>
                          <a:cs typeface="Consolas"/>
                        </a:rPr>
                        <a:t>=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ts val="2810"/>
                        </a:lnSpc>
                      </a:pPr>
                      <a:r>
                        <a:rPr sz="2700" spc="-50" dirty="0">
                          <a:latin typeface="Consolas"/>
                          <a:cs typeface="Consolas"/>
                        </a:rPr>
                        <a:t>3</a:t>
                      </a:r>
                      <a:endParaRPr sz="27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4" name="object 14"/>
          <p:cNvGrpSpPr/>
          <p:nvPr/>
        </p:nvGrpSpPr>
        <p:grpSpPr>
          <a:xfrm>
            <a:off x="7821341" y="7176776"/>
            <a:ext cx="3134995" cy="3695065"/>
            <a:chOff x="7821341" y="7176776"/>
            <a:chExt cx="3134995" cy="3695065"/>
          </a:xfrm>
        </p:grpSpPr>
        <p:sp>
          <p:nvSpPr>
            <p:cNvPr id="15" name="object 15"/>
            <p:cNvSpPr/>
            <p:nvPr/>
          </p:nvSpPr>
          <p:spPr>
            <a:xfrm>
              <a:off x="7847518" y="7451615"/>
              <a:ext cx="2821940" cy="3393440"/>
            </a:xfrm>
            <a:custGeom>
              <a:avLst/>
              <a:gdLst/>
              <a:ahLst/>
              <a:cxnLst/>
              <a:rect l="l" t="t" r="r" b="b"/>
              <a:pathLst>
                <a:path w="2821940" h="3393440">
                  <a:moveTo>
                    <a:pt x="2616545" y="0"/>
                  </a:moveTo>
                  <a:lnTo>
                    <a:pt x="205691" y="0"/>
                  </a:lnTo>
                  <a:lnTo>
                    <a:pt x="166070" y="156"/>
                  </a:lnTo>
                  <a:lnTo>
                    <a:pt x="108490" y="4233"/>
                  </a:lnTo>
                  <a:lnTo>
                    <a:pt x="60099" y="22132"/>
                  </a:lnTo>
                  <a:lnTo>
                    <a:pt x="22132" y="60099"/>
                  </a:lnTo>
                  <a:lnTo>
                    <a:pt x="4231" y="108490"/>
                  </a:lnTo>
                  <a:lnTo>
                    <a:pt x="155" y="166070"/>
                  </a:lnTo>
                  <a:lnTo>
                    <a:pt x="0" y="204781"/>
                  </a:lnTo>
                  <a:lnTo>
                    <a:pt x="3" y="3188651"/>
                  </a:lnTo>
                  <a:lnTo>
                    <a:pt x="170" y="3227745"/>
                  </a:lnTo>
                  <a:lnTo>
                    <a:pt x="4236" y="3284955"/>
                  </a:lnTo>
                  <a:lnTo>
                    <a:pt x="22132" y="3333332"/>
                  </a:lnTo>
                  <a:lnTo>
                    <a:pt x="60099" y="3371299"/>
                  </a:lnTo>
                  <a:lnTo>
                    <a:pt x="108476" y="3389198"/>
                  </a:lnTo>
                  <a:lnTo>
                    <a:pt x="165685" y="3393275"/>
                  </a:lnTo>
                  <a:lnTo>
                    <a:pt x="204780" y="3393432"/>
                  </a:lnTo>
                  <a:lnTo>
                    <a:pt x="2615635" y="3393432"/>
                  </a:lnTo>
                  <a:lnTo>
                    <a:pt x="2655259" y="3393275"/>
                  </a:lnTo>
                  <a:lnTo>
                    <a:pt x="2712840" y="3389198"/>
                  </a:lnTo>
                  <a:lnTo>
                    <a:pt x="2761228" y="3371299"/>
                  </a:lnTo>
                  <a:lnTo>
                    <a:pt x="2799193" y="3333332"/>
                  </a:lnTo>
                  <a:lnTo>
                    <a:pt x="2817095" y="3284941"/>
                  </a:lnTo>
                  <a:lnTo>
                    <a:pt x="2821174" y="3227361"/>
                  </a:lnTo>
                  <a:lnTo>
                    <a:pt x="2821329" y="3188651"/>
                  </a:lnTo>
                  <a:lnTo>
                    <a:pt x="2821326" y="204781"/>
                  </a:lnTo>
                  <a:lnTo>
                    <a:pt x="2821159" y="165686"/>
                  </a:lnTo>
                  <a:lnTo>
                    <a:pt x="2817090" y="108476"/>
                  </a:lnTo>
                  <a:lnTo>
                    <a:pt x="2799193" y="60099"/>
                  </a:lnTo>
                  <a:lnTo>
                    <a:pt x="2761228" y="22132"/>
                  </a:lnTo>
                  <a:lnTo>
                    <a:pt x="2712854" y="4233"/>
                  </a:lnTo>
                  <a:lnTo>
                    <a:pt x="2655643" y="156"/>
                  </a:lnTo>
                  <a:lnTo>
                    <a:pt x="2616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847518" y="7451615"/>
              <a:ext cx="2821940" cy="3393440"/>
            </a:xfrm>
            <a:custGeom>
              <a:avLst/>
              <a:gdLst/>
              <a:ahLst/>
              <a:cxnLst/>
              <a:rect l="l" t="t" r="r" b="b"/>
              <a:pathLst>
                <a:path w="2821940" h="3393440">
                  <a:moveTo>
                    <a:pt x="204781" y="0"/>
                  </a:moveTo>
                  <a:lnTo>
                    <a:pt x="2616546" y="0"/>
                  </a:lnTo>
                  <a:lnTo>
                    <a:pt x="2655641" y="156"/>
                  </a:lnTo>
                  <a:lnTo>
                    <a:pt x="2712850" y="4233"/>
                  </a:lnTo>
                  <a:lnTo>
                    <a:pt x="2761227" y="22133"/>
                  </a:lnTo>
                  <a:lnTo>
                    <a:pt x="2799194" y="60100"/>
                  </a:lnTo>
                  <a:lnTo>
                    <a:pt x="2817094" y="108491"/>
                  </a:lnTo>
                  <a:lnTo>
                    <a:pt x="2821170" y="166070"/>
                  </a:lnTo>
                  <a:lnTo>
                    <a:pt x="2821327" y="205691"/>
                  </a:lnTo>
                  <a:lnTo>
                    <a:pt x="2821327" y="3188651"/>
                  </a:lnTo>
                  <a:lnTo>
                    <a:pt x="2821170" y="3227746"/>
                  </a:lnTo>
                  <a:lnTo>
                    <a:pt x="2817094" y="3284955"/>
                  </a:lnTo>
                  <a:lnTo>
                    <a:pt x="2799194" y="3333332"/>
                  </a:lnTo>
                  <a:lnTo>
                    <a:pt x="2761227" y="3371299"/>
                  </a:lnTo>
                  <a:lnTo>
                    <a:pt x="2712836" y="3389199"/>
                  </a:lnTo>
                  <a:lnTo>
                    <a:pt x="2655256" y="3393275"/>
                  </a:lnTo>
                  <a:lnTo>
                    <a:pt x="2615635" y="3393432"/>
                  </a:lnTo>
                  <a:lnTo>
                    <a:pt x="204781" y="3393432"/>
                  </a:lnTo>
                  <a:lnTo>
                    <a:pt x="165686" y="3393275"/>
                  </a:lnTo>
                  <a:lnTo>
                    <a:pt x="108476" y="3389199"/>
                  </a:lnTo>
                  <a:lnTo>
                    <a:pt x="60100" y="3371299"/>
                  </a:lnTo>
                  <a:lnTo>
                    <a:pt x="22133" y="3333332"/>
                  </a:lnTo>
                  <a:lnTo>
                    <a:pt x="4233" y="3284941"/>
                  </a:lnTo>
                  <a:lnTo>
                    <a:pt x="156" y="3227362"/>
                  </a:lnTo>
                  <a:lnTo>
                    <a:pt x="0" y="3187741"/>
                  </a:lnTo>
                  <a:lnTo>
                    <a:pt x="0" y="204781"/>
                  </a:lnTo>
                  <a:lnTo>
                    <a:pt x="156" y="165686"/>
                  </a:lnTo>
                  <a:lnTo>
                    <a:pt x="4233" y="108476"/>
                  </a:lnTo>
                  <a:lnTo>
                    <a:pt x="22133" y="60100"/>
                  </a:lnTo>
                  <a:lnTo>
                    <a:pt x="60100" y="22133"/>
                  </a:lnTo>
                  <a:lnTo>
                    <a:pt x="108491" y="4233"/>
                  </a:lnTo>
                  <a:lnTo>
                    <a:pt x="166070" y="156"/>
                  </a:lnTo>
                  <a:lnTo>
                    <a:pt x="205691" y="0"/>
                  </a:lnTo>
                  <a:lnTo>
                    <a:pt x="204781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232660" y="7448040"/>
              <a:ext cx="434340" cy="462280"/>
            </a:xfrm>
            <a:custGeom>
              <a:avLst/>
              <a:gdLst/>
              <a:ahLst/>
              <a:cxnLst/>
              <a:rect l="l" t="t" r="r" b="b"/>
              <a:pathLst>
                <a:path w="434340" h="462279">
                  <a:moveTo>
                    <a:pt x="422586" y="0"/>
                  </a:moveTo>
                  <a:lnTo>
                    <a:pt x="11679" y="0"/>
                  </a:lnTo>
                  <a:lnTo>
                    <a:pt x="8498" y="1008"/>
                  </a:lnTo>
                  <a:lnTo>
                    <a:pt x="5016" y="2275"/>
                  </a:lnTo>
                  <a:lnTo>
                    <a:pt x="2275" y="5017"/>
                  </a:lnTo>
                  <a:lnTo>
                    <a:pt x="1008" y="8498"/>
                  </a:lnTo>
                  <a:lnTo>
                    <a:pt x="0" y="11679"/>
                  </a:lnTo>
                  <a:lnTo>
                    <a:pt x="0" y="450389"/>
                  </a:lnTo>
                  <a:lnTo>
                    <a:pt x="11679" y="462068"/>
                  </a:lnTo>
                  <a:lnTo>
                    <a:pt x="422586" y="462068"/>
                  </a:lnTo>
                  <a:lnTo>
                    <a:pt x="434271" y="450389"/>
                  </a:lnTo>
                  <a:lnTo>
                    <a:pt x="434271" y="11679"/>
                  </a:lnTo>
                  <a:lnTo>
                    <a:pt x="4225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232660" y="7448040"/>
              <a:ext cx="434340" cy="462280"/>
            </a:xfrm>
            <a:custGeom>
              <a:avLst/>
              <a:gdLst/>
              <a:ahLst/>
              <a:cxnLst/>
              <a:rect l="l" t="t" r="r" b="b"/>
              <a:pathLst>
                <a:path w="434340" h="462279">
                  <a:moveTo>
                    <a:pt x="20570" y="0"/>
                  </a:moveTo>
                  <a:lnTo>
                    <a:pt x="413696" y="0"/>
                  </a:lnTo>
                  <a:lnTo>
                    <a:pt x="419593" y="0"/>
                  </a:lnTo>
                  <a:lnTo>
                    <a:pt x="422588" y="0"/>
                  </a:lnTo>
                  <a:lnTo>
                    <a:pt x="425769" y="1008"/>
                  </a:lnTo>
                  <a:lnTo>
                    <a:pt x="429249" y="2274"/>
                  </a:lnTo>
                  <a:lnTo>
                    <a:pt x="431991" y="5016"/>
                  </a:lnTo>
                  <a:lnTo>
                    <a:pt x="433258" y="8497"/>
                  </a:lnTo>
                  <a:lnTo>
                    <a:pt x="434266" y="11678"/>
                  </a:lnTo>
                  <a:lnTo>
                    <a:pt x="434266" y="14673"/>
                  </a:lnTo>
                  <a:lnTo>
                    <a:pt x="434266" y="20662"/>
                  </a:lnTo>
                  <a:lnTo>
                    <a:pt x="434266" y="441497"/>
                  </a:lnTo>
                  <a:lnTo>
                    <a:pt x="434266" y="447394"/>
                  </a:lnTo>
                  <a:lnTo>
                    <a:pt x="434266" y="450389"/>
                  </a:lnTo>
                  <a:lnTo>
                    <a:pt x="433258" y="453570"/>
                  </a:lnTo>
                  <a:lnTo>
                    <a:pt x="431991" y="457051"/>
                  </a:lnTo>
                  <a:lnTo>
                    <a:pt x="429249" y="459793"/>
                  </a:lnTo>
                  <a:lnTo>
                    <a:pt x="425769" y="461059"/>
                  </a:lnTo>
                  <a:lnTo>
                    <a:pt x="422588" y="462068"/>
                  </a:lnTo>
                  <a:lnTo>
                    <a:pt x="419593" y="462068"/>
                  </a:lnTo>
                  <a:lnTo>
                    <a:pt x="413604" y="462068"/>
                  </a:lnTo>
                  <a:lnTo>
                    <a:pt x="20570" y="462068"/>
                  </a:lnTo>
                  <a:lnTo>
                    <a:pt x="14673" y="462068"/>
                  </a:lnTo>
                  <a:lnTo>
                    <a:pt x="11678" y="462068"/>
                  </a:lnTo>
                  <a:lnTo>
                    <a:pt x="8497" y="461059"/>
                  </a:lnTo>
                  <a:lnTo>
                    <a:pt x="5016" y="459793"/>
                  </a:lnTo>
                  <a:lnTo>
                    <a:pt x="2274" y="457051"/>
                  </a:lnTo>
                  <a:lnTo>
                    <a:pt x="1008" y="453570"/>
                  </a:lnTo>
                  <a:lnTo>
                    <a:pt x="0" y="450389"/>
                  </a:lnTo>
                  <a:lnTo>
                    <a:pt x="0" y="447394"/>
                  </a:lnTo>
                  <a:lnTo>
                    <a:pt x="0" y="441405"/>
                  </a:lnTo>
                  <a:lnTo>
                    <a:pt x="0" y="20570"/>
                  </a:lnTo>
                  <a:lnTo>
                    <a:pt x="0" y="14673"/>
                  </a:lnTo>
                  <a:lnTo>
                    <a:pt x="0" y="11678"/>
                  </a:lnTo>
                  <a:lnTo>
                    <a:pt x="1008" y="8497"/>
                  </a:lnTo>
                  <a:lnTo>
                    <a:pt x="2274" y="5016"/>
                  </a:lnTo>
                  <a:lnTo>
                    <a:pt x="5016" y="2274"/>
                  </a:lnTo>
                  <a:lnTo>
                    <a:pt x="8497" y="1008"/>
                  </a:lnTo>
                  <a:lnTo>
                    <a:pt x="11678" y="0"/>
                  </a:lnTo>
                  <a:lnTo>
                    <a:pt x="14673" y="0"/>
                  </a:lnTo>
                  <a:lnTo>
                    <a:pt x="2066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275131" y="7414227"/>
              <a:ext cx="448945" cy="448945"/>
            </a:xfrm>
            <a:custGeom>
              <a:avLst/>
              <a:gdLst/>
              <a:ahLst/>
              <a:cxnLst/>
              <a:rect l="l" t="t" r="r" b="b"/>
              <a:pathLst>
                <a:path w="448945" h="448945">
                  <a:moveTo>
                    <a:pt x="57328" y="0"/>
                  </a:moveTo>
                  <a:lnTo>
                    <a:pt x="53083" y="0"/>
                  </a:lnTo>
                  <a:lnTo>
                    <a:pt x="46165" y="3394"/>
                  </a:lnTo>
                  <a:lnTo>
                    <a:pt x="10349" y="39210"/>
                  </a:lnTo>
                  <a:lnTo>
                    <a:pt x="3395" y="46165"/>
                  </a:lnTo>
                  <a:lnTo>
                    <a:pt x="0" y="53082"/>
                  </a:lnTo>
                  <a:lnTo>
                    <a:pt x="0" y="57327"/>
                  </a:lnTo>
                  <a:lnTo>
                    <a:pt x="3395" y="64245"/>
                  </a:lnTo>
                  <a:lnTo>
                    <a:pt x="384418" y="445269"/>
                  </a:lnTo>
                  <a:lnTo>
                    <a:pt x="391339" y="448664"/>
                  </a:lnTo>
                  <a:lnTo>
                    <a:pt x="395580" y="448664"/>
                  </a:lnTo>
                  <a:lnTo>
                    <a:pt x="402501" y="445269"/>
                  </a:lnTo>
                  <a:lnTo>
                    <a:pt x="445264" y="402499"/>
                  </a:lnTo>
                  <a:lnTo>
                    <a:pt x="448668" y="395581"/>
                  </a:lnTo>
                  <a:lnTo>
                    <a:pt x="448668" y="391336"/>
                  </a:lnTo>
                  <a:lnTo>
                    <a:pt x="445264" y="384418"/>
                  </a:lnTo>
                  <a:lnTo>
                    <a:pt x="64245" y="3394"/>
                  </a:lnTo>
                  <a:lnTo>
                    <a:pt x="57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275130" y="7414226"/>
              <a:ext cx="448945" cy="448945"/>
            </a:xfrm>
            <a:custGeom>
              <a:avLst/>
              <a:gdLst/>
              <a:ahLst/>
              <a:cxnLst/>
              <a:rect l="l" t="t" r="r" b="b"/>
              <a:pathLst>
                <a:path w="448945" h="448945">
                  <a:moveTo>
                    <a:pt x="10278" y="39282"/>
                  </a:moveTo>
                  <a:lnTo>
                    <a:pt x="39282" y="10278"/>
                  </a:lnTo>
                  <a:lnTo>
                    <a:pt x="43847" y="5713"/>
                  </a:lnTo>
                  <a:lnTo>
                    <a:pt x="46165" y="3395"/>
                  </a:lnTo>
                  <a:lnTo>
                    <a:pt x="49407" y="1713"/>
                  </a:lnTo>
                  <a:lnTo>
                    <a:pt x="53082" y="0"/>
                  </a:lnTo>
                  <a:lnTo>
                    <a:pt x="57327" y="0"/>
                  </a:lnTo>
                  <a:lnTo>
                    <a:pt x="61002" y="1713"/>
                  </a:lnTo>
                  <a:lnTo>
                    <a:pt x="64245" y="3395"/>
                  </a:lnTo>
                  <a:lnTo>
                    <a:pt x="66563" y="5713"/>
                  </a:lnTo>
                  <a:lnTo>
                    <a:pt x="71199" y="10349"/>
                  </a:lnTo>
                  <a:lnTo>
                    <a:pt x="438386" y="377536"/>
                  </a:lnTo>
                  <a:lnTo>
                    <a:pt x="442951" y="382101"/>
                  </a:lnTo>
                  <a:lnTo>
                    <a:pt x="445269" y="384419"/>
                  </a:lnTo>
                  <a:lnTo>
                    <a:pt x="446951" y="387662"/>
                  </a:lnTo>
                  <a:lnTo>
                    <a:pt x="448665" y="391337"/>
                  </a:lnTo>
                  <a:lnTo>
                    <a:pt x="448665" y="395582"/>
                  </a:lnTo>
                  <a:lnTo>
                    <a:pt x="446951" y="399257"/>
                  </a:lnTo>
                  <a:lnTo>
                    <a:pt x="445269" y="402499"/>
                  </a:lnTo>
                  <a:lnTo>
                    <a:pt x="442951" y="404817"/>
                  </a:lnTo>
                  <a:lnTo>
                    <a:pt x="438315" y="409453"/>
                  </a:lnTo>
                  <a:lnTo>
                    <a:pt x="409382" y="438386"/>
                  </a:lnTo>
                  <a:lnTo>
                    <a:pt x="404817" y="442951"/>
                  </a:lnTo>
                  <a:lnTo>
                    <a:pt x="402499" y="445269"/>
                  </a:lnTo>
                  <a:lnTo>
                    <a:pt x="399257" y="446951"/>
                  </a:lnTo>
                  <a:lnTo>
                    <a:pt x="395582" y="448665"/>
                  </a:lnTo>
                  <a:lnTo>
                    <a:pt x="391337" y="448665"/>
                  </a:lnTo>
                  <a:lnTo>
                    <a:pt x="387662" y="446951"/>
                  </a:lnTo>
                  <a:lnTo>
                    <a:pt x="384419" y="445269"/>
                  </a:lnTo>
                  <a:lnTo>
                    <a:pt x="382101" y="442951"/>
                  </a:lnTo>
                  <a:lnTo>
                    <a:pt x="377465" y="438315"/>
                  </a:lnTo>
                  <a:lnTo>
                    <a:pt x="10278" y="71128"/>
                  </a:lnTo>
                  <a:lnTo>
                    <a:pt x="5713" y="66563"/>
                  </a:lnTo>
                  <a:lnTo>
                    <a:pt x="3395" y="64245"/>
                  </a:lnTo>
                  <a:lnTo>
                    <a:pt x="1713" y="61002"/>
                  </a:lnTo>
                  <a:lnTo>
                    <a:pt x="0" y="57327"/>
                  </a:lnTo>
                  <a:lnTo>
                    <a:pt x="0" y="53082"/>
                  </a:lnTo>
                  <a:lnTo>
                    <a:pt x="1713" y="49407"/>
                  </a:lnTo>
                  <a:lnTo>
                    <a:pt x="3395" y="46165"/>
                  </a:lnTo>
                  <a:lnTo>
                    <a:pt x="5713" y="43847"/>
                  </a:lnTo>
                  <a:lnTo>
                    <a:pt x="10349" y="392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227990" y="7176776"/>
              <a:ext cx="728345" cy="728345"/>
            </a:xfrm>
            <a:custGeom>
              <a:avLst/>
              <a:gdLst/>
              <a:ahLst/>
              <a:cxnLst/>
              <a:rect l="l" t="t" r="r" b="b"/>
              <a:pathLst>
                <a:path w="728345" h="728345">
                  <a:moveTo>
                    <a:pt x="219303" y="0"/>
                  </a:moveTo>
                  <a:lnTo>
                    <a:pt x="215057" y="0"/>
                  </a:lnTo>
                  <a:lnTo>
                    <a:pt x="208140" y="3394"/>
                  </a:lnTo>
                  <a:lnTo>
                    <a:pt x="10349" y="201185"/>
                  </a:lnTo>
                  <a:lnTo>
                    <a:pt x="3395" y="208139"/>
                  </a:lnTo>
                  <a:lnTo>
                    <a:pt x="0" y="215057"/>
                  </a:lnTo>
                  <a:lnTo>
                    <a:pt x="0" y="219302"/>
                  </a:lnTo>
                  <a:lnTo>
                    <a:pt x="3395" y="226220"/>
                  </a:lnTo>
                  <a:lnTo>
                    <a:pt x="501850" y="724673"/>
                  </a:lnTo>
                  <a:lnTo>
                    <a:pt x="508761" y="728068"/>
                  </a:lnTo>
                  <a:lnTo>
                    <a:pt x="513012" y="728068"/>
                  </a:lnTo>
                  <a:lnTo>
                    <a:pt x="519933" y="724673"/>
                  </a:lnTo>
                  <a:lnTo>
                    <a:pt x="724671" y="519928"/>
                  </a:lnTo>
                  <a:lnTo>
                    <a:pt x="728074" y="513010"/>
                  </a:lnTo>
                  <a:lnTo>
                    <a:pt x="728074" y="508765"/>
                  </a:lnTo>
                  <a:lnTo>
                    <a:pt x="724671" y="501848"/>
                  </a:lnTo>
                  <a:lnTo>
                    <a:pt x="226220" y="3394"/>
                  </a:lnTo>
                  <a:lnTo>
                    <a:pt x="2193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847518" y="7451615"/>
              <a:ext cx="2821940" cy="3393440"/>
            </a:xfrm>
            <a:custGeom>
              <a:avLst/>
              <a:gdLst/>
              <a:ahLst/>
              <a:cxnLst/>
              <a:rect l="l" t="t" r="r" b="b"/>
              <a:pathLst>
                <a:path w="2821940" h="3393440">
                  <a:moveTo>
                    <a:pt x="2616545" y="0"/>
                  </a:moveTo>
                  <a:lnTo>
                    <a:pt x="205691" y="0"/>
                  </a:lnTo>
                  <a:lnTo>
                    <a:pt x="166070" y="156"/>
                  </a:lnTo>
                  <a:lnTo>
                    <a:pt x="108490" y="4233"/>
                  </a:lnTo>
                  <a:lnTo>
                    <a:pt x="60099" y="22132"/>
                  </a:lnTo>
                  <a:lnTo>
                    <a:pt x="22132" y="60099"/>
                  </a:lnTo>
                  <a:lnTo>
                    <a:pt x="4231" y="108490"/>
                  </a:lnTo>
                  <a:lnTo>
                    <a:pt x="155" y="166070"/>
                  </a:lnTo>
                  <a:lnTo>
                    <a:pt x="0" y="204781"/>
                  </a:lnTo>
                  <a:lnTo>
                    <a:pt x="3" y="3188651"/>
                  </a:lnTo>
                  <a:lnTo>
                    <a:pt x="170" y="3227745"/>
                  </a:lnTo>
                  <a:lnTo>
                    <a:pt x="4236" y="3284955"/>
                  </a:lnTo>
                  <a:lnTo>
                    <a:pt x="22132" y="3333332"/>
                  </a:lnTo>
                  <a:lnTo>
                    <a:pt x="60099" y="3371299"/>
                  </a:lnTo>
                  <a:lnTo>
                    <a:pt x="108476" y="3389198"/>
                  </a:lnTo>
                  <a:lnTo>
                    <a:pt x="165685" y="3393275"/>
                  </a:lnTo>
                  <a:lnTo>
                    <a:pt x="204780" y="3393432"/>
                  </a:lnTo>
                  <a:lnTo>
                    <a:pt x="2615635" y="3393432"/>
                  </a:lnTo>
                  <a:lnTo>
                    <a:pt x="2655259" y="3393275"/>
                  </a:lnTo>
                  <a:lnTo>
                    <a:pt x="2712840" y="3389198"/>
                  </a:lnTo>
                  <a:lnTo>
                    <a:pt x="2761228" y="3371299"/>
                  </a:lnTo>
                  <a:lnTo>
                    <a:pt x="2799193" y="3333332"/>
                  </a:lnTo>
                  <a:lnTo>
                    <a:pt x="2817095" y="3284941"/>
                  </a:lnTo>
                  <a:lnTo>
                    <a:pt x="2821174" y="3227361"/>
                  </a:lnTo>
                  <a:lnTo>
                    <a:pt x="2821329" y="3188651"/>
                  </a:lnTo>
                  <a:lnTo>
                    <a:pt x="2821326" y="204781"/>
                  </a:lnTo>
                  <a:lnTo>
                    <a:pt x="2821159" y="165686"/>
                  </a:lnTo>
                  <a:lnTo>
                    <a:pt x="2817090" y="108476"/>
                  </a:lnTo>
                  <a:lnTo>
                    <a:pt x="2799193" y="60099"/>
                  </a:lnTo>
                  <a:lnTo>
                    <a:pt x="2761228" y="22132"/>
                  </a:lnTo>
                  <a:lnTo>
                    <a:pt x="2712854" y="4233"/>
                  </a:lnTo>
                  <a:lnTo>
                    <a:pt x="2655643" y="156"/>
                  </a:lnTo>
                  <a:lnTo>
                    <a:pt x="2616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847518" y="7451615"/>
              <a:ext cx="2821940" cy="3393440"/>
            </a:xfrm>
            <a:custGeom>
              <a:avLst/>
              <a:gdLst/>
              <a:ahLst/>
              <a:cxnLst/>
              <a:rect l="l" t="t" r="r" b="b"/>
              <a:pathLst>
                <a:path w="2821940" h="3393440">
                  <a:moveTo>
                    <a:pt x="204781" y="0"/>
                  </a:moveTo>
                  <a:lnTo>
                    <a:pt x="2616546" y="0"/>
                  </a:lnTo>
                  <a:lnTo>
                    <a:pt x="2655641" y="156"/>
                  </a:lnTo>
                  <a:lnTo>
                    <a:pt x="2712850" y="4233"/>
                  </a:lnTo>
                  <a:lnTo>
                    <a:pt x="2761227" y="22133"/>
                  </a:lnTo>
                  <a:lnTo>
                    <a:pt x="2799194" y="60100"/>
                  </a:lnTo>
                  <a:lnTo>
                    <a:pt x="2817094" y="108491"/>
                  </a:lnTo>
                  <a:lnTo>
                    <a:pt x="2821170" y="166070"/>
                  </a:lnTo>
                  <a:lnTo>
                    <a:pt x="2821327" y="205691"/>
                  </a:lnTo>
                  <a:lnTo>
                    <a:pt x="2821327" y="3188651"/>
                  </a:lnTo>
                  <a:lnTo>
                    <a:pt x="2821170" y="3227746"/>
                  </a:lnTo>
                  <a:lnTo>
                    <a:pt x="2817094" y="3284955"/>
                  </a:lnTo>
                  <a:lnTo>
                    <a:pt x="2799194" y="3333332"/>
                  </a:lnTo>
                  <a:lnTo>
                    <a:pt x="2761227" y="3371299"/>
                  </a:lnTo>
                  <a:lnTo>
                    <a:pt x="2712836" y="3389199"/>
                  </a:lnTo>
                  <a:lnTo>
                    <a:pt x="2655256" y="3393275"/>
                  </a:lnTo>
                  <a:lnTo>
                    <a:pt x="2615635" y="3393432"/>
                  </a:lnTo>
                  <a:lnTo>
                    <a:pt x="204781" y="3393432"/>
                  </a:lnTo>
                  <a:lnTo>
                    <a:pt x="165686" y="3393275"/>
                  </a:lnTo>
                  <a:lnTo>
                    <a:pt x="108476" y="3389199"/>
                  </a:lnTo>
                  <a:lnTo>
                    <a:pt x="60100" y="3371299"/>
                  </a:lnTo>
                  <a:lnTo>
                    <a:pt x="22133" y="3333332"/>
                  </a:lnTo>
                  <a:lnTo>
                    <a:pt x="4233" y="3284941"/>
                  </a:lnTo>
                  <a:lnTo>
                    <a:pt x="156" y="3227362"/>
                  </a:lnTo>
                  <a:lnTo>
                    <a:pt x="0" y="3187741"/>
                  </a:lnTo>
                  <a:lnTo>
                    <a:pt x="0" y="204781"/>
                  </a:lnTo>
                  <a:lnTo>
                    <a:pt x="156" y="165686"/>
                  </a:lnTo>
                  <a:lnTo>
                    <a:pt x="4233" y="108476"/>
                  </a:lnTo>
                  <a:lnTo>
                    <a:pt x="22133" y="60100"/>
                  </a:lnTo>
                  <a:lnTo>
                    <a:pt x="60100" y="22133"/>
                  </a:lnTo>
                  <a:lnTo>
                    <a:pt x="108491" y="4233"/>
                  </a:lnTo>
                  <a:lnTo>
                    <a:pt x="166070" y="156"/>
                  </a:lnTo>
                  <a:lnTo>
                    <a:pt x="205691" y="0"/>
                  </a:lnTo>
                  <a:lnTo>
                    <a:pt x="204781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232660" y="7448040"/>
              <a:ext cx="434340" cy="462280"/>
            </a:xfrm>
            <a:custGeom>
              <a:avLst/>
              <a:gdLst/>
              <a:ahLst/>
              <a:cxnLst/>
              <a:rect l="l" t="t" r="r" b="b"/>
              <a:pathLst>
                <a:path w="434340" h="462279">
                  <a:moveTo>
                    <a:pt x="422586" y="0"/>
                  </a:moveTo>
                  <a:lnTo>
                    <a:pt x="11679" y="0"/>
                  </a:lnTo>
                  <a:lnTo>
                    <a:pt x="8498" y="1008"/>
                  </a:lnTo>
                  <a:lnTo>
                    <a:pt x="5016" y="2275"/>
                  </a:lnTo>
                  <a:lnTo>
                    <a:pt x="2275" y="5017"/>
                  </a:lnTo>
                  <a:lnTo>
                    <a:pt x="1008" y="8498"/>
                  </a:lnTo>
                  <a:lnTo>
                    <a:pt x="0" y="11679"/>
                  </a:lnTo>
                  <a:lnTo>
                    <a:pt x="0" y="450389"/>
                  </a:lnTo>
                  <a:lnTo>
                    <a:pt x="11679" y="462068"/>
                  </a:lnTo>
                  <a:lnTo>
                    <a:pt x="422586" y="462068"/>
                  </a:lnTo>
                  <a:lnTo>
                    <a:pt x="434271" y="450389"/>
                  </a:lnTo>
                  <a:lnTo>
                    <a:pt x="434271" y="11679"/>
                  </a:lnTo>
                  <a:lnTo>
                    <a:pt x="4225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232660" y="7448040"/>
              <a:ext cx="434340" cy="462280"/>
            </a:xfrm>
            <a:custGeom>
              <a:avLst/>
              <a:gdLst/>
              <a:ahLst/>
              <a:cxnLst/>
              <a:rect l="l" t="t" r="r" b="b"/>
              <a:pathLst>
                <a:path w="434340" h="462279">
                  <a:moveTo>
                    <a:pt x="20570" y="0"/>
                  </a:moveTo>
                  <a:lnTo>
                    <a:pt x="413696" y="0"/>
                  </a:lnTo>
                  <a:lnTo>
                    <a:pt x="419593" y="0"/>
                  </a:lnTo>
                  <a:lnTo>
                    <a:pt x="422588" y="0"/>
                  </a:lnTo>
                  <a:lnTo>
                    <a:pt x="425769" y="1008"/>
                  </a:lnTo>
                  <a:lnTo>
                    <a:pt x="429249" y="2274"/>
                  </a:lnTo>
                  <a:lnTo>
                    <a:pt x="431991" y="5016"/>
                  </a:lnTo>
                  <a:lnTo>
                    <a:pt x="433258" y="8497"/>
                  </a:lnTo>
                  <a:lnTo>
                    <a:pt x="434266" y="11678"/>
                  </a:lnTo>
                  <a:lnTo>
                    <a:pt x="434266" y="14673"/>
                  </a:lnTo>
                  <a:lnTo>
                    <a:pt x="434266" y="20662"/>
                  </a:lnTo>
                  <a:lnTo>
                    <a:pt x="434266" y="441497"/>
                  </a:lnTo>
                  <a:lnTo>
                    <a:pt x="434266" y="447394"/>
                  </a:lnTo>
                  <a:lnTo>
                    <a:pt x="434266" y="450389"/>
                  </a:lnTo>
                  <a:lnTo>
                    <a:pt x="433258" y="453570"/>
                  </a:lnTo>
                  <a:lnTo>
                    <a:pt x="431991" y="457051"/>
                  </a:lnTo>
                  <a:lnTo>
                    <a:pt x="429249" y="459793"/>
                  </a:lnTo>
                  <a:lnTo>
                    <a:pt x="425769" y="461059"/>
                  </a:lnTo>
                  <a:lnTo>
                    <a:pt x="422588" y="462068"/>
                  </a:lnTo>
                  <a:lnTo>
                    <a:pt x="419593" y="462068"/>
                  </a:lnTo>
                  <a:lnTo>
                    <a:pt x="413604" y="462068"/>
                  </a:lnTo>
                  <a:lnTo>
                    <a:pt x="20570" y="462068"/>
                  </a:lnTo>
                  <a:lnTo>
                    <a:pt x="14673" y="462068"/>
                  </a:lnTo>
                  <a:lnTo>
                    <a:pt x="11678" y="462068"/>
                  </a:lnTo>
                  <a:lnTo>
                    <a:pt x="8497" y="461059"/>
                  </a:lnTo>
                  <a:lnTo>
                    <a:pt x="5016" y="459793"/>
                  </a:lnTo>
                  <a:lnTo>
                    <a:pt x="2274" y="457051"/>
                  </a:lnTo>
                  <a:lnTo>
                    <a:pt x="1008" y="453570"/>
                  </a:lnTo>
                  <a:lnTo>
                    <a:pt x="0" y="450389"/>
                  </a:lnTo>
                  <a:lnTo>
                    <a:pt x="0" y="447394"/>
                  </a:lnTo>
                  <a:lnTo>
                    <a:pt x="0" y="441405"/>
                  </a:lnTo>
                  <a:lnTo>
                    <a:pt x="0" y="20570"/>
                  </a:lnTo>
                  <a:lnTo>
                    <a:pt x="0" y="14673"/>
                  </a:lnTo>
                  <a:lnTo>
                    <a:pt x="0" y="11678"/>
                  </a:lnTo>
                  <a:lnTo>
                    <a:pt x="1008" y="8497"/>
                  </a:lnTo>
                  <a:lnTo>
                    <a:pt x="2274" y="5016"/>
                  </a:lnTo>
                  <a:lnTo>
                    <a:pt x="5016" y="2274"/>
                  </a:lnTo>
                  <a:lnTo>
                    <a:pt x="8497" y="1008"/>
                  </a:lnTo>
                  <a:lnTo>
                    <a:pt x="11678" y="0"/>
                  </a:lnTo>
                  <a:lnTo>
                    <a:pt x="14673" y="0"/>
                  </a:lnTo>
                  <a:lnTo>
                    <a:pt x="2066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275131" y="7414227"/>
              <a:ext cx="448945" cy="448945"/>
            </a:xfrm>
            <a:custGeom>
              <a:avLst/>
              <a:gdLst/>
              <a:ahLst/>
              <a:cxnLst/>
              <a:rect l="l" t="t" r="r" b="b"/>
              <a:pathLst>
                <a:path w="448945" h="448945">
                  <a:moveTo>
                    <a:pt x="57328" y="0"/>
                  </a:moveTo>
                  <a:lnTo>
                    <a:pt x="53083" y="0"/>
                  </a:lnTo>
                  <a:lnTo>
                    <a:pt x="46165" y="3394"/>
                  </a:lnTo>
                  <a:lnTo>
                    <a:pt x="10349" y="39210"/>
                  </a:lnTo>
                  <a:lnTo>
                    <a:pt x="3395" y="46165"/>
                  </a:lnTo>
                  <a:lnTo>
                    <a:pt x="0" y="53082"/>
                  </a:lnTo>
                  <a:lnTo>
                    <a:pt x="0" y="57327"/>
                  </a:lnTo>
                  <a:lnTo>
                    <a:pt x="3395" y="64245"/>
                  </a:lnTo>
                  <a:lnTo>
                    <a:pt x="384418" y="445269"/>
                  </a:lnTo>
                  <a:lnTo>
                    <a:pt x="391339" y="448664"/>
                  </a:lnTo>
                  <a:lnTo>
                    <a:pt x="395580" y="448664"/>
                  </a:lnTo>
                  <a:lnTo>
                    <a:pt x="402501" y="445269"/>
                  </a:lnTo>
                  <a:lnTo>
                    <a:pt x="445264" y="402499"/>
                  </a:lnTo>
                  <a:lnTo>
                    <a:pt x="448668" y="395581"/>
                  </a:lnTo>
                  <a:lnTo>
                    <a:pt x="448668" y="391336"/>
                  </a:lnTo>
                  <a:lnTo>
                    <a:pt x="445264" y="384418"/>
                  </a:lnTo>
                  <a:lnTo>
                    <a:pt x="64245" y="3394"/>
                  </a:lnTo>
                  <a:lnTo>
                    <a:pt x="57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275130" y="7414226"/>
              <a:ext cx="448945" cy="448945"/>
            </a:xfrm>
            <a:custGeom>
              <a:avLst/>
              <a:gdLst/>
              <a:ahLst/>
              <a:cxnLst/>
              <a:rect l="l" t="t" r="r" b="b"/>
              <a:pathLst>
                <a:path w="448945" h="448945">
                  <a:moveTo>
                    <a:pt x="10278" y="39282"/>
                  </a:moveTo>
                  <a:lnTo>
                    <a:pt x="39282" y="10278"/>
                  </a:lnTo>
                  <a:lnTo>
                    <a:pt x="43847" y="5713"/>
                  </a:lnTo>
                  <a:lnTo>
                    <a:pt x="46165" y="3395"/>
                  </a:lnTo>
                  <a:lnTo>
                    <a:pt x="49407" y="1713"/>
                  </a:lnTo>
                  <a:lnTo>
                    <a:pt x="53082" y="0"/>
                  </a:lnTo>
                  <a:lnTo>
                    <a:pt x="57327" y="0"/>
                  </a:lnTo>
                  <a:lnTo>
                    <a:pt x="61002" y="1713"/>
                  </a:lnTo>
                  <a:lnTo>
                    <a:pt x="64245" y="3395"/>
                  </a:lnTo>
                  <a:lnTo>
                    <a:pt x="66563" y="5713"/>
                  </a:lnTo>
                  <a:lnTo>
                    <a:pt x="71199" y="10349"/>
                  </a:lnTo>
                  <a:lnTo>
                    <a:pt x="438386" y="377536"/>
                  </a:lnTo>
                  <a:lnTo>
                    <a:pt x="442951" y="382101"/>
                  </a:lnTo>
                  <a:lnTo>
                    <a:pt x="445269" y="384419"/>
                  </a:lnTo>
                  <a:lnTo>
                    <a:pt x="446951" y="387662"/>
                  </a:lnTo>
                  <a:lnTo>
                    <a:pt x="448665" y="391337"/>
                  </a:lnTo>
                  <a:lnTo>
                    <a:pt x="448665" y="395582"/>
                  </a:lnTo>
                  <a:lnTo>
                    <a:pt x="446951" y="399257"/>
                  </a:lnTo>
                  <a:lnTo>
                    <a:pt x="445269" y="402499"/>
                  </a:lnTo>
                  <a:lnTo>
                    <a:pt x="442951" y="404817"/>
                  </a:lnTo>
                  <a:lnTo>
                    <a:pt x="438315" y="409453"/>
                  </a:lnTo>
                  <a:lnTo>
                    <a:pt x="409382" y="438386"/>
                  </a:lnTo>
                  <a:lnTo>
                    <a:pt x="404817" y="442951"/>
                  </a:lnTo>
                  <a:lnTo>
                    <a:pt x="402499" y="445269"/>
                  </a:lnTo>
                  <a:lnTo>
                    <a:pt x="399257" y="446951"/>
                  </a:lnTo>
                  <a:lnTo>
                    <a:pt x="395582" y="448665"/>
                  </a:lnTo>
                  <a:lnTo>
                    <a:pt x="391337" y="448665"/>
                  </a:lnTo>
                  <a:lnTo>
                    <a:pt x="387662" y="446951"/>
                  </a:lnTo>
                  <a:lnTo>
                    <a:pt x="384419" y="445269"/>
                  </a:lnTo>
                  <a:lnTo>
                    <a:pt x="382101" y="442951"/>
                  </a:lnTo>
                  <a:lnTo>
                    <a:pt x="377465" y="438315"/>
                  </a:lnTo>
                  <a:lnTo>
                    <a:pt x="10278" y="71128"/>
                  </a:lnTo>
                  <a:lnTo>
                    <a:pt x="5713" y="66563"/>
                  </a:lnTo>
                  <a:lnTo>
                    <a:pt x="3395" y="64245"/>
                  </a:lnTo>
                  <a:lnTo>
                    <a:pt x="1713" y="61002"/>
                  </a:lnTo>
                  <a:lnTo>
                    <a:pt x="0" y="57327"/>
                  </a:lnTo>
                  <a:lnTo>
                    <a:pt x="0" y="53082"/>
                  </a:lnTo>
                  <a:lnTo>
                    <a:pt x="1713" y="49407"/>
                  </a:lnTo>
                  <a:lnTo>
                    <a:pt x="3395" y="46165"/>
                  </a:lnTo>
                  <a:lnTo>
                    <a:pt x="5713" y="43847"/>
                  </a:lnTo>
                  <a:lnTo>
                    <a:pt x="10349" y="392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227990" y="7176776"/>
              <a:ext cx="728345" cy="728345"/>
            </a:xfrm>
            <a:custGeom>
              <a:avLst/>
              <a:gdLst/>
              <a:ahLst/>
              <a:cxnLst/>
              <a:rect l="l" t="t" r="r" b="b"/>
              <a:pathLst>
                <a:path w="728345" h="728345">
                  <a:moveTo>
                    <a:pt x="219303" y="0"/>
                  </a:moveTo>
                  <a:lnTo>
                    <a:pt x="215057" y="0"/>
                  </a:lnTo>
                  <a:lnTo>
                    <a:pt x="208140" y="3394"/>
                  </a:lnTo>
                  <a:lnTo>
                    <a:pt x="10349" y="201185"/>
                  </a:lnTo>
                  <a:lnTo>
                    <a:pt x="3395" y="208139"/>
                  </a:lnTo>
                  <a:lnTo>
                    <a:pt x="0" y="215057"/>
                  </a:lnTo>
                  <a:lnTo>
                    <a:pt x="0" y="219302"/>
                  </a:lnTo>
                  <a:lnTo>
                    <a:pt x="3395" y="226220"/>
                  </a:lnTo>
                  <a:lnTo>
                    <a:pt x="501850" y="724673"/>
                  </a:lnTo>
                  <a:lnTo>
                    <a:pt x="508761" y="728068"/>
                  </a:lnTo>
                  <a:lnTo>
                    <a:pt x="513012" y="728068"/>
                  </a:lnTo>
                  <a:lnTo>
                    <a:pt x="519933" y="724673"/>
                  </a:lnTo>
                  <a:lnTo>
                    <a:pt x="724671" y="519928"/>
                  </a:lnTo>
                  <a:lnTo>
                    <a:pt x="728074" y="513010"/>
                  </a:lnTo>
                  <a:lnTo>
                    <a:pt x="728074" y="508765"/>
                  </a:lnTo>
                  <a:lnTo>
                    <a:pt x="724671" y="501848"/>
                  </a:lnTo>
                  <a:lnTo>
                    <a:pt x="226220" y="3394"/>
                  </a:lnTo>
                  <a:lnTo>
                    <a:pt x="2193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8020360" y="8088672"/>
          <a:ext cx="1013459" cy="1569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6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555">
                <a:tc>
                  <a:txBody>
                    <a:bodyPr/>
                    <a:lstStyle/>
                    <a:p>
                      <a:pPr marR="55244" algn="ctr">
                        <a:lnSpc>
                          <a:spcPts val="2560"/>
                        </a:lnSpc>
                      </a:pPr>
                      <a:r>
                        <a:rPr sz="27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2700" spc="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spc="-50" dirty="0">
                          <a:latin typeface="Consolas"/>
                          <a:cs typeface="Consolas"/>
                        </a:rPr>
                        <a:t>=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ts val="2560"/>
                        </a:lnSpc>
                      </a:pPr>
                      <a:r>
                        <a:rPr sz="2700" spc="-50" dirty="0">
                          <a:latin typeface="Consolas"/>
                          <a:cs typeface="Consolas"/>
                        </a:rPr>
                        <a:t>1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marR="55244" algn="ctr">
                        <a:lnSpc>
                          <a:spcPts val="2810"/>
                        </a:lnSpc>
                      </a:pPr>
                      <a:r>
                        <a:rPr sz="27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2700" spc="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spc="-50" dirty="0">
                          <a:latin typeface="Consolas"/>
                          <a:cs typeface="Consolas"/>
                        </a:rPr>
                        <a:t>=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ts val="2810"/>
                        </a:lnSpc>
                      </a:pPr>
                      <a:r>
                        <a:rPr sz="2700" spc="-50" dirty="0">
                          <a:latin typeface="Consolas"/>
                          <a:cs typeface="Consolas"/>
                        </a:rPr>
                        <a:t>2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marR="55244" algn="ctr">
                        <a:lnSpc>
                          <a:spcPts val="2810"/>
                        </a:lnSpc>
                      </a:pPr>
                      <a:r>
                        <a:rPr sz="27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2700" spc="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spc="-50" dirty="0">
                          <a:latin typeface="Consolas"/>
                          <a:cs typeface="Consolas"/>
                        </a:rPr>
                        <a:t>=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ts val="2810"/>
                        </a:lnSpc>
                      </a:pPr>
                      <a:r>
                        <a:rPr sz="2700" spc="-50" dirty="0">
                          <a:latin typeface="Consolas"/>
                          <a:cs typeface="Consolas"/>
                        </a:rPr>
                        <a:t>3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marR="55244" algn="ctr">
                        <a:lnSpc>
                          <a:spcPts val="2810"/>
                        </a:lnSpc>
                      </a:pPr>
                      <a:r>
                        <a:rPr sz="270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d</a:t>
                      </a:r>
                      <a:r>
                        <a:rPr sz="2700" spc="1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ts val="2810"/>
                        </a:lnSpc>
                      </a:pPr>
                      <a:r>
                        <a:rPr sz="27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3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470" dirty="0">
                <a:latin typeface="Arial"/>
                <a:cs typeface="Arial"/>
              </a:rPr>
              <a:t>T</a:t>
            </a:r>
            <a:r>
              <a:rPr sz="4950" spc="170" dirty="0">
                <a:latin typeface="Arial"/>
                <a:cs typeface="Arial"/>
              </a:rPr>
              <a:t>e</a:t>
            </a:r>
            <a:r>
              <a:rPr sz="4950" spc="120" dirty="0">
                <a:latin typeface="Arial"/>
                <a:cs typeface="Arial"/>
              </a:rPr>
              <a:t>s</a:t>
            </a:r>
            <a:r>
              <a:rPr sz="4950" spc="170" dirty="0">
                <a:latin typeface="Arial"/>
                <a:cs typeface="Arial"/>
              </a:rPr>
              <a:t>t</a:t>
            </a:r>
            <a:r>
              <a:rPr sz="4950" spc="130" dirty="0">
                <a:latin typeface="Arial"/>
                <a:cs typeface="Arial"/>
              </a:rPr>
              <a:t> </a:t>
            </a:r>
            <a:r>
              <a:rPr sz="4950" spc="210" dirty="0">
                <a:latin typeface="Arial"/>
                <a:cs typeface="Arial"/>
              </a:rPr>
              <a:t>changes</a:t>
            </a:r>
            <a:r>
              <a:rPr sz="4950" spc="130" dirty="0">
                <a:latin typeface="Arial"/>
                <a:cs typeface="Arial"/>
              </a:rPr>
              <a:t> </a:t>
            </a:r>
            <a:r>
              <a:rPr sz="4950" spc="459" dirty="0">
                <a:latin typeface="Arial"/>
                <a:cs typeface="Arial"/>
              </a:rPr>
              <a:t>to</a:t>
            </a:r>
            <a:r>
              <a:rPr sz="4950" spc="135" dirty="0">
                <a:latin typeface="Arial"/>
                <a:cs typeface="Arial"/>
              </a:rPr>
              <a:t> </a:t>
            </a:r>
            <a:r>
              <a:rPr sz="4950" spc="315" dirty="0">
                <a:latin typeface="Arial"/>
                <a:cs typeface="Arial"/>
              </a:rPr>
              <a:t>code</a:t>
            </a:r>
            <a:r>
              <a:rPr sz="4950" spc="130" dirty="0">
                <a:latin typeface="Arial"/>
                <a:cs typeface="Arial"/>
              </a:rPr>
              <a:t> </a:t>
            </a:r>
            <a:r>
              <a:rPr sz="4950" spc="425" dirty="0">
                <a:latin typeface="Arial"/>
                <a:cs typeface="Arial"/>
              </a:rPr>
              <a:t>without</a:t>
            </a:r>
            <a:r>
              <a:rPr sz="4950" spc="135" dirty="0">
                <a:latin typeface="Arial"/>
                <a:cs typeface="Arial"/>
              </a:rPr>
              <a:t> </a:t>
            </a:r>
            <a:r>
              <a:rPr sz="4950" spc="235" dirty="0">
                <a:latin typeface="Arial"/>
                <a:cs typeface="Arial"/>
              </a:rPr>
              <a:t>losing</a:t>
            </a:r>
            <a:r>
              <a:rPr sz="4950" spc="130" dirty="0">
                <a:latin typeface="Arial"/>
                <a:cs typeface="Arial"/>
              </a:rPr>
              <a:t> </a:t>
            </a:r>
            <a:r>
              <a:rPr sz="4950" spc="320" dirty="0">
                <a:latin typeface="Arial"/>
                <a:cs typeface="Arial"/>
              </a:rPr>
              <a:t>the</a:t>
            </a:r>
            <a:r>
              <a:rPr sz="4950" spc="135" dirty="0">
                <a:latin typeface="Arial"/>
                <a:cs typeface="Arial"/>
              </a:rPr>
              <a:t> </a:t>
            </a:r>
            <a:r>
              <a:rPr sz="4950" spc="180" dirty="0">
                <a:latin typeface="Arial"/>
                <a:cs typeface="Arial"/>
              </a:rPr>
              <a:t>original.</a:t>
            </a:r>
            <a:endParaRPr sz="4950">
              <a:latin typeface="Arial"/>
              <a:cs typeface="Arial"/>
            </a:endParaRPr>
          </a:p>
        </p:txBody>
      </p:sp>
      <p:sp>
        <p:nvSpPr>
          <p:cNvPr id="31" name="Fußzeilenplatzhalter 30">
            <a:extLst>
              <a:ext uri="{FF2B5EF4-FFF2-40B4-BE49-F238E27FC236}">
                <a16:creationId xmlns:a16="http://schemas.microsoft.com/office/drawing/2014/main" id="{2058FEFF-4553-907A-486E-8D2D4A711D2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95954" y="5732416"/>
            <a:ext cx="4215765" cy="5033010"/>
          </a:xfrm>
          <a:custGeom>
            <a:avLst/>
            <a:gdLst/>
            <a:ahLst/>
            <a:cxnLst/>
            <a:rect l="l" t="t" r="r" b="b"/>
            <a:pathLst>
              <a:path w="4215765" h="5033009">
                <a:moveTo>
                  <a:pt x="0" y="5032765"/>
                </a:moveTo>
                <a:lnTo>
                  <a:pt x="4215196" y="0"/>
                </a:lnTo>
              </a:path>
            </a:pathLst>
          </a:custGeom>
          <a:ln w="1256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9631" y="4756673"/>
            <a:ext cx="4962525" cy="5869940"/>
          </a:xfrm>
          <a:custGeom>
            <a:avLst/>
            <a:gdLst/>
            <a:ahLst/>
            <a:cxnLst/>
            <a:rect l="l" t="t" r="r" b="b"/>
            <a:pathLst>
              <a:path w="4962525" h="5869940">
                <a:moveTo>
                  <a:pt x="4962413" y="5869380"/>
                </a:moveTo>
                <a:lnTo>
                  <a:pt x="0" y="0"/>
                </a:lnTo>
              </a:path>
            </a:pathLst>
          </a:custGeom>
          <a:ln w="1256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224242"/>
            <a:ext cx="14208125" cy="125730"/>
          </a:xfrm>
          <a:custGeom>
            <a:avLst/>
            <a:gdLst/>
            <a:ahLst/>
            <a:cxnLst/>
            <a:rect l="l" t="t" r="r" b="b"/>
            <a:pathLst>
              <a:path w="14208125" h="125729">
                <a:moveTo>
                  <a:pt x="0" y="125650"/>
                </a:moveTo>
                <a:lnTo>
                  <a:pt x="0" y="0"/>
                </a:lnTo>
                <a:lnTo>
                  <a:pt x="14208107" y="0"/>
                </a:lnTo>
                <a:lnTo>
                  <a:pt x="14208107" y="125650"/>
                </a:lnTo>
                <a:lnTo>
                  <a:pt x="0" y="125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428704" y="2096296"/>
            <a:ext cx="3134995" cy="3695065"/>
            <a:chOff x="1428704" y="2096296"/>
            <a:chExt cx="3134995" cy="3695065"/>
          </a:xfrm>
        </p:grpSpPr>
        <p:sp>
          <p:nvSpPr>
            <p:cNvPr id="6" name="object 6"/>
            <p:cNvSpPr/>
            <p:nvPr/>
          </p:nvSpPr>
          <p:spPr>
            <a:xfrm>
              <a:off x="1454881" y="2371135"/>
              <a:ext cx="2821940" cy="3393440"/>
            </a:xfrm>
            <a:custGeom>
              <a:avLst/>
              <a:gdLst/>
              <a:ahLst/>
              <a:cxnLst/>
              <a:rect l="l" t="t" r="r" b="b"/>
              <a:pathLst>
                <a:path w="2821940" h="3393440">
                  <a:moveTo>
                    <a:pt x="2616546" y="0"/>
                  </a:moveTo>
                  <a:lnTo>
                    <a:pt x="205692" y="0"/>
                  </a:lnTo>
                  <a:lnTo>
                    <a:pt x="166070" y="156"/>
                  </a:lnTo>
                  <a:lnTo>
                    <a:pt x="108491" y="4233"/>
                  </a:lnTo>
                  <a:lnTo>
                    <a:pt x="60100" y="22133"/>
                  </a:lnTo>
                  <a:lnTo>
                    <a:pt x="22133" y="60100"/>
                  </a:lnTo>
                  <a:lnTo>
                    <a:pt x="4232" y="108491"/>
                  </a:lnTo>
                  <a:lnTo>
                    <a:pt x="155" y="166070"/>
                  </a:lnTo>
                  <a:lnTo>
                    <a:pt x="0" y="204781"/>
                  </a:lnTo>
                  <a:lnTo>
                    <a:pt x="3" y="3188651"/>
                  </a:lnTo>
                  <a:lnTo>
                    <a:pt x="170" y="3227746"/>
                  </a:lnTo>
                  <a:lnTo>
                    <a:pt x="4237" y="3284955"/>
                  </a:lnTo>
                  <a:lnTo>
                    <a:pt x="22133" y="3333332"/>
                  </a:lnTo>
                  <a:lnTo>
                    <a:pt x="60100" y="3371299"/>
                  </a:lnTo>
                  <a:lnTo>
                    <a:pt x="108476" y="3389199"/>
                  </a:lnTo>
                  <a:lnTo>
                    <a:pt x="165686" y="3393275"/>
                  </a:lnTo>
                  <a:lnTo>
                    <a:pt x="204781" y="3393432"/>
                  </a:lnTo>
                  <a:lnTo>
                    <a:pt x="2615636" y="3393432"/>
                  </a:lnTo>
                  <a:lnTo>
                    <a:pt x="2655257" y="3393275"/>
                  </a:lnTo>
                  <a:lnTo>
                    <a:pt x="2712836" y="3389199"/>
                  </a:lnTo>
                  <a:lnTo>
                    <a:pt x="2761227" y="3371299"/>
                  </a:lnTo>
                  <a:lnTo>
                    <a:pt x="2799194" y="3333332"/>
                  </a:lnTo>
                  <a:lnTo>
                    <a:pt x="2817095" y="3284941"/>
                  </a:lnTo>
                  <a:lnTo>
                    <a:pt x="2821172" y="3227362"/>
                  </a:lnTo>
                  <a:lnTo>
                    <a:pt x="2821327" y="3188651"/>
                  </a:lnTo>
                  <a:lnTo>
                    <a:pt x="2821324" y="204781"/>
                  </a:lnTo>
                  <a:lnTo>
                    <a:pt x="2821157" y="165686"/>
                  </a:lnTo>
                  <a:lnTo>
                    <a:pt x="2817090" y="108476"/>
                  </a:lnTo>
                  <a:lnTo>
                    <a:pt x="2799194" y="60100"/>
                  </a:lnTo>
                  <a:lnTo>
                    <a:pt x="2761227" y="22133"/>
                  </a:lnTo>
                  <a:lnTo>
                    <a:pt x="2712850" y="4233"/>
                  </a:lnTo>
                  <a:lnTo>
                    <a:pt x="2655641" y="156"/>
                  </a:lnTo>
                  <a:lnTo>
                    <a:pt x="2616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54881" y="2371135"/>
              <a:ext cx="2821940" cy="3393440"/>
            </a:xfrm>
            <a:custGeom>
              <a:avLst/>
              <a:gdLst/>
              <a:ahLst/>
              <a:cxnLst/>
              <a:rect l="l" t="t" r="r" b="b"/>
              <a:pathLst>
                <a:path w="2821940" h="3393440">
                  <a:moveTo>
                    <a:pt x="204781" y="0"/>
                  </a:moveTo>
                  <a:lnTo>
                    <a:pt x="2616546" y="0"/>
                  </a:lnTo>
                  <a:lnTo>
                    <a:pt x="2655641" y="156"/>
                  </a:lnTo>
                  <a:lnTo>
                    <a:pt x="2712850" y="4233"/>
                  </a:lnTo>
                  <a:lnTo>
                    <a:pt x="2761227" y="22133"/>
                  </a:lnTo>
                  <a:lnTo>
                    <a:pt x="2799194" y="60100"/>
                  </a:lnTo>
                  <a:lnTo>
                    <a:pt x="2817094" y="108491"/>
                  </a:lnTo>
                  <a:lnTo>
                    <a:pt x="2821170" y="166070"/>
                  </a:lnTo>
                  <a:lnTo>
                    <a:pt x="2821327" y="205691"/>
                  </a:lnTo>
                  <a:lnTo>
                    <a:pt x="2821327" y="3188651"/>
                  </a:lnTo>
                  <a:lnTo>
                    <a:pt x="2821170" y="3227746"/>
                  </a:lnTo>
                  <a:lnTo>
                    <a:pt x="2817094" y="3284955"/>
                  </a:lnTo>
                  <a:lnTo>
                    <a:pt x="2799194" y="3333332"/>
                  </a:lnTo>
                  <a:lnTo>
                    <a:pt x="2761227" y="3371299"/>
                  </a:lnTo>
                  <a:lnTo>
                    <a:pt x="2712836" y="3389199"/>
                  </a:lnTo>
                  <a:lnTo>
                    <a:pt x="2655256" y="3393275"/>
                  </a:lnTo>
                  <a:lnTo>
                    <a:pt x="2615635" y="3393432"/>
                  </a:lnTo>
                  <a:lnTo>
                    <a:pt x="204781" y="3393432"/>
                  </a:lnTo>
                  <a:lnTo>
                    <a:pt x="165686" y="3393275"/>
                  </a:lnTo>
                  <a:lnTo>
                    <a:pt x="108476" y="3389199"/>
                  </a:lnTo>
                  <a:lnTo>
                    <a:pt x="60100" y="3371299"/>
                  </a:lnTo>
                  <a:lnTo>
                    <a:pt x="22133" y="3333332"/>
                  </a:lnTo>
                  <a:lnTo>
                    <a:pt x="4233" y="3284941"/>
                  </a:lnTo>
                  <a:lnTo>
                    <a:pt x="156" y="3227362"/>
                  </a:lnTo>
                  <a:lnTo>
                    <a:pt x="0" y="3187741"/>
                  </a:lnTo>
                  <a:lnTo>
                    <a:pt x="0" y="204781"/>
                  </a:lnTo>
                  <a:lnTo>
                    <a:pt x="156" y="165686"/>
                  </a:lnTo>
                  <a:lnTo>
                    <a:pt x="4233" y="108476"/>
                  </a:lnTo>
                  <a:lnTo>
                    <a:pt x="22133" y="60100"/>
                  </a:lnTo>
                  <a:lnTo>
                    <a:pt x="60100" y="22133"/>
                  </a:lnTo>
                  <a:lnTo>
                    <a:pt x="108491" y="4233"/>
                  </a:lnTo>
                  <a:lnTo>
                    <a:pt x="166070" y="156"/>
                  </a:lnTo>
                  <a:lnTo>
                    <a:pt x="205691" y="0"/>
                  </a:lnTo>
                  <a:lnTo>
                    <a:pt x="204781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40024" y="2367561"/>
              <a:ext cx="434340" cy="462280"/>
            </a:xfrm>
            <a:custGeom>
              <a:avLst/>
              <a:gdLst/>
              <a:ahLst/>
              <a:cxnLst/>
              <a:rect l="l" t="t" r="r" b="b"/>
              <a:pathLst>
                <a:path w="434339" h="462280">
                  <a:moveTo>
                    <a:pt x="422588" y="0"/>
                  </a:moveTo>
                  <a:lnTo>
                    <a:pt x="11678" y="0"/>
                  </a:lnTo>
                  <a:lnTo>
                    <a:pt x="8497" y="1008"/>
                  </a:lnTo>
                  <a:lnTo>
                    <a:pt x="5016" y="2275"/>
                  </a:lnTo>
                  <a:lnTo>
                    <a:pt x="2274" y="5016"/>
                  </a:lnTo>
                  <a:lnTo>
                    <a:pt x="1007" y="8498"/>
                  </a:lnTo>
                  <a:lnTo>
                    <a:pt x="0" y="11678"/>
                  </a:lnTo>
                  <a:lnTo>
                    <a:pt x="0" y="450389"/>
                  </a:lnTo>
                  <a:lnTo>
                    <a:pt x="11678" y="462067"/>
                  </a:lnTo>
                  <a:lnTo>
                    <a:pt x="422588" y="462067"/>
                  </a:lnTo>
                  <a:lnTo>
                    <a:pt x="434266" y="450389"/>
                  </a:lnTo>
                  <a:lnTo>
                    <a:pt x="434266" y="11678"/>
                  </a:lnTo>
                  <a:lnTo>
                    <a:pt x="4225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40024" y="2367561"/>
              <a:ext cx="434340" cy="462280"/>
            </a:xfrm>
            <a:custGeom>
              <a:avLst/>
              <a:gdLst/>
              <a:ahLst/>
              <a:cxnLst/>
              <a:rect l="l" t="t" r="r" b="b"/>
              <a:pathLst>
                <a:path w="434339" h="462280">
                  <a:moveTo>
                    <a:pt x="20570" y="0"/>
                  </a:moveTo>
                  <a:lnTo>
                    <a:pt x="413696" y="0"/>
                  </a:lnTo>
                  <a:lnTo>
                    <a:pt x="419593" y="0"/>
                  </a:lnTo>
                  <a:lnTo>
                    <a:pt x="422588" y="0"/>
                  </a:lnTo>
                  <a:lnTo>
                    <a:pt x="425769" y="1008"/>
                  </a:lnTo>
                  <a:lnTo>
                    <a:pt x="429249" y="2274"/>
                  </a:lnTo>
                  <a:lnTo>
                    <a:pt x="431991" y="5016"/>
                  </a:lnTo>
                  <a:lnTo>
                    <a:pt x="433258" y="8497"/>
                  </a:lnTo>
                  <a:lnTo>
                    <a:pt x="434266" y="11678"/>
                  </a:lnTo>
                  <a:lnTo>
                    <a:pt x="434266" y="14673"/>
                  </a:lnTo>
                  <a:lnTo>
                    <a:pt x="434266" y="20662"/>
                  </a:lnTo>
                  <a:lnTo>
                    <a:pt x="434266" y="441497"/>
                  </a:lnTo>
                  <a:lnTo>
                    <a:pt x="434266" y="447394"/>
                  </a:lnTo>
                  <a:lnTo>
                    <a:pt x="434266" y="450389"/>
                  </a:lnTo>
                  <a:lnTo>
                    <a:pt x="433258" y="453570"/>
                  </a:lnTo>
                  <a:lnTo>
                    <a:pt x="431991" y="457051"/>
                  </a:lnTo>
                  <a:lnTo>
                    <a:pt x="429249" y="459793"/>
                  </a:lnTo>
                  <a:lnTo>
                    <a:pt x="425769" y="461059"/>
                  </a:lnTo>
                  <a:lnTo>
                    <a:pt x="422588" y="462068"/>
                  </a:lnTo>
                  <a:lnTo>
                    <a:pt x="419593" y="462068"/>
                  </a:lnTo>
                  <a:lnTo>
                    <a:pt x="413604" y="462068"/>
                  </a:lnTo>
                  <a:lnTo>
                    <a:pt x="20570" y="462068"/>
                  </a:lnTo>
                  <a:lnTo>
                    <a:pt x="14673" y="462068"/>
                  </a:lnTo>
                  <a:lnTo>
                    <a:pt x="11678" y="462068"/>
                  </a:lnTo>
                  <a:lnTo>
                    <a:pt x="8497" y="461059"/>
                  </a:lnTo>
                  <a:lnTo>
                    <a:pt x="5016" y="459793"/>
                  </a:lnTo>
                  <a:lnTo>
                    <a:pt x="2274" y="457051"/>
                  </a:lnTo>
                  <a:lnTo>
                    <a:pt x="1008" y="453570"/>
                  </a:lnTo>
                  <a:lnTo>
                    <a:pt x="0" y="450389"/>
                  </a:lnTo>
                  <a:lnTo>
                    <a:pt x="0" y="447394"/>
                  </a:lnTo>
                  <a:lnTo>
                    <a:pt x="0" y="441405"/>
                  </a:lnTo>
                  <a:lnTo>
                    <a:pt x="0" y="20570"/>
                  </a:lnTo>
                  <a:lnTo>
                    <a:pt x="0" y="14673"/>
                  </a:lnTo>
                  <a:lnTo>
                    <a:pt x="0" y="11678"/>
                  </a:lnTo>
                  <a:lnTo>
                    <a:pt x="1008" y="8497"/>
                  </a:lnTo>
                  <a:lnTo>
                    <a:pt x="2274" y="5016"/>
                  </a:lnTo>
                  <a:lnTo>
                    <a:pt x="5016" y="2274"/>
                  </a:lnTo>
                  <a:lnTo>
                    <a:pt x="8497" y="1008"/>
                  </a:lnTo>
                  <a:lnTo>
                    <a:pt x="11678" y="0"/>
                  </a:lnTo>
                  <a:lnTo>
                    <a:pt x="14673" y="0"/>
                  </a:lnTo>
                  <a:lnTo>
                    <a:pt x="2066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82495" y="2333746"/>
              <a:ext cx="448945" cy="448945"/>
            </a:xfrm>
            <a:custGeom>
              <a:avLst/>
              <a:gdLst/>
              <a:ahLst/>
              <a:cxnLst/>
              <a:rect l="l" t="t" r="r" b="b"/>
              <a:pathLst>
                <a:path w="448945" h="448944">
                  <a:moveTo>
                    <a:pt x="57328" y="0"/>
                  </a:moveTo>
                  <a:lnTo>
                    <a:pt x="53082" y="0"/>
                  </a:lnTo>
                  <a:lnTo>
                    <a:pt x="46165" y="3395"/>
                  </a:lnTo>
                  <a:lnTo>
                    <a:pt x="10349" y="39211"/>
                  </a:lnTo>
                  <a:lnTo>
                    <a:pt x="3395" y="46165"/>
                  </a:lnTo>
                  <a:lnTo>
                    <a:pt x="0" y="53083"/>
                  </a:lnTo>
                  <a:lnTo>
                    <a:pt x="0" y="57328"/>
                  </a:lnTo>
                  <a:lnTo>
                    <a:pt x="3395" y="64246"/>
                  </a:lnTo>
                  <a:lnTo>
                    <a:pt x="384419" y="445269"/>
                  </a:lnTo>
                  <a:lnTo>
                    <a:pt x="391336" y="448664"/>
                  </a:lnTo>
                  <a:lnTo>
                    <a:pt x="395581" y="448664"/>
                  </a:lnTo>
                  <a:lnTo>
                    <a:pt x="402499" y="445269"/>
                  </a:lnTo>
                  <a:lnTo>
                    <a:pt x="445269" y="402499"/>
                  </a:lnTo>
                  <a:lnTo>
                    <a:pt x="448664" y="395582"/>
                  </a:lnTo>
                  <a:lnTo>
                    <a:pt x="448664" y="391337"/>
                  </a:lnTo>
                  <a:lnTo>
                    <a:pt x="445269" y="384419"/>
                  </a:lnTo>
                  <a:lnTo>
                    <a:pt x="64245" y="3395"/>
                  </a:lnTo>
                  <a:lnTo>
                    <a:pt x="57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82495" y="2333746"/>
              <a:ext cx="448945" cy="448945"/>
            </a:xfrm>
            <a:custGeom>
              <a:avLst/>
              <a:gdLst/>
              <a:ahLst/>
              <a:cxnLst/>
              <a:rect l="l" t="t" r="r" b="b"/>
              <a:pathLst>
                <a:path w="448945" h="448944">
                  <a:moveTo>
                    <a:pt x="10278" y="39282"/>
                  </a:moveTo>
                  <a:lnTo>
                    <a:pt x="39282" y="10278"/>
                  </a:lnTo>
                  <a:lnTo>
                    <a:pt x="43847" y="5713"/>
                  </a:lnTo>
                  <a:lnTo>
                    <a:pt x="46165" y="3395"/>
                  </a:lnTo>
                  <a:lnTo>
                    <a:pt x="49407" y="1713"/>
                  </a:lnTo>
                  <a:lnTo>
                    <a:pt x="53082" y="0"/>
                  </a:lnTo>
                  <a:lnTo>
                    <a:pt x="57327" y="0"/>
                  </a:lnTo>
                  <a:lnTo>
                    <a:pt x="61002" y="1713"/>
                  </a:lnTo>
                  <a:lnTo>
                    <a:pt x="64245" y="3395"/>
                  </a:lnTo>
                  <a:lnTo>
                    <a:pt x="66563" y="5713"/>
                  </a:lnTo>
                  <a:lnTo>
                    <a:pt x="71199" y="10349"/>
                  </a:lnTo>
                  <a:lnTo>
                    <a:pt x="438386" y="377536"/>
                  </a:lnTo>
                  <a:lnTo>
                    <a:pt x="442951" y="382101"/>
                  </a:lnTo>
                  <a:lnTo>
                    <a:pt x="445269" y="384419"/>
                  </a:lnTo>
                  <a:lnTo>
                    <a:pt x="446951" y="387662"/>
                  </a:lnTo>
                  <a:lnTo>
                    <a:pt x="448665" y="391337"/>
                  </a:lnTo>
                  <a:lnTo>
                    <a:pt x="448665" y="395582"/>
                  </a:lnTo>
                  <a:lnTo>
                    <a:pt x="446951" y="399257"/>
                  </a:lnTo>
                  <a:lnTo>
                    <a:pt x="445269" y="402499"/>
                  </a:lnTo>
                  <a:lnTo>
                    <a:pt x="442951" y="404817"/>
                  </a:lnTo>
                  <a:lnTo>
                    <a:pt x="438315" y="409453"/>
                  </a:lnTo>
                  <a:lnTo>
                    <a:pt x="409382" y="438386"/>
                  </a:lnTo>
                  <a:lnTo>
                    <a:pt x="404817" y="442951"/>
                  </a:lnTo>
                  <a:lnTo>
                    <a:pt x="402499" y="445269"/>
                  </a:lnTo>
                  <a:lnTo>
                    <a:pt x="399257" y="446951"/>
                  </a:lnTo>
                  <a:lnTo>
                    <a:pt x="395582" y="448665"/>
                  </a:lnTo>
                  <a:lnTo>
                    <a:pt x="391337" y="448665"/>
                  </a:lnTo>
                  <a:lnTo>
                    <a:pt x="387662" y="446951"/>
                  </a:lnTo>
                  <a:lnTo>
                    <a:pt x="384419" y="445269"/>
                  </a:lnTo>
                  <a:lnTo>
                    <a:pt x="382101" y="442951"/>
                  </a:lnTo>
                  <a:lnTo>
                    <a:pt x="377465" y="438315"/>
                  </a:lnTo>
                  <a:lnTo>
                    <a:pt x="10278" y="71128"/>
                  </a:lnTo>
                  <a:lnTo>
                    <a:pt x="5713" y="66563"/>
                  </a:lnTo>
                  <a:lnTo>
                    <a:pt x="3395" y="64245"/>
                  </a:lnTo>
                  <a:lnTo>
                    <a:pt x="1713" y="61002"/>
                  </a:lnTo>
                  <a:lnTo>
                    <a:pt x="0" y="57327"/>
                  </a:lnTo>
                  <a:lnTo>
                    <a:pt x="0" y="53082"/>
                  </a:lnTo>
                  <a:lnTo>
                    <a:pt x="1713" y="49407"/>
                  </a:lnTo>
                  <a:lnTo>
                    <a:pt x="3395" y="46165"/>
                  </a:lnTo>
                  <a:lnTo>
                    <a:pt x="5713" y="43847"/>
                  </a:lnTo>
                  <a:lnTo>
                    <a:pt x="10349" y="392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35354" y="2096296"/>
              <a:ext cx="728345" cy="728345"/>
            </a:xfrm>
            <a:custGeom>
              <a:avLst/>
              <a:gdLst/>
              <a:ahLst/>
              <a:cxnLst/>
              <a:rect l="l" t="t" r="r" b="b"/>
              <a:pathLst>
                <a:path w="728345" h="728344">
                  <a:moveTo>
                    <a:pt x="219302" y="0"/>
                  </a:moveTo>
                  <a:lnTo>
                    <a:pt x="215057" y="0"/>
                  </a:lnTo>
                  <a:lnTo>
                    <a:pt x="208140" y="3395"/>
                  </a:lnTo>
                  <a:lnTo>
                    <a:pt x="10349" y="201186"/>
                  </a:lnTo>
                  <a:lnTo>
                    <a:pt x="3395" y="208140"/>
                  </a:lnTo>
                  <a:lnTo>
                    <a:pt x="0" y="215058"/>
                  </a:lnTo>
                  <a:lnTo>
                    <a:pt x="0" y="219303"/>
                  </a:lnTo>
                  <a:lnTo>
                    <a:pt x="3395" y="226220"/>
                  </a:lnTo>
                  <a:lnTo>
                    <a:pt x="501848" y="724674"/>
                  </a:lnTo>
                  <a:lnTo>
                    <a:pt x="508766" y="728069"/>
                  </a:lnTo>
                  <a:lnTo>
                    <a:pt x="513011" y="728069"/>
                  </a:lnTo>
                  <a:lnTo>
                    <a:pt x="519928" y="724674"/>
                  </a:lnTo>
                  <a:lnTo>
                    <a:pt x="724673" y="519929"/>
                  </a:lnTo>
                  <a:lnTo>
                    <a:pt x="728068" y="513011"/>
                  </a:lnTo>
                  <a:lnTo>
                    <a:pt x="728068" y="508766"/>
                  </a:lnTo>
                  <a:lnTo>
                    <a:pt x="724673" y="501849"/>
                  </a:lnTo>
                  <a:lnTo>
                    <a:pt x="226220" y="3395"/>
                  </a:lnTo>
                  <a:lnTo>
                    <a:pt x="219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622649" y="3010292"/>
          <a:ext cx="1013459" cy="1161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6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555">
                <a:tc>
                  <a:txBody>
                    <a:bodyPr/>
                    <a:lstStyle/>
                    <a:p>
                      <a:pPr marR="55244" algn="ctr">
                        <a:lnSpc>
                          <a:spcPts val="2560"/>
                        </a:lnSpc>
                      </a:pPr>
                      <a:r>
                        <a:rPr sz="27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2700" spc="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spc="-50" dirty="0">
                          <a:latin typeface="Consolas"/>
                          <a:cs typeface="Consolas"/>
                        </a:rPr>
                        <a:t>=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ts val="2560"/>
                        </a:lnSpc>
                      </a:pPr>
                      <a:r>
                        <a:rPr sz="2700" spc="-50" dirty="0">
                          <a:latin typeface="Consolas"/>
                          <a:cs typeface="Consolas"/>
                        </a:rPr>
                        <a:t>1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marR="55244" algn="ctr">
                        <a:lnSpc>
                          <a:spcPts val="2810"/>
                        </a:lnSpc>
                      </a:pPr>
                      <a:r>
                        <a:rPr sz="27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2700" spc="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spc="-50" dirty="0">
                          <a:latin typeface="Consolas"/>
                          <a:cs typeface="Consolas"/>
                        </a:rPr>
                        <a:t>=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ts val="2810"/>
                        </a:lnSpc>
                      </a:pPr>
                      <a:r>
                        <a:rPr sz="2700" spc="-50" dirty="0">
                          <a:latin typeface="Consolas"/>
                          <a:cs typeface="Consolas"/>
                        </a:rPr>
                        <a:t>2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marR="55244" algn="ctr">
                        <a:lnSpc>
                          <a:spcPts val="2810"/>
                        </a:lnSpc>
                      </a:pPr>
                      <a:r>
                        <a:rPr sz="27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2700" spc="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spc="-50" dirty="0">
                          <a:latin typeface="Consolas"/>
                          <a:cs typeface="Consolas"/>
                        </a:rPr>
                        <a:t>=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ts val="2810"/>
                        </a:lnSpc>
                      </a:pPr>
                      <a:r>
                        <a:rPr sz="2700" spc="-50" dirty="0">
                          <a:latin typeface="Consolas"/>
                          <a:cs typeface="Consolas"/>
                        </a:rPr>
                        <a:t>3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4" name="object 14"/>
          <p:cNvGrpSpPr/>
          <p:nvPr/>
        </p:nvGrpSpPr>
        <p:grpSpPr>
          <a:xfrm>
            <a:off x="7821341" y="7176776"/>
            <a:ext cx="3134995" cy="3695065"/>
            <a:chOff x="7821341" y="7176776"/>
            <a:chExt cx="3134995" cy="3695065"/>
          </a:xfrm>
        </p:grpSpPr>
        <p:sp>
          <p:nvSpPr>
            <p:cNvPr id="15" name="object 15"/>
            <p:cNvSpPr/>
            <p:nvPr/>
          </p:nvSpPr>
          <p:spPr>
            <a:xfrm>
              <a:off x="7847518" y="7451615"/>
              <a:ext cx="2821940" cy="3393440"/>
            </a:xfrm>
            <a:custGeom>
              <a:avLst/>
              <a:gdLst/>
              <a:ahLst/>
              <a:cxnLst/>
              <a:rect l="l" t="t" r="r" b="b"/>
              <a:pathLst>
                <a:path w="2821940" h="3393440">
                  <a:moveTo>
                    <a:pt x="2616545" y="0"/>
                  </a:moveTo>
                  <a:lnTo>
                    <a:pt x="205691" y="0"/>
                  </a:lnTo>
                  <a:lnTo>
                    <a:pt x="166070" y="156"/>
                  </a:lnTo>
                  <a:lnTo>
                    <a:pt x="108490" y="4233"/>
                  </a:lnTo>
                  <a:lnTo>
                    <a:pt x="60099" y="22132"/>
                  </a:lnTo>
                  <a:lnTo>
                    <a:pt x="22132" y="60099"/>
                  </a:lnTo>
                  <a:lnTo>
                    <a:pt x="4231" y="108490"/>
                  </a:lnTo>
                  <a:lnTo>
                    <a:pt x="155" y="166070"/>
                  </a:lnTo>
                  <a:lnTo>
                    <a:pt x="0" y="204781"/>
                  </a:lnTo>
                  <a:lnTo>
                    <a:pt x="3" y="3188651"/>
                  </a:lnTo>
                  <a:lnTo>
                    <a:pt x="170" y="3227745"/>
                  </a:lnTo>
                  <a:lnTo>
                    <a:pt x="4236" y="3284955"/>
                  </a:lnTo>
                  <a:lnTo>
                    <a:pt x="22132" y="3333332"/>
                  </a:lnTo>
                  <a:lnTo>
                    <a:pt x="60099" y="3371299"/>
                  </a:lnTo>
                  <a:lnTo>
                    <a:pt x="108476" y="3389198"/>
                  </a:lnTo>
                  <a:lnTo>
                    <a:pt x="165685" y="3393275"/>
                  </a:lnTo>
                  <a:lnTo>
                    <a:pt x="204780" y="3393432"/>
                  </a:lnTo>
                  <a:lnTo>
                    <a:pt x="2615635" y="3393432"/>
                  </a:lnTo>
                  <a:lnTo>
                    <a:pt x="2655259" y="3393275"/>
                  </a:lnTo>
                  <a:lnTo>
                    <a:pt x="2712840" y="3389198"/>
                  </a:lnTo>
                  <a:lnTo>
                    <a:pt x="2761228" y="3371299"/>
                  </a:lnTo>
                  <a:lnTo>
                    <a:pt x="2799193" y="3333332"/>
                  </a:lnTo>
                  <a:lnTo>
                    <a:pt x="2817095" y="3284941"/>
                  </a:lnTo>
                  <a:lnTo>
                    <a:pt x="2821174" y="3227361"/>
                  </a:lnTo>
                  <a:lnTo>
                    <a:pt x="2821329" y="3188651"/>
                  </a:lnTo>
                  <a:lnTo>
                    <a:pt x="2821326" y="204781"/>
                  </a:lnTo>
                  <a:lnTo>
                    <a:pt x="2821159" y="165686"/>
                  </a:lnTo>
                  <a:lnTo>
                    <a:pt x="2817090" y="108476"/>
                  </a:lnTo>
                  <a:lnTo>
                    <a:pt x="2799193" y="60099"/>
                  </a:lnTo>
                  <a:lnTo>
                    <a:pt x="2761228" y="22132"/>
                  </a:lnTo>
                  <a:lnTo>
                    <a:pt x="2712854" y="4233"/>
                  </a:lnTo>
                  <a:lnTo>
                    <a:pt x="2655643" y="156"/>
                  </a:lnTo>
                  <a:lnTo>
                    <a:pt x="2616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847518" y="7451615"/>
              <a:ext cx="2821940" cy="3393440"/>
            </a:xfrm>
            <a:custGeom>
              <a:avLst/>
              <a:gdLst/>
              <a:ahLst/>
              <a:cxnLst/>
              <a:rect l="l" t="t" r="r" b="b"/>
              <a:pathLst>
                <a:path w="2821940" h="3393440">
                  <a:moveTo>
                    <a:pt x="204781" y="0"/>
                  </a:moveTo>
                  <a:lnTo>
                    <a:pt x="2616546" y="0"/>
                  </a:lnTo>
                  <a:lnTo>
                    <a:pt x="2655641" y="156"/>
                  </a:lnTo>
                  <a:lnTo>
                    <a:pt x="2712850" y="4233"/>
                  </a:lnTo>
                  <a:lnTo>
                    <a:pt x="2761227" y="22133"/>
                  </a:lnTo>
                  <a:lnTo>
                    <a:pt x="2799194" y="60100"/>
                  </a:lnTo>
                  <a:lnTo>
                    <a:pt x="2817094" y="108491"/>
                  </a:lnTo>
                  <a:lnTo>
                    <a:pt x="2821170" y="166070"/>
                  </a:lnTo>
                  <a:lnTo>
                    <a:pt x="2821327" y="205691"/>
                  </a:lnTo>
                  <a:lnTo>
                    <a:pt x="2821327" y="3188651"/>
                  </a:lnTo>
                  <a:lnTo>
                    <a:pt x="2821170" y="3227746"/>
                  </a:lnTo>
                  <a:lnTo>
                    <a:pt x="2817094" y="3284955"/>
                  </a:lnTo>
                  <a:lnTo>
                    <a:pt x="2799194" y="3333332"/>
                  </a:lnTo>
                  <a:lnTo>
                    <a:pt x="2761227" y="3371299"/>
                  </a:lnTo>
                  <a:lnTo>
                    <a:pt x="2712836" y="3389199"/>
                  </a:lnTo>
                  <a:lnTo>
                    <a:pt x="2655256" y="3393275"/>
                  </a:lnTo>
                  <a:lnTo>
                    <a:pt x="2615635" y="3393432"/>
                  </a:lnTo>
                  <a:lnTo>
                    <a:pt x="204781" y="3393432"/>
                  </a:lnTo>
                  <a:lnTo>
                    <a:pt x="165686" y="3393275"/>
                  </a:lnTo>
                  <a:lnTo>
                    <a:pt x="108476" y="3389199"/>
                  </a:lnTo>
                  <a:lnTo>
                    <a:pt x="60100" y="3371299"/>
                  </a:lnTo>
                  <a:lnTo>
                    <a:pt x="22133" y="3333332"/>
                  </a:lnTo>
                  <a:lnTo>
                    <a:pt x="4233" y="3284941"/>
                  </a:lnTo>
                  <a:lnTo>
                    <a:pt x="156" y="3227362"/>
                  </a:lnTo>
                  <a:lnTo>
                    <a:pt x="0" y="3187741"/>
                  </a:lnTo>
                  <a:lnTo>
                    <a:pt x="0" y="204781"/>
                  </a:lnTo>
                  <a:lnTo>
                    <a:pt x="156" y="165686"/>
                  </a:lnTo>
                  <a:lnTo>
                    <a:pt x="4233" y="108476"/>
                  </a:lnTo>
                  <a:lnTo>
                    <a:pt x="22133" y="60100"/>
                  </a:lnTo>
                  <a:lnTo>
                    <a:pt x="60100" y="22133"/>
                  </a:lnTo>
                  <a:lnTo>
                    <a:pt x="108491" y="4233"/>
                  </a:lnTo>
                  <a:lnTo>
                    <a:pt x="166070" y="156"/>
                  </a:lnTo>
                  <a:lnTo>
                    <a:pt x="205691" y="0"/>
                  </a:lnTo>
                  <a:lnTo>
                    <a:pt x="204781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232660" y="7448040"/>
              <a:ext cx="434340" cy="462280"/>
            </a:xfrm>
            <a:custGeom>
              <a:avLst/>
              <a:gdLst/>
              <a:ahLst/>
              <a:cxnLst/>
              <a:rect l="l" t="t" r="r" b="b"/>
              <a:pathLst>
                <a:path w="434340" h="462279">
                  <a:moveTo>
                    <a:pt x="422586" y="0"/>
                  </a:moveTo>
                  <a:lnTo>
                    <a:pt x="11679" y="0"/>
                  </a:lnTo>
                  <a:lnTo>
                    <a:pt x="8498" y="1008"/>
                  </a:lnTo>
                  <a:lnTo>
                    <a:pt x="5016" y="2275"/>
                  </a:lnTo>
                  <a:lnTo>
                    <a:pt x="2275" y="5017"/>
                  </a:lnTo>
                  <a:lnTo>
                    <a:pt x="1008" y="8498"/>
                  </a:lnTo>
                  <a:lnTo>
                    <a:pt x="0" y="11679"/>
                  </a:lnTo>
                  <a:lnTo>
                    <a:pt x="0" y="450389"/>
                  </a:lnTo>
                  <a:lnTo>
                    <a:pt x="11679" y="462068"/>
                  </a:lnTo>
                  <a:lnTo>
                    <a:pt x="422586" y="462068"/>
                  </a:lnTo>
                  <a:lnTo>
                    <a:pt x="434271" y="450389"/>
                  </a:lnTo>
                  <a:lnTo>
                    <a:pt x="434271" y="11679"/>
                  </a:lnTo>
                  <a:lnTo>
                    <a:pt x="4225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232660" y="7448040"/>
              <a:ext cx="434340" cy="462280"/>
            </a:xfrm>
            <a:custGeom>
              <a:avLst/>
              <a:gdLst/>
              <a:ahLst/>
              <a:cxnLst/>
              <a:rect l="l" t="t" r="r" b="b"/>
              <a:pathLst>
                <a:path w="434340" h="462279">
                  <a:moveTo>
                    <a:pt x="20570" y="0"/>
                  </a:moveTo>
                  <a:lnTo>
                    <a:pt x="413696" y="0"/>
                  </a:lnTo>
                  <a:lnTo>
                    <a:pt x="419593" y="0"/>
                  </a:lnTo>
                  <a:lnTo>
                    <a:pt x="422588" y="0"/>
                  </a:lnTo>
                  <a:lnTo>
                    <a:pt x="425769" y="1008"/>
                  </a:lnTo>
                  <a:lnTo>
                    <a:pt x="429249" y="2274"/>
                  </a:lnTo>
                  <a:lnTo>
                    <a:pt x="431991" y="5016"/>
                  </a:lnTo>
                  <a:lnTo>
                    <a:pt x="433258" y="8497"/>
                  </a:lnTo>
                  <a:lnTo>
                    <a:pt x="434266" y="11678"/>
                  </a:lnTo>
                  <a:lnTo>
                    <a:pt x="434266" y="14673"/>
                  </a:lnTo>
                  <a:lnTo>
                    <a:pt x="434266" y="20662"/>
                  </a:lnTo>
                  <a:lnTo>
                    <a:pt x="434266" y="441497"/>
                  </a:lnTo>
                  <a:lnTo>
                    <a:pt x="434266" y="447394"/>
                  </a:lnTo>
                  <a:lnTo>
                    <a:pt x="434266" y="450389"/>
                  </a:lnTo>
                  <a:lnTo>
                    <a:pt x="433258" y="453570"/>
                  </a:lnTo>
                  <a:lnTo>
                    <a:pt x="431991" y="457051"/>
                  </a:lnTo>
                  <a:lnTo>
                    <a:pt x="429249" y="459793"/>
                  </a:lnTo>
                  <a:lnTo>
                    <a:pt x="425769" y="461059"/>
                  </a:lnTo>
                  <a:lnTo>
                    <a:pt x="422588" y="462068"/>
                  </a:lnTo>
                  <a:lnTo>
                    <a:pt x="419593" y="462068"/>
                  </a:lnTo>
                  <a:lnTo>
                    <a:pt x="413604" y="462068"/>
                  </a:lnTo>
                  <a:lnTo>
                    <a:pt x="20570" y="462068"/>
                  </a:lnTo>
                  <a:lnTo>
                    <a:pt x="14673" y="462068"/>
                  </a:lnTo>
                  <a:lnTo>
                    <a:pt x="11678" y="462068"/>
                  </a:lnTo>
                  <a:lnTo>
                    <a:pt x="8497" y="461059"/>
                  </a:lnTo>
                  <a:lnTo>
                    <a:pt x="5016" y="459793"/>
                  </a:lnTo>
                  <a:lnTo>
                    <a:pt x="2274" y="457051"/>
                  </a:lnTo>
                  <a:lnTo>
                    <a:pt x="1008" y="453570"/>
                  </a:lnTo>
                  <a:lnTo>
                    <a:pt x="0" y="450389"/>
                  </a:lnTo>
                  <a:lnTo>
                    <a:pt x="0" y="447394"/>
                  </a:lnTo>
                  <a:lnTo>
                    <a:pt x="0" y="441405"/>
                  </a:lnTo>
                  <a:lnTo>
                    <a:pt x="0" y="20570"/>
                  </a:lnTo>
                  <a:lnTo>
                    <a:pt x="0" y="14673"/>
                  </a:lnTo>
                  <a:lnTo>
                    <a:pt x="0" y="11678"/>
                  </a:lnTo>
                  <a:lnTo>
                    <a:pt x="1008" y="8497"/>
                  </a:lnTo>
                  <a:lnTo>
                    <a:pt x="2274" y="5016"/>
                  </a:lnTo>
                  <a:lnTo>
                    <a:pt x="5016" y="2274"/>
                  </a:lnTo>
                  <a:lnTo>
                    <a:pt x="8497" y="1008"/>
                  </a:lnTo>
                  <a:lnTo>
                    <a:pt x="11678" y="0"/>
                  </a:lnTo>
                  <a:lnTo>
                    <a:pt x="14673" y="0"/>
                  </a:lnTo>
                  <a:lnTo>
                    <a:pt x="2066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275131" y="7414227"/>
              <a:ext cx="448945" cy="448945"/>
            </a:xfrm>
            <a:custGeom>
              <a:avLst/>
              <a:gdLst/>
              <a:ahLst/>
              <a:cxnLst/>
              <a:rect l="l" t="t" r="r" b="b"/>
              <a:pathLst>
                <a:path w="448945" h="448945">
                  <a:moveTo>
                    <a:pt x="57328" y="0"/>
                  </a:moveTo>
                  <a:lnTo>
                    <a:pt x="53083" y="0"/>
                  </a:lnTo>
                  <a:lnTo>
                    <a:pt x="46165" y="3394"/>
                  </a:lnTo>
                  <a:lnTo>
                    <a:pt x="10349" y="39210"/>
                  </a:lnTo>
                  <a:lnTo>
                    <a:pt x="3395" y="46165"/>
                  </a:lnTo>
                  <a:lnTo>
                    <a:pt x="0" y="53082"/>
                  </a:lnTo>
                  <a:lnTo>
                    <a:pt x="0" y="57327"/>
                  </a:lnTo>
                  <a:lnTo>
                    <a:pt x="3395" y="64245"/>
                  </a:lnTo>
                  <a:lnTo>
                    <a:pt x="384418" y="445269"/>
                  </a:lnTo>
                  <a:lnTo>
                    <a:pt x="391339" y="448664"/>
                  </a:lnTo>
                  <a:lnTo>
                    <a:pt x="395580" y="448664"/>
                  </a:lnTo>
                  <a:lnTo>
                    <a:pt x="402501" y="445269"/>
                  </a:lnTo>
                  <a:lnTo>
                    <a:pt x="445264" y="402499"/>
                  </a:lnTo>
                  <a:lnTo>
                    <a:pt x="448668" y="395581"/>
                  </a:lnTo>
                  <a:lnTo>
                    <a:pt x="448668" y="391336"/>
                  </a:lnTo>
                  <a:lnTo>
                    <a:pt x="445264" y="384418"/>
                  </a:lnTo>
                  <a:lnTo>
                    <a:pt x="64245" y="3394"/>
                  </a:lnTo>
                  <a:lnTo>
                    <a:pt x="57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275130" y="7414226"/>
              <a:ext cx="448945" cy="448945"/>
            </a:xfrm>
            <a:custGeom>
              <a:avLst/>
              <a:gdLst/>
              <a:ahLst/>
              <a:cxnLst/>
              <a:rect l="l" t="t" r="r" b="b"/>
              <a:pathLst>
                <a:path w="448945" h="448945">
                  <a:moveTo>
                    <a:pt x="10278" y="39282"/>
                  </a:moveTo>
                  <a:lnTo>
                    <a:pt x="39282" y="10278"/>
                  </a:lnTo>
                  <a:lnTo>
                    <a:pt x="43847" y="5713"/>
                  </a:lnTo>
                  <a:lnTo>
                    <a:pt x="46165" y="3395"/>
                  </a:lnTo>
                  <a:lnTo>
                    <a:pt x="49407" y="1713"/>
                  </a:lnTo>
                  <a:lnTo>
                    <a:pt x="53082" y="0"/>
                  </a:lnTo>
                  <a:lnTo>
                    <a:pt x="57327" y="0"/>
                  </a:lnTo>
                  <a:lnTo>
                    <a:pt x="61002" y="1713"/>
                  </a:lnTo>
                  <a:lnTo>
                    <a:pt x="64245" y="3395"/>
                  </a:lnTo>
                  <a:lnTo>
                    <a:pt x="66563" y="5713"/>
                  </a:lnTo>
                  <a:lnTo>
                    <a:pt x="71199" y="10349"/>
                  </a:lnTo>
                  <a:lnTo>
                    <a:pt x="438386" y="377536"/>
                  </a:lnTo>
                  <a:lnTo>
                    <a:pt x="442951" y="382101"/>
                  </a:lnTo>
                  <a:lnTo>
                    <a:pt x="445269" y="384419"/>
                  </a:lnTo>
                  <a:lnTo>
                    <a:pt x="446951" y="387662"/>
                  </a:lnTo>
                  <a:lnTo>
                    <a:pt x="448665" y="391337"/>
                  </a:lnTo>
                  <a:lnTo>
                    <a:pt x="448665" y="395582"/>
                  </a:lnTo>
                  <a:lnTo>
                    <a:pt x="446951" y="399257"/>
                  </a:lnTo>
                  <a:lnTo>
                    <a:pt x="445269" y="402499"/>
                  </a:lnTo>
                  <a:lnTo>
                    <a:pt x="442951" y="404817"/>
                  </a:lnTo>
                  <a:lnTo>
                    <a:pt x="438315" y="409453"/>
                  </a:lnTo>
                  <a:lnTo>
                    <a:pt x="409382" y="438386"/>
                  </a:lnTo>
                  <a:lnTo>
                    <a:pt x="404817" y="442951"/>
                  </a:lnTo>
                  <a:lnTo>
                    <a:pt x="402499" y="445269"/>
                  </a:lnTo>
                  <a:lnTo>
                    <a:pt x="399257" y="446951"/>
                  </a:lnTo>
                  <a:lnTo>
                    <a:pt x="395582" y="448665"/>
                  </a:lnTo>
                  <a:lnTo>
                    <a:pt x="391337" y="448665"/>
                  </a:lnTo>
                  <a:lnTo>
                    <a:pt x="387662" y="446951"/>
                  </a:lnTo>
                  <a:lnTo>
                    <a:pt x="384419" y="445269"/>
                  </a:lnTo>
                  <a:lnTo>
                    <a:pt x="382101" y="442951"/>
                  </a:lnTo>
                  <a:lnTo>
                    <a:pt x="377465" y="438315"/>
                  </a:lnTo>
                  <a:lnTo>
                    <a:pt x="10278" y="71128"/>
                  </a:lnTo>
                  <a:lnTo>
                    <a:pt x="5713" y="66563"/>
                  </a:lnTo>
                  <a:lnTo>
                    <a:pt x="3395" y="64245"/>
                  </a:lnTo>
                  <a:lnTo>
                    <a:pt x="1713" y="61002"/>
                  </a:lnTo>
                  <a:lnTo>
                    <a:pt x="0" y="57327"/>
                  </a:lnTo>
                  <a:lnTo>
                    <a:pt x="0" y="53082"/>
                  </a:lnTo>
                  <a:lnTo>
                    <a:pt x="1713" y="49407"/>
                  </a:lnTo>
                  <a:lnTo>
                    <a:pt x="3395" y="46165"/>
                  </a:lnTo>
                  <a:lnTo>
                    <a:pt x="5713" y="43847"/>
                  </a:lnTo>
                  <a:lnTo>
                    <a:pt x="10349" y="392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227990" y="7176776"/>
              <a:ext cx="728345" cy="728345"/>
            </a:xfrm>
            <a:custGeom>
              <a:avLst/>
              <a:gdLst/>
              <a:ahLst/>
              <a:cxnLst/>
              <a:rect l="l" t="t" r="r" b="b"/>
              <a:pathLst>
                <a:path w="728345" h="728345">
                  <a:moveTo>
                    <a:pt x="219303" y="0"/>
                  </a:moveTo>
                  <a:lnTo>
                    <a:pt x="215057" y="0"/>
                  </a:lnTo>
                  <a:lnTo>
                    <a:pt x="208140" y="3394"/>
                  </a:lnTo>
                  <a:lnTo>
                    <a:pt x="10349" y="201185"/>
                  </a:lnTo>
                  <a:lnTo>
                    <a:pt x="3395" y="208139"/>
                  </a:lnTo>
                  <a:lnTo>
                    <a:pt x="0" y="215057"/>
                  </a:lnTo>
                  <a:lnTo>
                    <a:pt x="0" y="219302"/>
                  </a:lnTo>
                  <a:lnTo>
                    <a:pt x="3395" y="226220"/>
                  </a:lnTo>
                  <a:lnTo>
                    <a:pt x="501850" y="724673"/>
                  </a:lnTo>
                  <a:lnTo>
                    <a:pt x="508761" y="728068"/>
                  </a:lnTo>
                  <a:lnTo>
                    <a:pt x="513012" y="728068"/>
                  </a:lnTo>
                  <a:lnTo>
                    <a:pt x="519933" y="724673"/>
                  </a:lnTo>
                  <a:lnTo>
                    <a:pt x="724671" y="519928"/>
                  </a:lnTo>
                  <a:lnTo>
                    <a:pt x="728074" y="513010"/>
                  </a:lnTo>
                  <a:lnTo>
                    <a:pt x="728074" y="508765"/>
                  </a:lnTo>
                  <a:lnTo>
                    <a:pt x="724671" y="501848"/>
                  </a:lnTo>
                  <a:lnTo>
                    <a:pt x="226220" y="3394"/>
                  </a:lnTo>
                  <a:lnTo>
                    <a:pt x="2193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8020360" y="8088672"/>
          <a:ext cx="1013459" cy="1569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6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555">
                <a:tc>
                  <a:txBody>
                    <a:bodyPr/>
                    <a:lstStyle/>
                    <a:p>
                      <a:pPr marR="55244" algn="ctr">
                        <a:lnSpc>
                          <a:spcPts val="2560"/>
                        </a:lnSpc>
                      </a:pPr>
                      <a:r>
                        <a:rPr sz="27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2700" spc="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spc="-50" dirty="0">
                          <a:latin typeface="Consolas"/>
                          <a:cs typeface="Consolas"/>
                        </a:rPr>
                        <a:t>=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ts val="2560"/>
                        </a:lnSpc>
                      </a:pPr>
                      <a:r>
                        <a:rPr sz="2700" spc="-50" dirty="0">
                          <a:latin typeface="Consolas"/>
                          <a:cs typeface="Consolas"/>
                        </a:rPr>
                        <a:t>1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marR="55244" algn="ctr">
                        <a:lnSpc>
                          <a:spcPts val="2810"/>
                        </a:lnSpc>
                      </a:pPr>
                      <a:r>
                        <a:rPr sz="27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2700" spc="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spc="-50" dirty="0">
                          <a:latin typeface="Consolas"/>
                          <a:cs typeface="Consolas"/>
                        </a:rPr>
                        <a:t>=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ts val="2810"/>
                        </a:lnSpc>
                      </a:pPr>
                      <a:r>
                        <a:rPr sz="2700" spc="-50" dirty="0">
                          <a:latin typeface="Consolas"/>
                          <a:cs typeface="Consolas"/>
                        </a:rPr>
                        <a:t>2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marR="55244" algn="ctr">
                        <a:lnSpc>
                          <a:spcPts val="2810"/>
                        </a:lnSpc>
                      </a:pPr>
                      <a:r>
                        <a:rPr sz="27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2700" spc="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spc="-50" dirty="0">
                          <a:latin typeface="Consolas"/>
                          <a:cs typeface="Consolas"/>
                        </a:rPr>
                        <a:t>=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ts val="2810"/>
                        </a:lnSpc>
                      </a:pPr>
                      <a:r>
                        <a:rPr sz="2700" spc="-50" dirty="0">
                          <a:latin typeface="Consolas"/>
                          <a:cs typeface="Consolas"/>
                        </a:rPr>
                        <a:t>3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marR="55244" algn="ctr">
                        <a:lnSpc>
                          <a:spcPts val="2810"/>
                        </a:lnSpc>
                      </a:pPr>
                      <a:r>
                        <a:rPr sz="270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d</a:t>
                      </a:r>
                      <a:r>
                        <a:rPr sz="2700" spc="1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ts val="2810"/>
                        </a:lnSpc>
                      </a:pPr>
                      <a:r>
                        <a:rPr sz="27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3" name="object 23"/>
          <p:cNvGrpSpPr/>
          <p:nvPr/>
        </p:nvGrpSpPr>
        <p:grpSpPr>
          <a:xfrm>
            <a:off x="12773014" y="2455754"/>
            <a:ext cx="3134995" cy="3695065"/>
            <a:chOff x="12773014" y="2455754"/>
            <a:chExt cx="3134995" cy="3695065"/>
          </a:xfrm>
        </p:grpSpPr>
        <p:sp>
          <p:nvSpPr>
            <p:cNvPr id="24" name="object 24"/>
            <p:cNvSpPr/>
            <p:nvPr/>
          </p:nvSpPr>
          <p:spPr>
            <a:xfrm>
              <a:off x="12799191" y="2730593"/>
              <a:ext cx="2821940" cy="3393440"/>
            </a:xfrm>
            <a:custGeom>
              <a:avLst/>
              <a:gdLst/>
              <a:ahLst/>
              <a:cxnLst/>
              <a:rect l="l" t="t" r="r" b="b"/>
              <a:pathLst>
                <a:path w="2821940" h="3393440">
                  <a:moveTo>
                    <a:pt x="2616538" y="0"/>
                  </a:moveTo>
                  <a:lnTo>
                    <a:pt x="205690" y="0"/>
                  </a:lnTo>
                  <a:lnTo>
                    <a:pt x="166068" y="156"/>
                  </a:lnTo>
                  <a:lnTo>
                    <a:pt x="108489" y="4233"/>
                  </a:lnTo>
                  <a:lnTo>
                    <a:pt x="60096" y="22133"/>
                  </a:lnTo>
                  <a:lnTo>
                    <a:pt x="22130" y="60100"/>
                  </a:lnTo>
                  <a:lnTo>
                    <a:pt x="4230" y="108491"/>
                  </a:lnTo>
                  <a:lnTo>
                    <a:pt x="155" y="166070"/>
                  </a:lnTo>
                  <a:lnTo>
                    <a:pt x="0" y="204781"/>
                  </a:lnTo>
                  <a:lnTo>
                    <a:pt x="3" y="3188651"/>
                  </a:lnTo>
                  <a:lnTo>
                    <a:pt x="170" y="3227746"/>
                  </a:lnTo>
                  <a:lnTo>
                    <a:pt x="4235" y="3284955"/>
                  </a:lnTo>
                  <a:lnTo>
                    <a:pt x="22130" y="3333332"/>
                  </a:lnTo>
                  <a:lnTo>
                    <a:pt x="60096" y="3371299"/>
                  </a:lnTo>
                  <a:lnTo>
                    <a:pt x="108475" y="3389199"/>
                  </a:lnTo>
                  <a:lnTo>
                    <a:pt x="165684" y="3393275"/>
                  </a:lnTo>
                  <a:lnTo>
                    <a:pt x="204779" y="3393432"/>
                  </a:lnTo>
                  <a:lnTo>
                    <a:pt x="2615627" y="3393432"/>
                  </a:lnTo>
                  <a:lnTo>
                    <a:pt x="2655248" y="3393275"/>
                  </a:lnTo>
                  <a:lnTo>
                    <a:pt x="2712827" y="3389199"/>
                  </a:lnTo>
                  <a:lnTo>
                    <a:pt x="2761222" y="3371299"/>
                  </a:lnTo>
                  <a:lnTo>
                    <a:pt x="2799190" y="3333332"/>
                  </a:lnTo>
                  <a:lnTo>
                    <a:pt x="2817093" y="3284941"/>
                  </a:lnTo>
                  <a:lnTo>
                    <a:pt x="2821172" y="3227362"/>
                  </a:lnTo>
                  <a:lnTo>
                    <a:pt x="2821327" y="3188651"/>
                  </a:lnTo>
                  <a:lnTo>
                    <a:pt x="2821324" y="204781"/>
                  </a:lnTo>
                  <a:lnTo>
                    <a:pt x="2821157" y="165686"/>
                  </a:lnTo>
                  <a:lnTo>
                    <a:pt x="2817087" y="108476"/>
                  </a:lnTo>
                  <a:lnTo>
                    <a:pt x="2799190" y="60100"/>
                  </a:lnTo>
                  <a:lnTo>
                    <a:pt x="2761222" y="22133"/>
                  </a:lnTo>
                  <a:lnTo>
                    <a:pt x="2712841" y="4233"/>
                  </a:lnTo>
                  <a:lnTo>
                    <a:pt x="2655632" y="156"/>
                  </a:lnTo>
                  <a:lnTo>
                    <a:pt x="26165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799191" y="2730593"/>
              <a:ext cx="2821940" cy="3393440"/>
            </a:xfrm>
            <a:custGeom>
              <a:avLst/>
              <a:gdLst/>
              <a:ahLst/>
              <a:cxnLst/>
              <a:rect l="l" t="t" r="r" b="b"/>
              <a:pathLst>
                <a:path w="2821940" h="3393440">
                  <a:moveTo>
                    <a:pt x="204781" y="0"/>
                  </a:moveTo>
                  <a:lnTo>
                    <a:pt x="2616546" y="0"/>
                  </a:lnTo>
                  <a:lnTo>
                    <a:pt x="2655641" y="156"/>
                  </a:lnTo>
                  <a:lnTo>
                    <a:pt x="2712850" y="4233"/>
                  </a:lnTo>
                  <a:lnTo>
                    <a:pt x="2761227" y="22133"/>
                  </a:lnTo>
                  <a:lnTo>
                    <a:pt x="2799194" y="60100"/>
                  </a:lnTo>
                  <a:lnTo>
                    <a:pt x="2817094" y="108491"/>
                  </a:lnTo>
                  <a:lnTo>
                    <a:pt x="2821170" y="166070"/>
                  </a:lnTo>
                  <a:lnTo>
                    <a:pt x="2821327" y="205691"/>
                  </a:lnTo>
                  <a:lnTo>
                    <a:pt x="2821327" y="3188651"/>
                  </a:lnTo>
                  <a:lnTo>
                    <a:pt x="2821170" y="3227746"/>
                  </a:lnTo>
                  <a:lnTo>
                    <a:pt x="2817094" y="3284955"/>
                  </a:lnTo>
                  <a:lnTo>
                    <a:pt x="2799194" y="3333332"/>
                  </a:lnTo>
                  <a:lnTo>
                    <a:pt x="2761227" y="3371299"/>
                  </a:lnTo>
                  <a:lnTo>
                    <a:pt x="2712836" y="3389199"/>
                  </a:lnTo>
                  <a:lnTo>
                    <a:pt x="2655256" y="3393275"/>
                  </a:lnTo>
                  <a:lnTo>
                    <a:pt x="2615635" y="3393432"/>
                  </a:lnTo>
                  <a:lnTo>
                    <a:pt x="204781" y="3393432"/>
                  </a:lnTo>
                  <a:lnTo>
                    <a:pt x="165686" y="3393275"/>
                  </a:lnTo>
                  <a:lnTo>
                    <a:pt x="108476" y="3389199"/>
                  </a:lnTo>
                  <a:lnTo>
                    <a:pt x="60100" y="3371299"/>
                  </a:lnTo>
                  <a:lnTo>
                    <a:pt x="22133" y="3333332"/>
                  </a:lnTo>
                  <a:lnTo>
                    <a:pt x="4233" y="3284941"/>
                  </a:lnTo>
                  <a:lnTo>
                    <a:pt x="156" y="3227362"/>
                  </a:lnTo>
                  <a:lnTo>
                    <a:pt x="0" y="3187741"/>
                  </a:lnTo>
                  <a:lnTo>
                    <a:pt x="0" y="204781"/>
                  </a:lnTo>
                  <a:lnTo>
                    <a:pt x="156" y="165686"/>
                  </a:lnTo>
                  <a:lnTo>
                    <a:pt x="4233" y="108476"/>
                  </a:lnTo>
                  <a:lnTo>
                    <a:pt x="22133" y="60100"/>
                  </a:lnTo>
                  <a:lnTo>
                    <a:pt x="60100" y="22133"/>
                  </a:lnTo>
                  <a:lnTo>
                    <a:pt x="108491" y="4233"/>
                  </a:lnTo>
                  <a:lnTo>
                    <a:pt x="166070" y="156"/>
                  </a:lnTo>
                  <a:lnTo>
                    <a:pt x="205691" y="0"/>
                  </a:lnTo>
                  <a:lnTo>
                    <a:pt x="204781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184333" y="2727019"/>
              <a:ext cx="434340" cy="462280"/>
            </a:xfrm>
            <a:custGeom>
              <a:avLst/>
              <a:gdLst/>
              <a:ahLst/>
              <a:cxnLst/>
              <a:rect l="l" t="t" r="r" b="b"/>
              <a:pathLst>
                <a:path w="434340" h="462280">
                  <a:moveTo>
                    <a:pt x="422583" y="0"/>
                  </a:moveTo>
                  <a:lnTo>
                    <a:pt x="11675" y="0"/>
                  </a:lnTo>
                  <a:lnTo>
                    <a:pt x="8491" y="1008"/>
                  </a:lnTo>
                  <a:lnTo>
                    <a:pt x="5015" y="2274"/>
                  </a:lnTo>
                  <a:lnTo>
                    <a:pt x="2272" y="5016"/>
                  </a:lnTo>
                  <a:lnTo>
                    <a:pt x="1005" y="8497"/>
                  </a:lnTo>
                  <a:lnTo>
                    <a:pt x="0" y="11678"/>
                  </a:lnTo>
                  <a:lnTo>
                    <a:pt x="0" y="450389"/>
                  </a:lnTo>
                  <a:lnTo>
                    <a:pt x="11675" y="462067"/>
                  </a:lnTo>
                  <a:lnTo>
                    <a:pt x="422583" y="462067"/>
                  </a:lnTo>
                  <a:lnTo>
                    <a:pt x="434259" y="450389"/>
                  </a:lnTo>
                  <a:lnTo>
                    <a:pt x="434259" y="11678"/>
                  </a:lnTo>
                  <a:lnTo>
                    <a:pt x="4225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184333" y="2727019"/>
              <a:ext cx="434340" cy="462280"/>
            </a:xfrm>
            <a:custGeom>
              <a:avLst/>
              <a:gdLst/>
              <a:ahLst/>
              <a:cxnLst/>
              <a:rect l="l" t="t" r="r" b="b"/>
              <a:pathLst>
                <a:path w="434340" h="462280">
                  <a:moveTo>
                    <a:pt x="20570" y="0"/>
                  </a:moveTo>
                  <a:lnTo>
                    <a:pt x="413696" y="0"/>
                  </a:lnTo>
                  <a:lnTo>
                    <a:pt x="419593" y="0"/>
                  </a:lnTo>
                  <a:lnTo>
                    <a:pt x="422588" y="0"/>
                  </a:lnTo>
                  <a:lnTo>
                    <a:pt x="425769" y="1008"/>
                  </a:lnTo>
                  <a:lnTo>
                    <a:pt x="429249" y="2274"/>
                  </a:lnTo>
                  <a:lnTo>
                    <a:pt x="431991" y="5016"/>
                  </a:lnTo>
                  <a:lnTo>
                    <a:pt x="433258" y="8497"/>
                  </a:lnTo>
                  <a:lnTo>
                    <a:pt x="434266" y="11678"/>
                  </a:lnTo>
                  <a:lnTo>
                    <a:pt x="434266" y="14673"/>
                  </a:lnTo>
                  <a:lnTo>
                    <a:pt x="434266" y="20662"/>
                  </a:lnTo>
                  <a:lnTo>
                    <a:pt x="434266" y="441497"/>
                  </a:lnTo>
                  <a:lnTo>
                    <a:pt x="434266" y="447394"/>
                  </a:lnTo>
                  <a:lnTo>
                    <a:pt x="434266" y="450389"/>
                  </a:lnTo>
                  <a:lnTo>
                    <a:pt x="433258" y="453570"/>
                  </a:lnTo>
                  <a:lnTo>
                    <a:pt x="431991" y="457051"/>
                  </a:lnTo>
                  <a:lnTo>
                    <a:pt x="429249" y="459793"/>
                  </a:lnTo>
                  <a:lnTo>
                    <a:pt x="425769" y="461059"/>
                  </a:lnTo>
                  <a:lnTo>
                    <a:pt x="422588" y="462068"/>
                  </a:lnTo>
                  <a:lnTo>
                    <a:pt x="419593" y="462068"/>
                  </a:lnTo>
                  <a:lnTo>
                    <a:pt x="413604" y="462068"/>
                  </a:lnTo>
                  <a:lnTo>
                    <a:pt x="20570" y="462068"/>
                  </a:lnTo>
                  <a:lnTo>
                    <a:pt x="14673" y="462068"/>
                  </a:lnTo>
                  <a:lnTo>
                    <a:pt x="11678" y="462068"/>
                  </a:lnTo>
                  <a:lnTo>
                    <a:pt x="8497" y="461059"/>
                  </a:lnTo>
                  <a:lnTo>
                    <a:pt x="5016" y="459793"/>
                  </a:lnTo>
                  <a:lnTo>
                    <a:pt x="2274" y="457051"/>
                  </a:lnTo>
                  <a:lnTo>
                    <a:pt x="1008" y="453570"/>
                  </a:lnTo>
                  <a:lnTo>
                    <a:pt x="0" y="450389"/>
                  </a:lnTo>
                  <a:lnTo>
                    <a:pt x="0" y="447394"/>
                  </a:lnTo>
                  <a:lnTo>
                    <a:pt x="0" y="441405"/>
                  </a:lnTo>
                  <a:lnTo>
                    <a:pt x="0" y="20570"/>
                  </a:lnTo>
                  <a:lnTo>
                    <a:pt x="0" y="14673"/>
                  </a:lnTo>
                  <a:lnTo>
                    <a:pt x="0" y="11678"/>
                  </a:lnTo>
                  <a:lnTo>
                    <a:pt x="1008" y="8497"/>
                  </a:lnTo>
                  <a:lnTo>
                    <a:pt x="2274" y="5016"/>
                  </a:lnTo>
                  <a:lnTo>
                    <a:pt x="5016" y="2274"/>
                  </a:lnTo>
                  <a:lnTo>
                    <a:pt x="8497" y="1008"/>
                  </a:lnTo>
                  <a:lnTo>
                    <a:pt x="11678" y="0"/>
                  </a:lnTo>
                  <a:lnTo>
                    <a:pt x="14673" y="0"/>
                  </a:lnTo>
                  <a:lnTo>
                    <a:pt x="2066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226803" y="2693204"/>
              <a:ext cx="448945" cy="448945"/>
            </a:xfrm>
            <a:custGeom>
              <a:avLst/>
              <a:gdLst/>
              <a:ahLst/>
              <a:cxnLst/>
              <a:rect l="l" t="t" r="r" b="b"/>
              <a:pathLst>
                <a:path w="448944" h="448944">
                  <a:moveTo>
                    <a:pt x="57328" y="0"/>
                  </a:moveTo>
                  <a:lnTo>
                    <a:pt x="53076" y="0"/>
                  </a:lnTo>
                  <a:lnTo>
                    <a:pt x="46166" y="3395"/>
                  </a:lnTo>
                  <a:lnTo>
                    <a:pt x="10345" y="39211"/>
                  </a:lnTo>
                  <a:lnTo>
                    <a:pt x="3392" y="46165"/>
                  </a:lnTo>
                  <a:lnTo>
                    <a:pt x="0" y="53083"/>
                  </a:lnTo>
                  <a:lnTo>
                    <a:pt x="0" y="57328"/>
                  </a:lnTo>
                  <a:lnTo>
                    <a:pt x="3392" y="64245"/>
                  </a:lnTo>
                  <a:lnTo>
                    <a:pt x="384417" y="445269"/>
                  </a:lnTo>
                  <a:lnTo>
                    <a:pt x="391338" y="448664"/>
                  </a:lnTo>
                  <a:lnTo>
                    <a:pt x="395579" y="448664"/>
                  </a:lnTo>
                  <a:lnTo>
                    <a:pt x="402500" y="445269"/>
                  </a:lnTo>
                  <a:lnTo>
                    <a:pt x="445263" y="402499"/>
                  </a:lnTo>
                  <a:lnTo>
                    <a:pt x="448666" y="395582"/>
                  </a:lnTo>
                  <a:lnTo>
                    <a:pt x="448666" y="391336"/>
                  </a:lnTo>
                  <a:lnTo>
                    <a:pt x="445263" y="384419"/>
                  </a:lnTo>
                  <a:lnTo>
                    <a:pt x="64238" y="3395"/>
                  </a:lnTo>
                  <a:lnTo>
                    <a:pt x="57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226804" y="2693205"/>
              <a:ext cx="448945" cy="448945"/>
            </a:xfrm>
            <a:custGeom>
              <a:avLst/>
              <a:gdLst/>
              <a:ahLst/>
              <a:cxnLst/>
              <a:rect l="l" t="t" r="r" b="b"/>
              <a:pathLst>
                <a:path w="448944" h="448944">
                  <a:moveTo>
                    <a:pt x="10278" y="39282"/>
                  </a:moveTo>
                  <a:lnTo>
                    <a:pt x="39282" y="10278"/>
                  </a:lnTo>
                  <a:lnTo>
                    <a:pt x="43847" y="5713"/>
                  </a:lnTo>
                  <a:lnTo>
                    <a:pt x="46165" y="3395"/>
                  </a:lnTo>
                  <a:lnTo>
                    <a:pt x="49407" y="1713"/>
                  </a:lnTo>
                  <a:lnTo>
                    <a:pt x="53082" y="0"/>
                  </a:lnTo>
                  <a:lnTo>
                    <a:pt x="57327" y="0"/>
                  </a:lnTo>
                  <a:lnTo>
                    <a:pt x="61002" y="1713"/>
                  </a:lnTo>
                  <a:lnTo>
                    <a:pt x="64245" y="3395"/>
                  </a:lnTo>
                  <a:lnTo>
                    <a:pt x="66563" y="5713"/>
                  </a:lnTo>
                  <a:lnTo>
                    <a:pt x="71199" y="10349"/>
                  </a:lnTo>
                  <a:lnTo>
                    <a:pt x="438386" y="377536"/>
                  </a:lnTo>
                  <a:lnTo>
                    <a:pt x="442951" y="382101"/>
                  </a:lnTo>
                  <a:lnTo>
                    <a:pt x="445269" y="384419"/>
                  </a:lnTo>
                  <a:lnTo>
                    <a:pt x="446951" y="387662"/>
                  </a:lnTo>
                  <a:lnTo>
                    <a:pt x="448665" y="391337"/>
                  </a:lnTo>
                  <a:lnTo>
                    <a:pt x="448665" y="395582"/>
                  </a:lnTo>
                  <a:lnTo>
                    <a:pt x="446951" y="399257"/>
                  </a:lnTo>
                  <a:lnTo>
                    <a:pt x="445269" y="402499"/>
                  </a:lnTo>
                  <a:lnTo>
                    <a:pt x="442951" y="404817"/>
                  </a:lnTo>
                  <a:lnTo>
                    <a:pt x="438315" y="409453"/>
                  </a:lnTo>
                  <a:lnTo>
                    <a:pt x="409382" y="438386"/>
                  </a:lnTo>
                  <a:lnTo>
                    <a:pt x="404817" y="442951"/>
                  </a:lnTo>
                  <a:lnTo>
                    <a:pt x="402499" y="445269"/>
                  </a:lnTo>
                  <a:lnTo>
                    <a:pt x="399257" y="446951"/>
                  </a:lnTo>
                  <a:lnTo>
                    <a:pt x="395582" y="448665"/>
                  </a:lnTo>
                  <a:lnTo>
                    <a:pt x="391337" y="448665"/>
                  </a:lnTo>
                  <a:lnTo>
                    <a:pt x="387662" y="446951"/>
                  </a:lnTo>
                  <a:lnTo>
                    <a:pt x="384419" y="445269"/>
                  </a:lnTo>
                  <a:lnTo>
                    <a:pt x="382101" y="442951"/>
                  </a:lnTo>
                  <a:lnTo>
                    <a:pt x="377465" y="438315"/>
                  </a:lnTo>
                  <a:lnTo>
                    <a:pt x="10278" y="71128"/>
                  </a:lnTo>
                  <a:lnTo>
                    <a:pt x="5713" y="66563"/>
                  </a:lnTo>
                  <a:lnTo>
                    <a:pt x="3395" y="64245"/>
                  </a:lnTo>
                  <a:lnTo>
                    <a:pt x="1713" y="61002"/>
                  </a:lnTo>
                  <a:lnTo>
                    <a:pt x="0" y="57327"/>
                  </a:lnTo>
                  <a:lnTo>
                    <a:pt x="0" y="53082"/>
                  </a:lnTo>
                  <a:lnTo>
                    <a:pt x="1713" y="49407"/>
                  </a:lnTo>
                  <a:lnTo>
                    <a:pt x="3395" y="46165"/>
                  </a:lnTo>
                  <a:lnTo>
                    <a:pt x="5713" y="43847"/>
                  </a:lnTo>
                  <a:lnTo>
                    <a:pt x="10349" y="392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179663" y="2455754"/>
              <a:ext cx="728345" cy="728345"/>
            </a:xfrm>
            <a:custGeom>
              <a:avLst/>
              <a:gdLst/>
              <a:ahLst/>
              <a:cxnLst/>
              <a:rect l="l" t="t" r="r" b="b"/>
              <a:pathLst>
                <a:path w="728344" h="728344">
                  <a:moveTo>
                    <a:pt x="219302" y="0"/>
                  </a:moveTo>
                  <a:lnTo>
                    <a:pt x="215051" y="0"/>
                  </a:lnTo>
                  <a:lnTo>
                    <a:pt x="208140" y="3395"/>
                  </a:lnTo>
                  <a:lnTo>
                    <a:pt x="10345" y="201186"/>
                  </a:lnTo>
                  <a:lnTo>
                    <a:pt x="3392" y="208140"/>
                  </a:lnTo>
                  <a:lnTo>
                    <a:pt x="0" y="215057"/>
                  </a:lnTo>
                  <a:lnTo>
                    <a:pt x="0" y="219303"/>
                  </a:lnTo>
                  <a:lnTo>
                    <a:pt x="3392" y="226220"/>
                  </a:lnTo>
                  <a:lnTo>
                    <a:pt x="501848" y="724673"/>
                  </a:lnTo>
                  <a:lnTo>
                    <a:pt x="508759" y="728068"/>
                  </a:lnTo>
                  <a:lnTo>
                    <a:pt x="513010" y="728068"/>
                  </a:lnTo>
                  <a:lnTo>
                    <a:pt x="519921" y="724673"/>
                  </a:lnTo>
                  <a:lnTo>
                    <a:pt x="724669" y="519929"/>
                  </a:lnTo>
                  <a:lnTo>
                    <a:pt x="728061" y="513011"/>
                  </a:lnTo>
                  <a:lnTo>
                    <a:pt x="728061" y="508766"/>
                  </a:lnTo>
                  <a:lnTo>
                    <a:pt x="724669" y="501848"/>
                  </a:lnTo>
                  <a:lnTo>
                    <a:pt x="226213" y="3395"/>
                  </a:lnTo>
                  <a:lnTo>
                    <a:pt x="219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12973089" y="3366302"/>
          <a:ext cx="1013459" cy="1569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6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555">
                <a:tc>
                  <a:txBody>
                    <a:bodyPr/>
                    <a:lstStyle/>
                    <a:p>
                      <a:pPr marR="55244" algn="ctr">
                        <a:lnSpc>
                          <a:spcPts val="2560"/>
                        </a:lnSpc>
                      </a:pPr>
                      <a:r>
                        <a:rPr sz="27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2700" spc="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spc="-50" dirty="0">
                          <a:latin typeface="Consolas"/>
                          <a:cs typeface="Consolas"/>
                        </a:rPr>
                        <a:t>=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60"/>
                        </a:lnSpc>
                      </a:pPr>
                      <a:r>
                        <a:rPr sz="2700" spc="-50" dirty="0">
                          <a:latin typeface="Consolas"/>
                          <a:cs typeface="Consolas"/>
                        </a:rPr>
                        <a:t>1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marR="55244" algn="ctr">
                        <a:lnSpc>
                          <a:spcPts val="2810"/>
                        </a:lnSpc>
                      </a:pPr>
                      <a:r>
                        <a:rPr sz="27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2700" spc="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spc="-50" dirty="0">
                          <a:latin typeface="Consolas"/>
                          <a:cs typeface="Consolas"/>
                        </a:rPr>
                        <a:t>=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810"/>
                        </a:lnSpc>
                      </a:pPr>
                      <a:r>
                        <a:rPr sz="2700" spc="-50" dirty="0">
                          <a:latin typeface="Consolas"/>
                          <a:cs typeface="Consolas"/>
                        </a:rPr>
                        <a:t>2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marR="55244" algn="ctr">
                        <a:lnSpc>
                          <a:spcPts val="2810"/>
                        </a:lnSpc>
                      </a:pPr>
                      <a:r>
                        <a:rPr sz="27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2700" spc="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spc="-50" dirty="0">
                          <a:latin typeface="Consolas"/>
                          <a:cs typeface="Consolas"/>
                        </a:rPr>
                        <a:t>=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810"/>
                        </a:lnSpc>
                      </a:pPr>
                      <a:r>
                        <a:rPr sz="2700" spc="-50" dirty="0">
                          <a:latin typeface="Consolas"/>
                          <a:cs typeface="Consolas"/>
                        </a:rPr>
                        <a:t>3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marR="55244" algn="ctr">
                        <a:lnSpc>
                          <a:spcPts val="2810"/>
                        </a:lnSpc>
                      </a:pPr>
                      <a:r>
                        <a:rPr sz="27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2700" spc="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spc="-50" dirty="0">
                          <a:latin typeface="Consolas"/>
                          <a:cs typeface="Consolas"/>
                        </a:rPr>
                        <a:t>=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810"/>
                        </a:lnSpc>
                      </a:pPr>
                      <a:r>
                        <a:rPr sz="2700" spc="-50" dirty="0">
                          <a:latin typeface="Consolas"/>
                          <a:cs typeface="Consolas"/>
                        </a:rPr>
                        <a:t>4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3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470" dirty="0">
                <a:latin typeface="Arial"/>
                <a:cs typeface="Arial"/>
              </a:rPr>
              <a:t>T</a:t>
            </a:r>
            <a:r>
              <a:rPr sz="4950" spc="170" dirty="0">
                <a:latin typeface="Arial"/>
                <a:cs typeface="Arial"/>
              </a:rPr>
              <a:t>e</a:t>
            </a:r>
            <a:r>
              <a:rPr sz="4950" spc="120" dirty="0">
                <a:latin typeface="Arial"/>
                <a:cs typeface="Arial"/>
              </a:rPr>
              <a:t>s</a:t>
            </a:r>
            <a:r>
              <a:rPr sz="4950" spc="170" dirty="0">
                <a:latin typeface="Arial"/>
                <a:cs typeface="Arial"/>
              </a:rPr>
              <a:t>t</a:t>
            </a:r>
            <a:r>
              <a:rPr sz="4950" spc="130" dirty="0">
                <a:latin typeface="Arial"/>
                <a:cs typeface="Arial"/>
              </a:rPr>
              <a:t> </a:t>
            </a:r>
            <a:r>
              <a:rPr sz="4950" spc="210" dirty="0">
                <a:latin typeface="Arial"/>
                <a:cs typeface="Arial"/>
              </a:rPr>
              <a:t>changes</a:t>
            </a:r>
            <a:r>
              <a:rPr sz="4950" spc="130" dirty="0">
                <a:latin typeface="Arial"/>
                <a:cs typeface="Arial"/>
              </a:rPr>
              <a:t> </a:t>
            </a:r>
            <a:r>
              <a:rPr sz="4950" spc="459" dirty="0">
                <a:latin typeface="Arial"/>
                <a:cs typeface="Arial"/>
              </a:rPr>
              <a:t>to</a:t>
            </a:r>
            <a:r>
              <a:rPr sz="4950" spc="135" dirty="0">
                <a:latin typeface="Arial"/>
                <a:cs typeface="Arial"/>
              </a:rPr>
              <a:t> </a:t>
            </a:r>
            <a:r>
              <a:rPr sz="4950" spc="315" dirty="0">
                <a:latin typeface="Arial"/>
                <a:cs typeface="Arial"/>
              </a:rPr>
              <a:t>code</a:t>
            </a:r>
            <a:r>
              <a:rPr sz="4950" spc="130" dirty="0">
                <a:latin typeface="Arial"/>
                <a:cs typeface="Arial"/>
              </a:rPr>
              <a:t> </a:t>
            </a:r>
            <a:r>
              <a:rPr sz="4950" spc="425" dirty="0">
                <a:latin typeface="Arial"/>
                <a:cs typeface="Arial"/>
              </a:rPr>
              <a:t>without</a:t>
            </a:r>
            <a:r>
              <a:rPr sz="4950" spc="135" dirty="0">
                <a:latin typeface="Arial"/>
                <a:cs typeface="Arial"/>
              </a:rPr>
              <a:t> </a:t>
            </a:r>
            <a:r>
              <a:rPr sz="4950" spc="235" dirty="0">
                <a:latin typeface="Arial"/>
                <a:cs typeface="Arial"/>
              </a:rPr>
              <a:t>losing</a:t>
            </a:r>
            <a:r>
              <a:rPr sz="4950" spc="130" dirty="0">
                <a:latin typeface="Arial"/>
                <a:cs typeface="Arial"/>
              </a:rPr>
              <a:t> </a:t>
            </a:r>
            <a:r>
              <a:rPr sz="4950" spc="320" dirty="0">
                <a:latin typeface="Arial"/>
                <a:cs typeface="Arial"/>
              </a:rPr>
              <a:t>the</a:t>
            </a:r>
            <a:r>
              <a:rPr sz="4950" spc="135" dirty="0">
                <a:latin typeface="Arial"/>
                <a:cs typeface="Arial"/>
              </a:rPr>
              <a:t> </a:t>
            </a:r>
            <a:r>
              <a:rPr sz="4950" spc="180" dirty="0">
                <a:latin typeface="Arial"/>
                <a:cs typeface="Arial"/>
              </a:rPr>
              <a:t>original.</a:t>
            </a:r>
            <a:endParaRPr sz="4950">
              <a:latin typeface="Arial"/>
              <a:cs typeface="Arial"/>
            </a:endParaRPr>
          </a:p>
        </p:txBody>
      </p:sp>
      <p:sp>
        <p:nvSpPr>
          <p:cNvPr id="33" name="Fußzeilenplatzhalter 32">
            <a:extLst>
              <a:ext uri="{FF2B5EF4-FFF2-40B4-BE49-F238E27FC236}">
                <a16:creationId xmlns:a16="http://schemas.microsoft.com/office/drawing/2014/main" id="{411CAB5D-1213-C6A0-D877-BFD61A3D8AC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464610"/>
            <a:ext cx="15937865" cy="4412615"/>
            <a:chOff x="0" y="3464610"/>
            <a:chExt cx="15937865" cy="4412615"/>
          </a:xfrm>
        </p:grpSpPr>
        <p:sp>
          <p:nvSpPr>
            <p:cNvPr id="3" name="object 3"/>
            <p:cNvSpPr/>
            <p:nvPr/>
          </p:nvSpPr>
          <p:spPr>
            <a:xfrm>
              <a:off x="0" y="5591452"/>
              <a:ext cx="15937865" cy="125730"/>
            </a:xfrm>
            <a:custGeom>
              <a:avLst/>
              <a:gdLst/>
              <a:ahLst/>
              <a:cxnLst/>
              <a:rect l="l" t="t" r="r" b="b"/>
              <a:pathLst>
                <a:path w="15937865" h="125729">
                  <a:moveTo>
                    <a:pt x="0" y="125650"/>
                  </a:moveTo>
                  <a:lnTo>
                    <a:pt x="0" y="0"/>
                  </a:lnTo>
                  <a:lnTo>
                    <a:pt x="15937363" y="0"/>
                  </a:lnTo>
                  <a:lnTo>
                    <a:pt x="15937363" y="125650"/>
                  </a:lnTo>
                  <a:lnTo>
                    <a:pt x="0" y="1256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55" y="0"/>
                  </a:moveTo>
                  <a:lnTo>
                    <a:pt x="245941" y="0"/>
                  </a:lnTo>
                  <a:lnTo>
                    <a:pt x="198567" y="187"/>
                  </a:lnTo>
                  <a:lnTo>
                    <a:pt x="129720" y="5061"/>
                  </a:lnTo>
                  <a:lnTo>
                    <a:pt x="71860" y="26463"/>
                  </a:lnTo>
                  <a:lnTo>
                    <a:pt x="26463" y="71860"/>
                  </a:lnTo>
                  <a:lnTo>
                    <a:pt x="5059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3" y="3985604"/>
                  </a:lnTo>
                  <a:lnTo>
                    <a:pt x="71860" y="4031001"/>
                  </a:lnTo>
                  <a:lnTo>
                    <a:pt x="129703" y="4052403"/>
                  </a:lnTo>
                  <a:lnTo>
                    <a:pt x="198107" y="4057277"/>
                  </a:lnTo>
                  <a:lnTo>
                    <a:pt x="244852" y="4057464"/>
                  </a:lnTo>
                  <a:lnTo>
                    <a:pt x="3127467" y="4057464"/>
                  </a:lnTo>
                  <a:lnTo>
                    <a:pt x="3174840" y="4057277"/>
                  </a:lnTo>
                  <a:lnTo>
                    <a:pt x="3243687" y="4052403"/>
                  </a:lnTo>
                  <a:lnTo>
                    <a:pt x="3301547" y="4031001"/>
                  </a:lnTo>
                  <a:lnTo>
                    <a:pt x="3346944" y="3985604"/>
                  </a:lnTo>
                  <a:lnTo>
                    <a:pt x="3368348" y="3927743"/>
                  </a:lnTo>
                  <a:lnTo>
                    <a:pt x="3373220" y="3859356"/>
                  </a:lnTo>
                  <a:lnTo>
                    <a:pt x="3373408" y="3812611"/>
                  </a:lnTo>
                  <a:lnTo>
                    <a:pt x="3373403" y="244853"/>
                  </a:lnTo>
                  <a:lnTo>
                    <a:pt x="3373220" y="198568"/>
                  </a:lnTo>
                  <a:lnTo>
                    <a:pt x="3368342" y="129704"/>
                  </a:lnTo>
                  <a:lnTo>
                    <a:pt x="3346944" y="71860"/>
                  </a:lnTo>
                  <a:lnTo>
                    <a:pt x="3301547" y="26463"/>
                  </a:lnTo>
                  <a:lnTo>
                    <a:pt x="3243704" y="5061"/>
                  </a:lnTo>
                  <a:lnTo>
                    <a:pt x="3175299" y="187"/>
                  </a:lnTo>
                  <a:lnTo>
                    <a:pt x="3128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0" y="0"/>
                  </a:moveTo>
                  <a:lnTo>
                    <a:pt x="13963" y="0"/>
                  </a:lnTo>
                  <a:lnTo>
                    <a:pt x="10160" y="1205"/>
                  </a:lnTo>
                  <a:lnTo>
                    <a:pt x="5998" y="2720"/>
                  </a:lnTo>
                  <a:lnTo>
                    <a:pt x="2720" y="5998"/>
                  </a:lnTo>
                  <a:lnTo>
                    <a:pt x="1205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3" y="552485"/>
                  </a:lnTo>
                  <a:lnTo>
                    <a:pt x="505280" y="552485"/>
                  </a:lnTo>
                  <a:lnTo>
                    <a:pt x="519244" y="538521"/>
                  </a:lnTo>
                  <a:lnTo>
                    <a:pt x="519244" y="13963"/>
                  </a:lnTo>
                  <a:lnTo>
                    <a:pt x="505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01711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45" y="0"/>
                  </a:moveTo>
                  <a:lnTo>
                    <a:pt x="63470" y="0"/>
                  </a:lnTo>
                  <a:lnTo>
                    <a:pt x="55199" y="4059"/>
                  </a:lnTo>
                  <a:lnTo>
                    <a:pt x="12374" y="46884"/>
                  </a:lnTo>
                  <a:lnTo>
                    <a:pt x="4060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0" y="76816"/>
                  </a:lnTo>
                  <a:lnTo>
                    <a:pt x="459643" y="532400"/>
                  </a:lnTo>
                  <a:lnTo>
                    <a:pt x="467914" y="536460"/>
                  </a:lnTo>
                  <a:lnTo>
                    <a:pt x="472990" y="536460"/>
                  </a:lnTo>
                  <a:lnTo>
                    <a:pt x="481261" y="532400"/>
                  </a:lnTo>
                  <a:lnTo>
                    <a:pt x="532400" y="481261"/>
                  </a:lnTo>
                  <a:lnTo>
                    <a:pt x="536460" y="472989"/>
                  </a:lnTo>
                  <a:lnTo>
                    <a:pt x="536460" y="467914"/>
                  </a:lnTo>
                  <a:lnTo>
                    <a:pt x="532400" y="459643"/>
                  </a:lnTo>
                  <a:lnTo>
                    <a:pt x="76817" y="4059"/>
                  </a:lnTo>
                  <a:lnTo>
                    <a:pt x="68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01713" y="3748524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45346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5" h="870585">
                  <a:moveTo>
                    <a:pt x="262216" y="0"/>
                  </a:moveTo>
                  <a:lnTo>
                    <a:pt x="257140" y="0"/>
                  </a:lnTo>
                  <a:lnTo>
                    <a:pt x="248869" y="4059"/>
                  </a:lnTo>
                  <a:lnTo>
                    <a:pt x="12374" y="240553"/>
                  </a:lnTo>
                  <a:lnTo>
                    <a:pt x="4060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0" y="270487"/>
                  </a:lnTo>
                  <a:lnTo>
                    <a:pt x="600051" y="866478"/>
                  </a:lnTo>
                  <a:lnTo>
                    <a:pt x="608322" y="870538"/>
                  </a:lnTo>
                  <a:lnTo>
                    <a:pt x="613398" y="870538"/>
                  </a:lnTo>
                  <a:lnTo>
                    <a:pt x="621670" y="866478"/>
                  </a:lnTo>
                  <a:lnTo>
                    <a:pt x="866479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9" y="600050"/>
                  </a:lnTo>
                  <a:lnTo>
                    <a:pt x="270488" y="4059"/>
                  </a:lnTo>
                  <a:lnTo>
                    <a:pt x="262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714996" y="4426955"/>
            <a:ext cx="1090930" cy="1391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604"/>
              </a:lnSpc>
              <a:spcBef>
                <a:spcPts val="100"/>
              </a:spcBef>
            </a:pPr>
            <a:r>
              <a:rPr sz="3050" dirty="0">
                <a:latin typeface="Consolas"/>
                <a:cs typeface="Consolas"/>
              </a:rPr>
              <a:t>a = </a:t>
            </a:r>
            <a:r>
              <a:rPr sz="3050" spc="-50" dirty="0">
                <a:latin typeface="Consolas"/>
                <a:cs typeface="Consolas"/>
              </a:rPr>
              <a:t>1</a:t>
            </a:r>
            <a:endParaRPr sz="3050">
              <a:latin typeface="Consolas"/>
              <a:cs typeface="Consolas"/>
            </a:endParaRPr>
          </a:p>
          <a:p>
            <a:pPr marL="12700">
              <a:lnSpc>
                <a:spcPts val="3545"/>
              </a:lnSpc>
            </a:pPr>
            <a:r>
              <a:rPr sz="3050" dirty="0">
                <a:latin typeface="Consolas"/>
                <a:cs typeface="Consolas"/>
              </a:rPr>
              <a:t>b = </a:t>
            </a:r>
            <a:r>
              <a:rPr sz="3050" spc="-50" dirty="0">
                <a:latin typeface="Consolas"/>
                <a:cs typeface="Consolas"/>
              </a:rPr>
              <a:t>2</a:t>
            </a:r>
            <a:endParaRPr sz="3050">
              <a:latin typeface="Consolas"/>
              <a:cs typeface="Consolas"/>
            </a:endParaRPr>
          </a:p>
          <a:p>
            <a:pPr marL="12700">
              <a:lnSpc>
                <a:spcPts val="3604"/>
              </a:lnSpc>
            </a:pPr>
            <a:r>
              <a:rPr sz="3050" dirty="0">
                <a:latin typeface="Consolas"/>
                <a:cs typeface="Consolas"/>
              </a:rPr>
              <a:t>c = </a:t>
            </a:r>
            <a:r>
              <a:rPr sz="3050" spc="-50" dirty="0">
                <a:latin typeface="Consolas"/>
                <a:cs typeface="Consolas"/>
              </a:rPr>
              <a:t>3</a:t>
            </a:r>
            <a:endParaRPr sz="3050">
              <a:latin typeface="Consolas"/>
              <a:cs typeface="Consola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744766" y="3464610"/>
            <a:ext cx="3743325" cy="4412615"/>
            <a:chOff x="7744766" y="3464610"/>
            <a:chExt cx="3743325" cy="4412615"/>
          </a:xfrm>
        </p:grpSpPr>
        <p:sp>
          <p:nvSpPr>
            <p:cNvPr id="13" name="object 13"/>
            <p:cNvSpPr/>
            <p:nvPr/>
          </p:nvSpPr>
          <p:spPr>
            <a:xfrm>
              <a:off x="7771118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60" y="0"/>
                  </a:moveTo>
                  <a:lnTo>
                    <a:pt x="245942" y="0"/>
                  </a:lnTo>
                  <a:lnTo>
                    <a:pt x="198568" y="187"/>
                  </a:lnTo>
                  <a:lnTo>
                    <a:pt x="129721" y="5061"/>
                  </a:lnTo>
                  <a:lnTo>
                    <a:pt x="71861" y="26463"/>
                  </a:lnTo>
                  <a:lnTo>
                    <a:pt x="26464" y="71860"/>
                  </a:lnTo>
                  <a:lnTo>
                    <a:pt x="5060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4" y="3985604"/>
                  </a:lnTo>
                  <a:lnTo>
                    <a:pt x="71861" y="4031001"/>
                  </a:lnTo>
                  <a:lnTo>
                    <a:pt x="129704" y="4052403"/>
                  </a:lnTo>
                  <a:lnTo>
                    <a:pt x="198108" y="4057277"/>
                  </a:lnTo>
                  <a:lnTo>
                    <a:pt x="244853" y="4057464"/>
                  </a:lnTo>
                  <a:lnTo>
                    <a:pt x="3127471" y="4057464"/>
                  </a:lnTo>
                  <a:lnTo>
                    <a:pt x="3174844" y="4057277"/>
                  </a:lnTo>
                  <a:lnTo>
                    <a:pt x="3243690" y="4052403"/>
                  </a:lnTo>
                  <a:lnTo>
                    <a:pt x="3301551" y="4031001"/>
                  </a:lnTo>
                  <a:lnTo>
                    <a:pt x="3346947" y="3985604"/>
                  </a:lnTo>
                  <a:lnTo>
                    <a:pt x="3368351" y="3927743"/>
                  </a:lnTo>
                  <a:lnTo>
                    <a:pt x="3373223" y="3859356"/>
                  </a:lnTo>
                  <a:lnTo>
                    <a:pt x="3373411" y="3812611"/>
                  </a:lnTo>
                  <a:lnTo>
                    <a:pt x="3373407" y="244853"/>
                  </a:lnTo>
                  <a:lnTo>
                    <a:pt x="3373223" y="198568"/>
                  </a:lnTo>
                  <a:lnTo>
                    <a:pt x="3368344" y="129704"/>
                  </a:lnTo>
                  <a:lnTo>
                    <a:pt x="3346947" y="71860"/>
                  </a:lnTo>
                  <a:lnTo>
                    <a:pt x="3301551" y="26463"/>
                  </a:lnTo>
                  <a:lnTo>
                    <a:pt x="3243707" y="5061"/>
                  </a:lnTo>
                  <a:lnTo>
                    <a:pt x="3175303" y="187"/>
                  </a:lnTo>
                  <a:lnTo>
                    <a:pt x="31285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771118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22985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3" y="0"/>
                  </a:moveTo>
                  <a:lnTo>
                    <a:pt x="13968" y="0"/>
                  </a:lnTo>
                  <a:lnTo>
                    <a:pt x="10167" y="1205"/>
                  </a:lnTo>
                  <a:lnTo>
                    <a:pt x="5999" y="2720"/>
                  </a:lnTo>
                  <a:lnTo>
                    <a:pt x="2722" y="5998"/>
                  </a:lnTo>
                  <a:lnTo>
                    <a:pt x="1204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8" y="552485"/>
                  </a:lnTo>
                  <a:lnTo>
                    <a:pt x="505283" y="552485"/>
                  </a:lnTo>
                  <a:lnTo>
                    <a:pt x="519251" y="538521"/>
                  </a:lnTo>
                  <a:lnTo>
                    <a:pt x="519251" y="13963"/>
                  </a:lnTo>
                  <a:lnTo>
                    <a:pt x="5052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622985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673769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52" y="0"/>
                  </a:moveTo>
                  <a:lnTo>
                    <a:pt x="63474" y="0"/>
                  </a:lnTo>
                  <a:lnTo>
                    <a:pt x="55202" y="4059"/>
                  </a:lnTo>
                  <a:lnTo>
                    <a:pt x="12376" y="46884"/>
                  </a:lnTo>
                  <a:lnTo>
                    <a:pt x="4062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2" y="76816"/>
                  </a:lnTo>
                  <a:lnTo>
                    <a:pt x="459640" y="532400"/>
                  </a:lnTo>
                  <a:lnTo>
                    <a:pt x="467912" y="536460"/>
                  </a:lnTo>
                  <a:lnTo>
                    <a:pt x="472990" y="536460"/>
                  </a:lnTo>
                  <a:lnTo>
                    <a:pt x="481262" y="532400"/>
                  </a:lnTo>
                  <a:lnTo>
                    <a:pt x="532402" y="481261"/>
                  </a:lnTo>
                  <a:lnTo>
                    <a:pt x="536465" y="472989"/>
                  </a:lnTo>
                  <a:lnTo>
                    <a:pt x="536465" y="467914"/>
                  </a:lnTo>
                  <a:lnTo>
                    <a:pt x="532402" y="459643"/>
                  </a:lnTo>
                  <a:lnTo>
                    <a:pt x="76814" y="4059"/>
                  </a:lnTo>
                  <a:lnTo>
                    <a:pt x="685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673774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617404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4" h="870585">
                  <a:moveTo>
                    <a:pt x="262222" y="0"/>
                  </a:moveTo>
                  <a:lnTo>
                    <a:pt x="257144" y="0"/>
                  </a:lnTo>
                  <a:lnTo>
                    <a:pt x="248872" y="4059"/>
                  </a:lnTo>
                  <a:lnTo>
                    <a:pt x="12376" y="240553"/>
                  </a:lnTo>
                  <a:lnTo>
                    <a:pt x="4062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2" y="270487"/>
                  </a:lnTo>
                  <a:lnTo>
                    <a:pt x="600055" y="866478"/>
                  </a:lnTo>
                  <a:lnTo>
                    <a:pt x="608327" y="870538"/>
                  </a:lnTo>
                  <a:lnTo>
                    <a:pt x="613394" y="870538"/>
                  </a:lnTo>
                  <a:lnTo>
                    <a:pt x="621666" y="866478"/>
                  </a:lnTo>
                  <a:lnTo>
                    <a:pt x="866476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6" y="600050"/>
                  </a:lnTo>
                  <a:lnTo>
                    <a:pt x="270483" y="4059"/>
                  </a:lnTo>
                  <a:lnTo>
                    <a:pt x="2622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87056" y="4426955"/>
            <a:ext cx="1090930" cy="1391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604"/>
              </a:lnSpc>
              <a:spcBef>
                <a:spcPts val="100"/>
              </a:spcBef>
            </a:pPr>
            <a:r>
              <a:rPr sz="3050" dirty="0">
                <a:latin typeface="Consolas"/>
                <a:cs typeface="Consolas"/>
              </a:rPr>
              <a:t>a = </a:t>
            </a:r>
            <a:r>
              <a:rPr sz="3050" spc="-50" dirty="0">
                <a:latin typeface="Consolas"/>
                <a:cs typeface="Consolas"/>
              </a:rPr>
              <a:t>1</a:t>
            </a:r>
            <a:endParaRPr sz="3050">
              <a:latin typeface="Consolas"/>
              <a:cs typeface="Consolas"/>
            </a:endParaRPr>
          </a:p>
          <a:p>
            <a:pPr marL="12700">
              <a:lnSpc>
                <a:spcPts val="3545"/>
              </a:lnSpc>
            </a:pPr>
            <a:r>
              <a:rPr sz="3050" dirty="0">
                <a:latin typeface="Consolas"/>
                <a:cs typeface="Consolas"/>
              </a:rPr>
              <a:t>b = </a:t>
            </a:r>
            <a:r>
              <a:rPr sz="3050" spc="-50" dirty="0">
                <a:latin typeface="Consolas"/>
                <a:cs typeface="Consolas"/>
              </a:rPr>
              <a:t>2</a:t>
            </a:r>
            <a:endParaRPr sz="3050">
              <a:latin typeface="Consolas"/>
              <a:cs typeface="Consolas"/>
            </a:endParaRPr>
          </a:p>
          <a:p>
            <a:pPr marL="12700">
              <a:lnSpc>
                <a:spcPts val="3604"/>
              </a:lnSpc>
            </a:pPr>
            <a:r>
              <a:rPr sz="3050" dirty="0">
                <a:latin typeface="Consolas"/>
                <a:cs typeface="Consolas"/>
              </a:rPr>
              <a:t>c = </a:t>
            </a:r>
            <a:r>
              <a:rPr sz="3050" spc="-50" dirty="0">
                <a:latin typeface="Consolas"/>
                <a:cs typeface="Consolas"/>
              </a:rPr>
              <a:t>3</a:t>
            </a:r>
            <a:endParaRPr sz="305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87056" y="5777699"/>
            <a:ext cx="1090930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dirty="0">
                <a:latin typeface="Consolas"/>
                <a:cs typeface="Consolas"/>
              </a:rPr>
              <a:t>d = </a:t>
            </a:r>
            <a:r>
              <a:rPr sz="3050" spc="-50" dirty="0">
                <a:latin typeface="Consolas"/>
                <a:cs typeface="Consolas"/>
              </a:rPr>
              <a:t>4</a:t>
            </a:r>
            <a:endParaRPr sz="3050">
              <a:latin typeface="Consolas"/>
              <a:cs typeface="Consola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4016997" y="3464610"/>
            <a:ext cx="3743325" cy="4412615"/>
            <a:chOff x="14016997" y="3464610"/>
            <a:chExt cx="3743325" cy="4412615"/>
          </a:xfrm>
        </p:grpSpPr>
        <p:sp>
          <p:nvSpPr>
            <p:cNvPr id="23" name="object 23"/>
            <p:cNvSpPr/>
            <p:nvPr/>
          </p:nvSpPr>
          <p:spPr>
            <a:xfrm>
              <a:off x="14043174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5" h="4057650">
                  <a:moveTo>
                    <a:pt x="3128553" y="0"/>
                  </a:moveTo>
                  <a:lnTo>
                    <a:pt x="245940" y="0"/>
                  </a:lnTo>
                  <a:lnTo>
                    <a:pt x="198567" y="187"/>
                  </a:lnTo>
                  <a:lnTo>
                    <a:pt x="129721" y="5061"/>
                  </a:lnTo>
                  <a:lnTo>
                    <a:pt x="71859" y="26463"/>
                  </a:lnTo>
                  <a:lnTo>
                    <a:pt x="26463" y="71860"/>
                  </a:lnTo>
                  <a:lnTo>
                    <a:pt x="5060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3" y="3985604"/>
                  </a:lnTo>
                  <a:lnTo>
                    <a:pt x="71859" y="4031001"/>
                  </a:lnTo>
                  <a:lnTo>
                    <a:pt x="129704" y="4052403"/>
                  </a:lnTo>
                  <a:lnTo>
                    <a:pt x="198107" y="4057277"/>
                  </a:lnTo>
                  <a:lnTo>
                    <a:pt x="244851" y="4057464"/>
                  </a:lnTo>
                  <a:lnTo>
                    <a:pt x="3127475" y="4057464"/>
                  </a:lnTo>
                  <a:lnTo>
                    <a:pt x="3174848" y="4057277"/>
                  </a:lnTo>
                  <a:lnTo>
                    <a:pt x="3243694" y="4052403"/>
                  </a:lnTo>
                  <a:lnTo>
                    <a:pt x="3301555" y="4031001"/>
                  </a:lnTo>
                  <a:lnTo>
                    <a:pt x="3346951" y="3985604"/>
                  </a:lnTo>
                  <a:lnTo>
                    <a:pt x="3368355" y="3927743"/>
                  </a:lnTo>
                  <a:lnTo>
                    <a:pt x="3373228" y="3859356"/>
                  </a:lnTo>
                  <a:lnTo>
                    <a:pt x="3373415" y="3812611"/>
                  </a:lnTo>
                  <a:lnTo>
                    <a:pt x="3373411" y="244853"/>
                  </a:lnTo>
                  <a:lnTo>
                    <a:pt x="3373228" y="198568"/>
                  </a:lnTo>
                  <a:lnTo>
                    <a:pt x="3368349" y="129704"/>
                  </a:lnTo>
                  <a:lnTo>
                    <a:pt x="3346951" y="71860"/>
                  </a:lnTo>
                  <a:lnTo>
                    <a:pt x="3301555" y="26463"/>
                  </a:lnTo>
                  <a:lnTo>
                    <a:pt x="3243711" y="5061"/>
                  </a:lnTo>
                  <a:lnTo>
                    <a:pt x="3175303" y="187"/>
                  </a:lnTo>
                  <a:lnTo>
                    <a:pt x="31285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043174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5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895045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30" h="553085">
                  <a:moveTo>
                    <a:pt x="505283" y="0"/>
                  </a:moveTo>
                  <a:lnTo>
                    <a:pt x="13968" y="0"/>
                  </a:lnTo>
                  <a:lnTo>
                    <a:pt x="10167" y="1205"/>
                  </a:lnTo>
                  <a:lnTo>
                    <a:pt x="5999" y="2720"/>
                  </a:lnTo>
                  <a:lnTo>
                    <a:pt x="2722" y="5998"/>
                  </a:lnTo>
                  <a:lnTo>
                    <a:pt x="1204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8" y="552485"/>
                  </a:lnTo>
                  <a:lnTo>
                    <a:pt x="505283" y="552485"/>
                  </a:lnTo>
                  <a:lnTo>
                    <a:pt x="519251" y="538521"/>
                  </a:lnTo>
                  <a:lnTo>
                    <a:pt x="519251" y="13963"/>
                  </a:lnTo>
                  <a:lnTo>
                    <a:pt x="5052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895045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30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945829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42" y="0"/>
                  </a:moveTo>
                  <a:lnTo>
                    <a:pt x="63474" y="0"/>
                  </a:lnTo>
                  <a:lnTo>
                    <a:pt x="55202" y="4059"/>
                  </a:lnTo>
                  <a:lnTo>
                    <a:pt x="12376" y="46884"/>
                  </a:lnTo>
                  <a:lnTo>
                    <a:pt x="4062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2" y="76816"/>
                  </a:lnTo>
                  <a:lnTo>
                    <a:pt x="459640" y="532400"/>
                  </a:lnTo>
                  <a:lnTo>
                    <a:pt x="467912" y="536460"/>
                  </a:lnTo>
                  <a:lnTo>
                    <a:pt x="472990" y="536460"/>
                  </a:lnTo>
                  <a:lnTo>
                    <a:pt x="481262" y="532400"/>
                  </a:lnTo>
                  <a:lnTo>
                    <a:pt x="532402" y="481261"/>
                  </a:lnTo>
                  <a:lnTo>
                    <a:pt x="536465" y="472989"/>
                  </a:lnTo>
                  <a:lnTo>
                    <a:pt x="536465" y="467914"/>
                  </a:lnTo>
                  <a:lnTo>
                    <a:pt x="532402" y="459643"/>
                  </a:lnTo>
                  <a:lnTo>
                    <a:pt x="76814" y="4059"/>
                  </a:lnTo>
                  <a:lnTo>
                    <a:pt x="685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33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889464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4" h="870585">
                  <a:moveTo>
                    <a:pt x="262211" y="0"/>
                  </a:moveTo>
                  <a:lnTo>
                    <a:pt x="257144" y="0"/>
                  </a:lnTo>
                  <a:lnTo>
                    <a:pt x="248872" y="4059"/>
                  </a:lnTo>
                  <a:lnTo>
                    <a:pt x="12376" y="240553"/>
                  </a:lnTo>
                  <a:lnTo>
                    <a:pt x="4062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2" y="270487"/>
                  </a:lnTo>
                  <a:lnTo>
                    <a:pt x="600055" y="866478"/>
                  </a:lnTo>
                  <a:lnTo>
                    <a:pt x="608327" y="870538"/>
                  </a:lnTo>
                  <a:lnTo>
                    <a:pt x="613394" y="870538"/>
                  </a:lnTo>
                  <a:lnTo>
                    <a:pt x="621666" y="866478"/>
                  </a:lnTo>
                  <a:lnTo>
                    <a:pt x="866476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6" y="600050"/>
                  </a:lnTo>
                  <a:lnTo>
                    <a:pt x="270483" y="4059"/>
                  </a:lnTo>
                  <a:lnTo>
                    <a:pt x="2622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4259117" y="4426955"/>
            <a:ext cx="1090930" cy="1391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604"/>
              </a:lnSpc>
              <a:spcBef>
                <a:spcPts val="100"/>
              </a:spcBef>
            </a:pPr>
            <a:r>
              <a:rPr sz="3050" dirty="0">
                <a:latin typeface="Consolas"/>
                <a:cs typeface="Consolas"/>
              </a:rPr>
              <a:t>a = </a:t>
            </a:r>
            <a:r>
              <a:rPr sz="3050" spc="-50" dirty="0">
                <a:latin typeface="Consolas"/>
                <a:cs typeface="Consolas"/>
              </a:rPr>
              <a:t>1</a:t>
            </a:r>
            <a:endParaRPr sz="3050">
              <a:latin typeface="Consolas"/>
              <a:cs typeface="Consolas"/>
            </a:endParaRPr>
          </a:p>
          <a:p>
            <a:pPr marL="12700">
              <a:lnSpc>
                <a:spcPts val="3545"/>
              </a:lnSpc>
            </a:pPr>
            <a:r>
              <a:rPr sz="3050" dirty="0">
                <a:latin typeface="Consolas"/>
                <a:cs typeface="Consolas"/>
              </a:rPr>
              <a:t>c = </a:t>
            </a:r>
            <a:r>
              <a:rPr sz="3050" spc="-50" dirty="0">
                <a:latin typeface="Consolas"/>
                <a:cs typeface="Consolas"/>
              </a:rPr>
              <a:t>3</a:t>
            </a:r>
            <a:endParaRPr sz="3050">
              <a:latin typeface="Consolas"/>
              <a:cs typeface="Consolas"/>
            </a:endParaRPr>
          </a:p>
          <a:p>
            <a:pPr marL="12700">
              <a:lnSpc>
                <a:spcPts val="3604"/>
              </a:lnSpc>
            </a:pPr>
            <a:r>
              <a:rPr sz="3050" dirty="0">
                <a:latin typeface="Consolas"/>
                <a:cs typeface="Consolas"/>
              </a:rPr>
              <a:t>d = </a:t>
            </a:r>
            <a:r>
              <a:rPr sz="3050" spc="-50" dirty="0">
                <a:latin typeface="Consolas"/>
                <a:cs typeface="Consolas"/>
              </a:rPr>
              <a:t>4</a:t>
            </a:r>
            <a:endParaRPr sz="3050">
              <a:latin typeface="Consolas"/>
              <a:cs typeface="Consola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46904" y="8007998"/>
            <a:ext cx="2115185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Create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file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992261" y="8007998"/>
            <a:ext cx="192532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693628" y="8007998"/>
            <a:ext cx="249555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Remove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3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204" dirty="0">
                <a:latin typeface="Arial"/>
                <a:cs typeface="Arial"/>
              </a:rPr>
              <a:t>Revert</a:t>
            </a:r>
            <a:r>
              <a:rPr sz="4950" spc="110" dirty="0">
                <a:latin typeface="Arial"/>
                <a:cs typeface="Arial"/>
              </a:rPr>
              <a:t> </a:t>
            </a:r>
            <a:r>
              <a:rPr sz="4950" spc="285" dirty="0">
                <a:latin typeface="Arial"/>
                <a:cs typeface="Arial"/>
              </a:rPr>
              <a:t>back</a:t>
            </a:r>
            <a:r>
              <a:rPr sz="4950" spc="114" dirty="0">
                <a:latin typeface="Arial"/>
                <a:cs typeface="Arial"/>
              </a:rPr>
              <a:t> </a:t>
            </a:r>
            <a:r>
              <a:rPr sz="4950" spc="459" dirty="0">
                <a:latin typeface="Arial"/>
                <a:cs typeface="Arial"/>
              </a:rPr>
              <a:t>to</a:t>
            </a:r>
            <a:r>
              <a:rPr sz="4950" spc="110" dirty="0">
                <a:latin typeface="Arial"/>
                <a:cs typeface="Arial"/>
              </a:rPr>
              <a:t> </a:t>
            </a:r>
            <a:r>
              <a:rPr sz="4950" spc="350" dirty="0">
                <a:latin typeface="Arial"/>
                <a:cs typeface="Arial"/>
              </a:rPr>
              <a:t>old</a:t>
            </a:r>
            <a:r>
              <a:rPr sz="4950" spc="114" dirty="0">
                <a:latin typeface="Arial"/>
                <a:cs typeface="Arial"/>
              </a:rPr>
              <a:t> </a:t>
            </a:r>
            <a:r>
              <a:rPr sz="4950" spc="170" dirty="0">
                <a:latin typeface="Arial"/>
                <a:cs typeface="Arial"/>
              </a:rPr>
              <a:t>versions</a:t>
            </a:r>
            <a:r>
              <a:rPr sz="4950" spc="114" dirty="0">
                <a:latin typeface="Arial"/>
                <a:cs typeface="Arial"/>
              </a:rPr>
              <a:t> </a:t>
            </a:r>
            <a:r>
              <a:rPr sz="4950" spc="409" dirty="0">
                <a:latin typeface="Arial"/>
                <a:cs typeface="Arial"/>
              </a:rPr>
              <a:t>of</a:t>
            </a:r>
            <a:r>
              <a:rPr sz="4950" spc="110" dirty="0">
                <a:latin typeface="Arial"/>
                <a:cs typeface="Arial"/>
              </a:rPr>
              <a:t> </a:t>
            </a:r>
            <a:r>
              <a:rPr sz="4950" spc="180" dirty="0">
                <a:latin typeface="Arial"/>
                <a:cs typeface="Arial"/>
              </a:rPr>
              <a:t>code.</a:t>
            </a:r>
            <a:endParaRPr sz="4950">
              <a:latin typeface="Arial"/>
              <a:cs typeface="Arial"/>
            </a:endParaRPr>
          </a:p>
        </p:txBody>
      </p:sp>
      <p:sp>
        <p:nvSpPr>
          <p:cNvPr id="35" name="Fußzeilenplatzhalter 34">
            <a:extLst>
              <a:ext uri="{FF2B5EF4-FFF2-40B4-BE49-F238E27FC236}">
                <a16:creationId xmlns:a16="http://schemas.microsoft.com/office/drawing/2014/main" id="{83CDA48C-6BDA-5CDD-C605-D75B0D918AF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464610"/>
            <a:ext cx="11488420" cy="4412615"/>
            <a:chOff x="0" y="3464610"/>
            <a:chExt cx="11488420" cy="4412615"/>
          </a:xfrm>
        </p:grpSpPr>
        <p:sp>
          <p:nvSpPr>
            <p:cNvPr id="3" name="object 3"/>
            <p:cNvSpPr/>
            <p:nvPr/>
          </p:nvSpPr>
          <p:spPr>
            <a:xfrm>
              <a:off x="0" y="5591452"/>
              <a:ext cx="9951720" cy="125730"/>
            </a:xfrm>
            <a:custGeom>
              <a:avLst/>
              <a:gdLst/>
              <a:ahLst/>
              <a:cxnLst/>
              <a:rect l="l" t="t" r="r" b="b"/>
              <a:pathLst>
                <a:path w="9951720" h="125729">
                  <a:moveTo>
                    <a:pt x="0" y="125650"/>
                  </a:moveTo>
                  <a:lnTo>
                    <a:pt x="0" y="0"/>
                  </a:lnTo>
                  <a:lnTo>
                    <a:pt x="9951429" y="0"/>
                  </a:lnTo>
                  <a:lnTo>
                    <a:pt x="9951429" y="125650"/>
                  </a:lnTo>
                  <a:lnTo>
                    <a:pt x="0" y="1256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55" y="0"/>
                  </a:moveTo>
                  <a:lnTo>
                    <a:pt x="245941" y="0"/>
                  </a:lnTo>
                  <a:lnTo>
                    <a:pt x="198567" y="187"/>
                  </a:lnTo>
                  <a:lnTo>
                    <a:pt x="129720" y="5061"/>
                  </a:lnTo>
                  <a:lnTo>
                    <a:pt x="71860" y="26463"/>
                  </a:lnTo>
                  <a:lnTo>
                    <a:pt x="26463" y="71860"/>
                  </a:lnTo>
                  <a:lnTo>
                    <a:pt x="5059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3" y="3985604"/>
                  </a:lnTo>
                  <a:lnTo>
                    <a:pt x="71860" y="4031001"/>
                  </a:lnTo>
                  <a:lnTo>
                    <a:pt x="129703" y="4052403"/>
                  </a:lnTo>
                  <a:lnTo>
                    <a:pt x="198107" y="4057277"/>
                  </a:lnTo>
                  <a:lnTo>
                    <a:pt x="244852" y="4057464"/>
                  </a:lnTo>
                  <a:lnTo>
                    <a:pt x="3127467" y="4057464"/>
                  </a:lnTo>
                  <a:lnTo>
                    <a:pt x="3174840" y="4057277"/>
                  </a:lnTo>
                  <a:lnTo>
                    <a:pt x="3243687" y="4052403"/>
                  </a:lnTo>
                  <a:lnTo>
                    <a:pt x="3301547" y="4031001"/>
                  </a:lnTo>
                  <a:lnTo>
                    <a:pt x="3346944" y="3985604"/>
                  </a:lnTo>
                  <a:lnTo>
                    <a:pt x="3368348" y="3927743"/>
                  </a:lnTo>
                  <a:lnTo>
                    <a:pt x="3373220" y="3859356"/>
                  </a:lnTo>
                  <a:lnTo>
                    <a:pt x="3373408" y="3812611"/>
                  </a:lnTo>
                  <a:lnTo>
                    <a:pt x="3373403" y="244853"/>
                  </a:lnTo>
                  <a:lnTo>
                    <a:pt x="3373220" y="198568"/>
                  </a:lnTo>
                  <a:lnTo>
                    <a:pt x="3368342" y="129704"/>
                  </a:lnTo>
                  <a:lnTo>
                    <a:pt x="3346944" y="71860"/>
                  </a:lnTo>
                  <a:lnTo>
                    <a:pt x="3301547" y="26463"/>
                  </a:lnTo>
                  <a:lnTo>
                    <a:pt x="3243704" y="5061"/>
                  </a:lnTo>
                  <a:lnTo>
                    <a:pt x="3175299" y="187"/>
                  </a:lnTo>
                  <a:lnTo>
                    <a:pt x="3128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0" y="0"/>
                  </a:moveTo>
                  <a:lnTo>
                    <a:pt x="13963" y="0"/>
                  </a:lnTo>
                  <a:lnTo>
                    <a:pt x="10160" y="1205"/>
                  </a:lnTo>
                  <a:lnTo>
                    <a:pt x="5998" y="2720"/>
                  </a:lnTo>
                  <a:lnTo>
                    <a:pt x="2720" y="5998"/>
                  </a:lnTo>
                  <a:lnTo>
                    <a:pt x="1205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3" y="552485"/>
                  </a:lnTo>
                  <a:lnTo>
                    <a:pt x="505280" y="552485"/>
                  </a:lnTo>
                  <a:lnTo>
                    <a:pt x="519244" y="538521"/>
                  </a:lnTo>
                  <a:lnTo>
                    <a:pt x="519244" y="13963"/>
                  </a:lnTo>
                  <a:lnTo>
                    <a:pt x="505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01711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45" y="0"/>
                  </a:moveTo>
                  <a:lnTo>
                    <a:pt x="63470" y="0"/>
                  </a:lnTo>
                  <a:lnTo>
                    <a:pt x="55199" y="4059"/>
                  </a:lnTo>
                  <a:lnTo>
                    <a:pt x="12374" y="46884"/>
                  </a:lnTo>
                  <a:lnTo>
                    <a:pt x="4060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0" y="76816"/>
                  </a:lnTo>
                  <a:lnTo>
                    <a:pt x="459643" y="532400"/>
                  </a:lnTo>
                  <a:lnTo>
                    <a:pt x="467914" y="536460"/>
                  </a:lnTo>
                  <a:lnTo>
                    <a:pt x="472990" y="536460"/>
                  </a:lnTo>
                  <a:lnTo>
                    <a:pt x="481261" y="532400"/>
                  </a:lnTo>
                  <a:lnTo>
                    <a:pt x="532400" y="481261"/>
                  </a:lnTo>
                  <a:lnTo>
                    <a:pt x="536460" y="472989"/>
                  </a:lnTo>
                  <a:lnTo>
                    <a:pt x="536460" y="467914"/>
                  </a:lnTo>
                  <a:lnTo>
                    <a:pt x="532400" y="459643"/>
                  </a:lnTo>
                  <a:lnTo>
                    <a:pt x="76817" y="4059"/>
                  </a:lnTo>
                  <a:lnTo>
                    <a:pt x="68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01713" y="3748524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45346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5" h="870585">
                  <a:moveTo>
                    <a:pt x="262216" y="0"/>
                  </a:moveTo>
                  <a:lnTo>
                    <a:pt x="257140" y="0"/>
                  </a:lnTo>
                  <a:lnTo>
                    <a:pt x="248869" y="4059"/>
                  </a:lnTo>
                  <a:lnTo>
                    <a:pt x="12374" y="240553"/>
                  </a:lnTo>
                  <a:lnTo>
                    <a:pt x="4060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0" y="270487"/>
                  </a:lnTo>
                  <a:lnTo>
                    <a:pt x="600051" y="866478"/>
                  </a:lnTo>
                  <a:lnTo>
                    <a:pt x="608322" y="870538"/>
                  </a:lnTo>
                  <a:lnTo>
                    <a:pt x="613398" y="870538"/>
                  </a:lnTo>
                  <a:lnTo>
                    <a:pt x="621670" y="866478"/>
                  </a:lnTo>
                  <a:lnTo>
                    <a:pt x="866479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9" y="600050"/>
                  </a:lnTo>
                  <a:lnTo>
                    <a:pt x="270488" y="4059"/>
                  </a:lnTo>
                  <a:lnTo>
                    <a:pt x="262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71118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60" y="0"/>
                  </a:moveTo>
                  <a:lnTo>
                    <a:pt x="245942" y="0"/>
                  </a:lnTo>
                  <a:lnTo>
                    <a:pt x="198568" y="187"/>
                  </a:lnTo>
                  <a:lnTo>
                    <a:pt x="129721" y="5061"/>
                  </a:lnTo>
                  <a:lnTo>
                    <a:pt x="71861" y="26463"/>
                  </a:lnTo>
                  <a:lnTo>
                    <a:pt x="26464" y="71860"/>
                  </a:lnTo>
                  <a:lnTo>
                    <a:pt x="5060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4" y="3985604"/>
                  </a:lnTo>
                  <a:lnTo>
                    <a:pt x="71861" y="4031001"/>
                  </a:lnTo>
                  <a:lnTo>
                    <a:pt x="129704" y="4052403"/>
                  </a:lnTo>
                  <a:lnTo>
                    <a:pt x="198108" y="4057277"/>
                  </a:lnTo>
                  <a:lnTo>
                    <a:pt x="244853" y="4057464"/>
                  </a:lnTo>
                  <a:lnTo>
                    <a:pt x="3127471" y="4057464"/>
                  </a:lnTo>
                  <a:lnTo>
                    <a:pt x="3174844" y="4057277"/>
                  </a:lnTo>
                  <a:lnTo>
                    <a:pt x="3243690" y="4052403"/>
                  </a:lnTo>
                  <a:lnTo>
                    <a:pt x="3301551" y="4031001"/>
                  </a:lnTo>
                  <a:lnTo>
                    <a:pt x="3346947" y="3985604"/>
                  </a:lnTo>
                  <a:lnTo>
                    <a:pt x="3368351" y="3927743"/>
                  </a:lnTo>
                  <a:lnTo>
                    <a:pt x="3373223" y="3859356"/>
                  </a:lnTo>
                  <a:lnTo>
                    <a:pt x="3373411" y="3812611"/>
                  </a:lnTo>
                  <a:lnTo>
                    <a:pt x="3373407" y="244853"/>
                  </a:lnTo>
                  <a:lnTo>
                    <a:pt x="3373223" y="198568"/>
                  </a:lnTo>
                  <a:lnTo>
                    <a:pt x="3368344" y="129704"/>
                  </a:lnTo>
                  <a:lnTo>
                    <a:pt x="3346947" y="71860"/>
                  </a:lnTo>
                  <a:lnTo>
                    <a:pt x="3301551" y="26463"/>
                  </a:lnTo>
                  <a:lnTo>
                    <a:pt x="3243707" y="5061"/>
                  </a:lnTo>
                  <a:lnTo>
                    <a:pt x="3175303" y="187"/>
                  </a:lnTo>
                  <a:lnTo>
                    <a:pt x="31285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71118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622985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3" y="0"/>
                  </a:moveTo>
                  <a:lnTo>
                    <a:pt x="13968" y="0"/>
                  </a:lnTo>
                  <a:lnTo>
                    <a:pt x="10167" y="1205"/>
                  </a:lnTo>
                  <a:lnTo>
                    <a:pt x="5999" y="2720"/>
                  </a:lnTo>
                  <a:lnTo>
                    <a:pt x="2722" y="5998"/>
                  </a:lnTo>
                  <a:lnTo>
                    <a:pt x="1204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8" y="552485"/>
                  </a:lnTo>
                  <a:lnTo>
                    <a:pt x="505283" y="552485"/>
                  </a:lnTo>
                  <a:lnTo>
                    <a:pt x="519251" y="538521"/>
                  </a:lnTo>
                  <a:lnTo>
                    <a:pt x="519251" y="13963"/>
                  </a:lnTo>
                  <a:lnTo>
                    <a:pt x="5052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622985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73769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52" y="0"/>
                  </a:moveTo>
                  <a:lnTo>
                    <a:pt x="63474" y="0"/>
                  </a:lnTo>
                  <a:lnTo>
                    <a:pt x="55202" y="4059"/>
                  </a:lnTo>
                  <a:lnTo>
                    <a:pt x="12376" y="46884"/>
                  </a:lnTo>
                  <a:lnTo>
                    <a:pt x="4062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2" y="76816"/>
                  </a:lnTo>
                  <a:lnTo>
                    <a:pt x="459640" y="532400"/>
                  </a:lnTo>
                  <a:lnTo>
                    <a:pt x="467912" y="536460"/>
                  </a:lnTo>
                  <a:lnTo>
                    <a:pt x="472990" y="536460"/>
                  </a:lnTo>
                  <a:lnTo>
                    <a:pt x="481262" y="532400"/>
                  </a:lnTo>
                  <a:lnTo>
                    <a:pt x="532402" y="481261"/>
                  </a:lnTo>
                  <a:lnTo>
                    <a:pt x="536465" y="472989"/>
                  </a:lnTo>
                  <a:lnTo>
                    <a:pt x="536465" y="467914"/>
                  </a:lnTo>
                  <a:lnTo>
                    <a:pt x="532402" y="459643"/>
                  </a:lnTo>
                  <a:lnTo>
                    <a:pt x="76814" y="4059"/>
                  </a:lnTo>
                  <a:lnTo>
                    <a:pt x="685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673774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617404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4" h="870585">
                  <a:moveTo>
                    <a:pt x="262222" y="0"/>
                  </a:moveTo>
                  <a:lnTo>
                    <a:pt x="257144" y="0"/>
                  </a:lnTo>
                  <a:lnTo>
                    <a:pt x="248872" y="4059"/>
                  </a:lnTo>
                  <a:lnTo>
                    <a:pt x="12376" y="240553"/>
                  </a:lnTo>
                  <a:lnTo>
                    <a:pt x="4062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2" y="270487"/>
                  </a:lnTo>
                  <a:lnTo>
                    <a:pt x="600055" y="866478"/>
                  </a:lnTo>
                  <a:lnTo>
                    <a:pt x="608327" y="870538"/>
                  </a:lnTo>
                  <a:lnTo>
                    <a:pt x="613394" y="870538"/>
                  </a:lnTo>
                  <a:lnTo>
                    <a:pt x="621666" y="866478"/>
                  </a:lnTo>
                  <a:lnTo>
                    <a:pt x="866476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6" y="600050"/>
                  </a:lnTo>
                  <a:lnTo>
                    <a:pt x="270483" y="4059"/>
                  </a:lnTo>
                  <a:lnTo>
                    <a:pt x="2622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0" y="4539348"/>
          <a:ext cx="9951717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2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8465">
                <a:tc>
                  <a:txBody>
                    <a:bodyPr/>
                    <a:lstStyle/>
                    <a:p>
                      <a:pPr marR="98425" algn="r">
                        <a:lnSpc>
                          <a:spcPts val="2875"/>
                        </a:lnSpc>
                      </a:pPr>
                      <a:r>
                        <a:rPr sz="3050" dirty="0">
                          <a:latin typeface="Consolas"/>
                          <a:cs typeface="Consolas"/>
                        </a:rPr>
                        <a:t>a </a:t>
                      </a:r>
                      <a:r>
                        <a:rPr sz="3050" spc="-50" dirty="0">
                          <a:latin typeface="Consolas"/>
                          <a:cs typeface="Consolas"/>
                        </a:rPr>
                        <a:t>=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287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1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ts val="287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a</a:t>
                      </a:r>
                      <a:endParaRPr sz="305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=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287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1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marR="98425" algn="r">
                        <a:lnSpc>
                          <a:spcPts val="3125"/>
                        </a:lnSpc>
                      </a:pPr>
                      <a:r>
                        <a:rPr sz="3050" dirty="0">
                          <a:latin typeface="Consolas"/>
                          <a:cs typeface="Consolas"/>
                        </a:rPr>
                        <a:t>b </a:t>
                      </a:r>
                      <a:r>
                        <a:rPr sz="3050" spc="-50" dirty="0">
                          <a:latin typeface="Consolas"/>
                          <a:cs typeface="Consolas"/>
                        </a:rPr>
                        <a:t>=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2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b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=</a:t>
                      </a:r>
                      <a:endParaRPr sz="305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2</a:t>
                      </a:r>
                      <a:endParaRPr sz="305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marR="98425" algn="r">
                        <a:lnSpc>
                          <a:spcPts val="3125"/>
                        </a:lnSpc>
                      </a:pPr>
                      <a:r>
                        <a:rPr sz="3050" dirty="0">
                          <a:latin typeface="Consolas"/>
                          <a:cs typeface="Consolas"/>
                        </a:rPr>
                        <a:t>c </a:t>
                      </a:r>
                      <a:r>
                        <a:rPr sz="3050" spc="-50" dirty="0">
                          <a:latin typeface="Consolas"/>
                          <a:cs typeface="Consolas"/>
                        </a:rPr>
                        <a:t>=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3</a:t>
                      </a:r>
                      <a:endParaRPr sz="305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c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=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3</a:t>
                      </a:r>
                      <a:endParaRPr sz="305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d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=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4</a:t>
                      </a:r>
                      <a:endParaRPr sz="305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2646904" y="8007998"/>
            <a:ext cx="2115185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Create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file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992261" y="8007998"/>
            <a:ext cx="192532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3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204" dirty="0">
                <a:latin typeface="Arial"/>
                <a:cs typeface="Arial"/>
              </a:rPr>
              <a:t>Revert</a:t>
            </a:r>
            <a:r>
              <a:rPr sz="4950" spc="110" dirty="0">
                <a:latin typeface="Arial"/>
                <a:cs typeface="Arial"/>
              </a:rPr>
              <a:t> </a:t>
            </a:r>
            <a:r>
              <a:rPr sz="4950" spc="285" dirty="0">
                <a:latin typeface="Arial"/>
                <a:cs typeface="Arial"/>
              </a:rPr>
              <a:t>back</a:t>
            </a:r>
            <a:r>
              <a:rPr sz="4950" spc="114" dirty="0">
                <a:latin typeface="Arial"/>
                <a:cs typeface="Arial"/>
              </a:rPr>
              <a:t> </a:t>
            </a:r>
            <a:r>
              <a:rPr sz="4950" spc="459" dirty="0">
                <a:latin typeface="Arial"/>
                <a:cs typeface="Arial"/>
              </a:rPr>
              <a:t>to</a:t>
            </a:r>
            <a:r>
              <a:rPr sz="4950" spc="110" dirty="0">
                <a:latin typeface="Arial"/>
                <a:cs typeface="Arial"/>
              </a:rPr>
              <a:t> </a:t>
            </a:r>
            <a:r>
              <a:rPr sz="4950" spc="350" dirty="0">
                <a:latin typeface="Arial"/>
                <a:cs typeface="Arial"/>
              </a:rPr>
              <a:t>old</a:t>
            </a:r>
            <a:r>
              <a:rPr sz="4950" spc="114" dirty="0">
                <a:latin typeface="Arial"/>
                <a:cs typeface="Arial"/>
              </a:rPr>
              <a:t> </a:t>
            </a:r>
            <a:r>
              <a:rPr sz="4950" spc="170" dirty="0">
                <a:latin typeface="Arial"/>
                <a:cs typeface="Arial"/>
              </a:rPr>
              <a:t>versions</a:t>
            </a:r>
            <a:r>
              <a:rPr sz="4950" spc="114" dirty="0">
                <a:latin typeface="Arial"/>
                <a:cs typeface="Arial"/>
              </a:rPr>
              <a:t> </a:t>
            </a:r>
            <a:r>
              <a:rPr sz="4950" spc="409" dirty="0">
                <a:latin typeface="Arial"/>
                <a:cs typeface="Arial"/>
              </a:rPr>
              <a:t>of</a:t>
            </a:r>
            <a:r>
              <a:rPr sz="4950" spc="110" dirty="0">
                <a:latin typeface="Arial"/>
                <a:cs typeface="Arial"/>
              </a:rPr>
              <a:t> </a:t>
            </a:r>
            <a:r>
              <a:rPr sz="4950" spc="180" dirty="0">
                <a:latin typeface="Arial"/>
                <a:cs typeface="Arial"/>
              </a:rPr>
              <a:t>code.</a:t>
            </a:r>
            <a:endParaRPr sz="4950">
              <a:latin typeface="Arial"/>
              <a:cs typeface="Arial"/>
            </a:endParaRPr>
          </a:p>
        </p:txBody>
      </p:sp>
      <p:sp>
        <p:nvSpPr>
          <p:cNvPr id="22" name="Fußzeilenplatzhalter 21">
            <a:extLst>
              <a:ext uri="{FF2B5EF4-FFF2-40B4-BE49-F238E27FC236}">
                <a16:creationId xmlns:a16="http://schemas.microsoft.com/office/drawing/2014/main" id="{9250C9BF-211D-7F5A-FA4C-BEC2C91C2DC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66114" y="4814378"/>
            <a:ext cx="416560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95" dirty="0"/>
              <a:t>GitHub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52E446B-F7AC-31A2-C4C1-BFAEACE4A2F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38914" y="4196595"/>
            <a:ext cx="582866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latin typeface="Consolas"/>
                <a:cs typeface="Consolas"/>
              </a:rPr>
              <a:t>git</a:t>
            </a:r>
            <a:r>
              <a:rPr spc="15" dirty="0">
                <a:latin typeface="Consolas"/>
                <a:cs typeface="Consolas"/>
              </a:rPr>
              <a:t> </a:t>
            </a:r>
            <a:r>
              <a:rPr spc="-10" dirty="0">
                <a:latin typeface="Consolas"/>
                <a:cs typeface="Consolas"/>
              </a:rPr>
              <a:t>clone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EFF79A5-07A6-BF6E-1ECB-2BB64F69031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76028" y="4814378"/>
            <a:ext cx="196024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-25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endParaRPr sz="9200">
              <a:latin typeface="Consolas"/>
              <a:cs typeface="Consolas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346FFF0-68B0-C51E-C6A6-A3E02E53BAC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1233335"/>
            <a:ext cx="520700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114" dirty="0">
                <a:latin typeface="Consolas"/>
                <a:cs typeface="Consolas"/>
              </a:rPr>
              <a:t> </a:t>
            </a:r>
            <a:r>
              <a:rPr sz="4950" dirty="0">
                <a:latin typeface="Consolas"/>
                <a:cs typeface="Consolas"/>
              </a:rPr>
              <a:t>clone</a:t>
            </a:r>
            <a:r>
              <a:rPr sz="4950" spc="-114" dirty="0">
                <a:latin typeface="Consolas"/>
                <a:cs typeface="Consolas"/>
              </a:rPr>
              <a:t> </a:t>
            </a:r>
            <a:r>
              <a:rPr sz="4950" spc="-10" dirty="0">
                <a:latin typeface="Consolas"/>
                <a:cs typeface="Consolas"/>
              </a:rPr>
              <a:t>&lt;url&gt;</a:t>
            </a:r>
            <a:endParaRPr sz="4950">
              <a:latin typeface="Consolas"/>
              <a:cs typeface="Consola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34392" y="1306051"/>
            <a:ext cx="1993132" cy="2347311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583115"/>
              </p:ext>
            </p:extLst>
          </p:nvPr>
        </p:nvGraphicFramePr>
        <p:xfrm>
          <a:off x="13370982" y="1894376"/>
          <a:ext cx="2777067" cy="19747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a = 1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b = 2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c = 3 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d = 4 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endParaRPr lang="de-DE"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6" name="object 6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5483360" y="2567284"/>
            <a:ext cx="2312670" cy="1573530"/>
            <a:chOff x="15483360" y="2567284"/>
            <a:chExt cx="2312670" cy="1573530"/>
          </a:xfrm>
        </p:grpSpPr>
        <p:sp>
          <p:nvSpPr>
            <p:cNvPr id="13" name="object 13"/>
            <p:cNvSpPr/>
            <p:nvPr/>
          </p:nvSpPr>
          <p:spPr>
            <a:xfrm>
              <a:off x="15509537" y="2593461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5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695353" y="2769261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8410" y="2753554"/>
              <a:ext cx="195592" cy="19559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5509537" y="30921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695353" y="32679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8410" y="3252288"/>
              <a:ext cx="195592" cy="19559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5509537" y="3598653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695353" y="377445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8410" y="3758748"/>
              <a:ext cx="195592" cy="195592"/>
            </a:xfrm>
            <a:prstGeom prst="rect">
              <a:avLst/>
            </a:prstGeom>
          </p:spPr>
        </p:pic>
      </p:grpSp>
      <p:sp>
        <p:nvSpPr>
          <p:cNvPr id="22" name="Fußzeilenplatzhalter 21">
            <a:extLst>
              <a:ext uri="{FF2B5EF4-FFF2-40B4-BE49-F238E27FC236}">
                <a16:creationId xmlns:a16="http://schemas.microsoft.com/office/drawing/2014/main" id="{CC039EFB-2298-F9C4-A524-AC5E070BDFE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1233335"/>
            <a:ext cx="520700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114" dirty="0">
                <a:latin typeface="Consolas"/>
                <a:cs typeface="Consolas"/>
              </a:rPr>
              <a:t> </a:t>
            </a:r>
            <a:r>
              <a:rPr sz="4950" dirty="0">
                <a:latin typeface="Consolas"/>
                <a:cs typeface="Consolas"/>
              </a:rPr>
              <a:t>clone</a:t>
            </a:r>
            <a:r>
              <a:rPr sz="4950" spc="-114" dirty="0">
                <a:latin typeface="Consolas"/>
                <a:cs typeface="Consolas"/>
              </a:rPr>
              <a:t> </a:t>
            </a:r>
            <a:r>
              <a:rPr sz="4950" spc="-10" dirty="0">
                <a:latin typeface="Consolas"/>
                <a:cs typeface="Consolas"/>
              </a:rPr>
              <a:t>&lt;url&gt;</a:t>
            </a:r>
            <a:endParaRPr sz="495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4" name="object 4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46904" y="7557750"/>
            <a:ext cx="347980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clone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&lt;url&gt;</a:t>
            </a:r>
            <a:endParaRPr sz="3300">
              <a:latin typeface="Consolas"/>
              <a:cs typeface="Consola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483360" y="2567284"/>
            <a:ext cx="2312670" cy="1573530"/>
            <a:chOff x="15483360" y="2567284"/>
            <a:chExt cx="2312670" cy="1573530"/>
          </a:xfrm>
        </p:grpSpPr>
        <p:sp>
          <p:nvSpPr>
            <p:cNvPr id="12" name="object 12"/>
            <p:cNvSpPr/>
            <p:nvPr/>
          </p:nvSpPr>
          <p:spPr>
            <a:xfrm>
              <a:off x="15509537" y="2593461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5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695353" y="2769261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28410" y="2753554"/>
              <a:ext cx="195592" cy="19559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5509537" y="30921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695353" y="32679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28410" y="3252288"/>
              <a:ext cx="195592" cy="19559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5509537" y="3598653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695353" y="377445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8410" y="3758748"/>
              <a:ext cx="195592" cy="195592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34392" y="1306051"/>
            <a:ext cx="1993132" cy="2347311"/>
          </a:xfrm>
          <a:prstGeom prst="rect">
            <a:avLst/>
          </a:prstGeom>
        </p:spPr>
      </p:pic>
      <p:graphicFrame>
        <p:nvGraphicFramePr>
          <p:cNvPr id="22" name="object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179552"/>
              </p:ext>
            </p:extLst>
          </p:nvPr>
        </p:nvGraphicFramePr>
        <p:xfrm>
          <a:off x="13370982" y="1894376"/>
          <a:ext cx="1856541" cy="1746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a = 1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b = 2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c = 3 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d = 4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Fußzeilenplatzhalter 22">
            <a:extLst>
              <a:ext uri="{FF2B5EF4-FFF2-40B4-BE49-F238E27FC236}">
                <a16:creationId xmlns:a16="http://schemas.microsoft.com/office/drawing/2014/main" id="{7EE89A29-E741-E161-9261-05D73613551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1233335"/>
            <a:ext cx="520700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114" dirty="0">
                <a:latin typeface="Consolas"/>
                <a:cs typeface="Consolas"/>
              </a:rPr>
              <a:t> </a:t>
            </a:r>
            <a:r>
              <a:rPr sz="4950" dirty="0">
                <a:latin typeface="Consolas"/>
                <a:cs typeface="Consolas"/>
              </a:rPr>
              <a:t>clone</a:t>
            </a:r>
            <a:r>
              <a:rPr sz="4950" spc="-114" dirty="0">
                <a:latin typeface="Consolas"/>
                <a:cs typeface="Consolas"/>
              </a:rPr>
              <a:t> </a:t>
            </a:r>
            <a:r>
              <a:rPr sz="4950" spc="-10" dirty="0">
                <a:latin typeface="Consolas"/>
                <a:cs typeface="Consolas"/>
              </a:rPr>
              <a:t>&lt;url&gt;</a:t>
            </a:r>
            <a:endParaRPr sz="4950">
              <a:latin typeface="Consolas"/>
              <a:cs typeface="Consola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34392" y="1306051"/>
            <a:ext cx="1993132" cy="2347311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956644"/>
              </p:ext>
            </p:extLst>
          </p:nvPr>
        </p:nvGraphicFramePr>
        <p:xfrm>
          <a:off x="13370983" y="1894376"/>
          <a:ext cx="1387474" cy="1746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a = 1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b = 2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c = 3 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d = 4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600933" y="6274039"/>
            <a:ext cx="7325995" cy="4000500"/>
            <a:chOff x="1600933" y="6274039"/>
            <a:chExt cx="7325995" cy="4000500"/>
          </a:xfrm>
        </p:grpSpPr>
        <p:sp>
          <p:nvSpPr>
            <p:cNvPr id="6" name="object 6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27110" y="9969573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27110" y="9969573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59559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5" y="0"/>
                  </a:moveTo>
                  <a:lnTo>
                    <a:pt x="130054" y="0"/>
                  </a:lnTo>
                  <a:lnTo>
                    <a:pt x="104984" y="99"/>
                  </a:lnTo>
                  <a:lnTo>
                    <a:pt x="53430" y="6349"/>
                  </a:lnTo>
                  <a:lnTo>
                    <a:pt x="13906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1" y="2093698"/>
                  </a:lnTo>
                  <a:lnTo>
                    <a:pt x="37930" y="2133221"/>
                  </a:lnTo>
                  <a:lnTo>
                    <a:pt x="85036" y="2146433"/>
                  </a:lnTo>
                  <a:lnTo>
                    <a:pt x="129477" y="2147226"/>
                  </a:lnTo>
                  <a:lnTo>
                    <a:pt x="1654969" y="2147226"/>
                  </a:lnTo>
                  <a:lnTo>
                    <a:pt x="1699915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3" y="2042387"/>
                  </a:lnTo>
                  <a:lnTo>
                    <a:pt x="1785015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7" y="793"/>
                  </a:lnTo>
                  <a:lnTo>
                    <a:pt x="1655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59460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6868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3" y="1439"/>
                  </a:lnTo>
                  <a:lnTo>
                    <a:pt x="1438" y="3174"/>
                  </a:lnTo>
                  <a:lnTo>
                    <a:pt x="637" y="5377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9" y="292378"/>
                  </a:lnTo>
                  <a:lnTo>
                    <a:pt x="267396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46868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495556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8" y="0"/>
                  </a:lnTo>
                  <a:lnTo>
                    <a:pt x="29211" y="2148"/>
                  </a:lnTo>
                  <a:lnTo>
                    <a:pt x="6548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5"/>
                  </a:lnTo>
                  <a:lnTo>
                    <a:pt x="2148" y="40652"/>
                  </a:lnTo>
                  <a:lnTo>
                    <a:pt x="243244" y="281748"/>
                  </a:lnTo>
                  <a:lnTo>
                    <a:pt x="247622" y="283897"/>
                  </a:lnTo>
                  <a:lnTo>
                    <a:pt x="250308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495556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465727" y="6274039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5" y="0"/>
                  </a:moveTo>
                  <a:lnTo>
                    <a:pt x="136079" y="0"/>
                  </a:lnTo>
                  <a:lnTo>
                    <a:pt x="131701" y="2148"/>
                  </a:lnTo>
                  <a:lnTo>
                    <a:pt x="6548" y="127302"/>
                  </a:lnTo>
                  <a:lnTo>
                    <a:pt x="2148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48" y="143143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2" y="460692"/>
                  </a:lnTo>
                  <a:lnTo>
                    <a:pt x="328989" y="458544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6"/>
                  </a:lnTo>
                  <a:lnTo>
                    <a:pt x="458544" y="317549"/>
                  </a:lnTo>
                  <a:lnTo>
                    <a:pt x="143142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7067510" y="6868046"/>
          <a:ext cx="725804" cy="1088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2646904" y="7557750"/>
            <a:ext cx="347980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clone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&lt;url&gt;</a:t>
            </a:r>
            <a:endParaRPr sz="3300">
              <a:latin typeface="Consolas"/>
              <a:cs typeface="Consola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5483360" y="2567284"/>
            <a:ext cx="2312670" cy="1573530"/>
            <a:chOff x="15483360" y="2567284"/>
            <a:chExt cx="2312670" cy="1573530"/>
          </a:xfrm>
        </p:grpSpPr>
        <p:sp>
          <p:nvSpPr>
            <p:cNvPr id="22" name="object 22"/>
            <p:cNvSpPr/>
            <p:nvPr/>
          </p:nvSpPr>
          <p:spPr>
            <a:xfrm>
              <a:off x="15509537" y="2593461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5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695353" y="2769261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8410" y="2753554"/>
              <a:ext cx="195592" cy="19559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509537" y="30921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695353" y="32679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8410" y="3252288"/>
              <a:ext cx="195592" cy="19559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5509537" y="3598653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695353" y="377445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8410" y="3758748"/>
              <a:ext cx="195592" cy="195592"/>
            </a:xfrm>
            <a:prstGeom prst="rect">
              <a:avLst/>
            </a:prstGeom>
          </p:spPr>
        </p:pic>
      </p:grpSp>
      <p:sp>
        <p:nvSpPr>
          <p:cNvPr id="31" name="Fußzeilenplatzhalter 30">
            <a:extLst>
              <a:ext uri="{FF2B5EF4-FFF2-40B4-BE49-F238E27FC236}">
                <a16:creationId xmlns:a16="http://schemas.microsoft.com/office/drawing/2014/main" id="{E307175D-6262-7E21-BC63-1B67773666C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77638" y="4196595"/>
            <a:ext cx="453898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latin typeface="Consolas"/>
                <a:cs typeface="Consolas"/>
              </a:rPr>
              <a:t>git</a:t>
            </a:r>
            <a:r>
              <a:rPr spc="15" dirty="0">
                <a:latin typeface="Consolas"/>
                <a:cs typeface="Consolas"/>
              </a:rPr>
              <a:t> </a:t>
            </a:r>
            <a:r>
              <a:rPr spc="-25" dirty="0">
                <a:latin typeface="Consolas"/>
                <a:cs typeface="Consolas"/>
              </a:rPr>
              <a:t>add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7BDD4E3-EE90-2EE5-5CAD-AFFA59FB7CE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1233335"/>
            <a:ext cx="624332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dirty="0">
                <a:latin typeface="Consolas"/>
                <a:cs typeface="Consolas"/>
              </a:rPr>
              <a:t>add</a:t>
            </a:r>
            <a:r>
              <a:rPr sz="4950" spc="-85" dirty="0">
                <a:latin typeface="Consolas"/>
                <a:cs typeface="Consolas"/>
              </a:rPr>
              <a:t> </a:t>
            </a:r>
            <a:r>
              <a:rPr sz="4950" spc="-10" dirty="0">
                <a:latin typeface="Consolas"/>
                <a:cs typeface="Consolas"/>
              </a:rPr>
              <a:t>&lt;filename&gt;</a:t>
            </a:r>
            <a:endParaRPr sz="4950">
              <a:latin typeface="Consolas"/>
              <a:cs typeface="Consola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34392" y="1306051"/>
            <a:ext cx="1993132" cy="2347311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073212"/>
              </p:ext>
            </p:extLst>
          </p:nvPr>
        </p:nvGraphicFramePr>
        <p:xfrm>
          <a:off x="13370983" y="1894376"/>
          <a:ext cx="1387474" cy="1746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a = 1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b = 2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c = 3 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d = 4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600933" y="6274039"/>
            <a:ext cx="7325995" cy="4000500"/>
            <a:chOff x="1600933" y="6274039"/>
            <a:chExt cx="7325995" cy="4000500"/>
          </a:xfrm>
        </p:grpSpPr>
        <p:sp>
          <p:nvSpPr>
            <p:cNvPr id="6" name="object 6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27110" y="9969573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27110" y="9969573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59559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5" y="0"/>
                  </a:moveTo>
                  <a:lnTo>
                    <a:pt x="130054" y="0"/>
                  </a:lnTo>
                  <a:lnTo>
                    <a:pt x="104984" y="99"/>
                  </a:lnTo>
                  <a:lnTo>
                    <a:pt x="53430" y="6349"/>
                  </a:lnTo>
                  <a:lnTo>
                    <a:pt x="13906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1" y="2093698"/>
                  </a:lnTo>
                  <a:lnTo>
                    <a:pt x="37930" y="2133221"/>
                  </a:lnTo>
                  <a:lnTo>
                    <a:pt x="85036" y="2146433"/>
                  </a:lnTo>
                  <a:lnTo>
                    <a:pt x="129477" y="2147226"/>
                  </a:lnTo>
                  <a:lnTo>
                    <a:pt x="1654969" y="2147226"/>
                  </a:lnTo>
                  <a:lnTo>
                    <a:pt x="1699915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3" y="2042387"/>
                  </a:lnTo>
                  <a:lnTo>
                    <a:pt x="1785015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7" y="793"/>
                  </a:lnTo>
                  <a:lnTo>
                    <a:pt x="1655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59460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6868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3" y="1439"/>
                  </a:lnTo>
                  <a:lnTo>
                    <a:pt x="1438" y="3174"/>
                  </a:lnTo>
                  <a:lnTo>
                    <a:pt x="637" y="5377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9" y="292378"/>
                  </a:lnTo>
                  <a:lnTo>
                    <a:pt x="267396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46868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495556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8" y="0"/>
                  </a:lnTo>
                  <a:lnTo>
                    <a:pt x="29211" y="2148"/>
                  </a:lnTo>
                  <a:lnTo>
                    <a:pt x="6548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5"/>
                  </a:lnTo>
                  <a:lnTo>
                    <a:pt x="2148" y="40652"/>
                  </a:lnTo>
                  <a:lnTo>
                    <a:pt x="243244" y="281748"/>
                  </a:lnTo>
                  <a:lnTo>
                    <a:pt x="247622" y="283897"/>
                  </a:lnTo>
                  <a:lnTo>
                    <a:pt x="250308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495556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465727" y="6274039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5" y="0"/>
                  </a:moveTo>
                  <a:lnTo>
                    <a:pt x="136079" y="0"/>
                  </a:lnTo>
                  <a:lnTo>
                    <a:pt x="131701" y="2148"/>
                  </a:lnTo>
                  <a:lnTo>
                    <a:pt x="6548" y="127302"/>
                  </a:lnTo>
                  <a:lnTo>
                    <a:pt x="2148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48" y="143143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2" y="460692"/>
                  </a:lnTo>
                  <a:lnTo>
                    <a:pt x="328989" y="458544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6"/>
                  </a:lnTo>
                  <a:lnTo>
                    <a:pt x="458544" y="317549"/>
                  </a:lnTo>
                  <a:lnTo>
                    <a:pt x="143142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7067510" y="6868046"/>
          <a:ext cx="725804" cy="1088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0" name="object 20"/>
          <p:cNvGrpSpPr/>
          <p:nvPr/>
        </p:nvGrpSpPr>
        <p:grpSpPr>
          <a:xfrm>
            <a:off x="15483360" y="2567284"/>
            <a:ext cx="2312670" cy="1573530"/>
            <a:chOff x="15483360" y="2567284"/>
            <a:chExt cx="2312670" cy="1573530"/>
          </a:xfrm>
        </p:grpSpPr>
        <p:sp>
          <p:nvSpPr>
            <p:cNvPr id="21" name="object 21"/>
            <p:cNvSpPr/>
            <p:nvPr/>
          </p:nvSpPr>
          <p:spPr>
            <a:xfrm>
              <a:off x="15509537" y="2593461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5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695353" y="2769261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8410" y="2753554"/>
              <a:ext cx="195592" cy="19559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5509537" y="30921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695353" y="32679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8410" y="3252288"/>
              <a:ext cx="195592" cy="19559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5509537" y="3598653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695353" y="377445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8410" y="3758748"/>
              <a:ext cx="195592" cy="195592"/>
            </a:xfrm>
            <a:prstGeom prst="rect">
              <a:avLst/>
            </a:prstGeom>
          </p:spPr>
        </p:pic>
      </p:grpSp>
      <p:sp>
        <p:nvSpPr>
          <p:cNvPr id="30" name="Fußzeilenplatzhalter 29">
            <a:extLst>
              <a:ext uri="{FF2B5EF4-FFF2-40B4-BE49-F238E27FC236}">
                <a16:creationId xmlns:a16="http://schemas.microsoft.com/office/drawing/2014/main" id="{671345E3-FDE8-91AC-9D3A-133082BD0D4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1233335"/>
            <a:ext cx="624332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dirty="0">
                <a:latin typeface="Consolas"/>
                <a:cs typeface="Consolas"/>
              </a:rPr>
              <a:t>add</a:t>
            </a:r>
            <a:r>
              <a:rPr sz="4950" spc="-85" dirty="0">
                <a:latin typeface="Consolas"/>
                <a:cs typeface="Consolas"/>
              </a:rPr>
              <a:t> </a:t>
            </a:r>
            <a:r>
              <a:rPr sz="4950" spc="-10" dirty="0">
                <a:latin typeface="Consolas"/>
                <a:cs typeface="Consolas"/>
              </a:rPr>
              <a:t>&lt;filename&gt;</a:t>
            </a:r>
            <a:endParaRPr sz="4950">
              <a:latin typeface="Consolas"/>
              <a:cs typeface="Consola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34392" y="1306051"/>
            <a:ext cx="1993132" cy="2347311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840893"/>
              </p:ext>
            </p:extLst>
          </p:nvPr>
        </p:nvGraphicFramePr>
        <p:xfrm>
          <a:off x="13370983" y="1894376"/>
          <a:ext cx="1387474" cy="1746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a = 1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b = 2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c = 3 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d = 4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600933" y="6274039"/>
            <a:ext cx="7325995" cy="4000500"/>
            <a:chOff x="1600933" y="6274039"/>
            <a:chExt cx="7325995" cy="4000500"/>
          </a:xfrm>
        </p:grpSpPr>
        <p:sp>
          <p:nvSpPr>
            <p:cNvPr id="6" name="object 6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27110" y="9969573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27110" y="9969573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59559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5" y="0"/>
                  </a:moveTo>
                  <a:lnTo>
                    <a:pt x="130054" y="0"/>
                  </a:lnTo>
                  <a:lnTo>
                    <a:pt x="104984" y="99"/>
                  </a:lnTo>
                  <a:lnTo>
                    <a:pt x="53430" y="6349"/>
                  </a:lnTo>
                  <a:lnTo>
                    <a:pt x="13906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1" y="2093698"/>
                  </a:lnTo>
                  <a:lnTo>
                    <a:pt x="37930" y="2133221"/>
                  </a:lnTo>
                  <a:lnTo>
                    <a:pt x="85036" y="2146433"/>
                  </a:lnTo>
                  <a:lnTo>
                    <a:pt x="129477" y="2147226"/>
                  </a:lnTo>
                  <a:lnTo>
                    <a:pt x="1654969" y="2147226"/>
                  </a:lnTo>
                  <a:lnTo>
                    <a:pt x="1699915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3" y="2042387"/>
                  </a:lnTo>
                  <a:lnTo>
                    <a:pt x="1785015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7" y="793"/>
                  </a:lnTo>
                  <a:lnTo>
                    <a:pt x="1655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59460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6868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3" y="1439"/>
                  </a:lnTo>
                  <a:lnTo>
                    <a:pt x="1438" y="3174"/>
                  </a:lnTo>
                  <a:lnTo>
                    <a:pt x="637" y="5377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9" y="292378"/>
                  </a:lnTo>
                  <a:lnTo>
                    <a:pt x="267396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46868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495556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8" y="0"/>
                  </a:lnTo>
                  <a:lnTo>
                    <a:pt x="29211" y="2148"/>
                  </a:lnTo>
                  <a:lnTo>
                    <a:pt x="6548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5"/>
                  </a:lnTo>
                  <a:lnTo>
                    <a:pt x="2148" y="40652"/>
                  </a:lnTo>
                  <a:lnTo>
                    <a:pt x="243244" y="281748"/>
                  </a:lnTo>
                  <a:lnTo>
                    <a:pt x="247622" y="283897"/>
                  </a:lnTo>
                  <a:lnTo>
                    <a:pt x="250308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495556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465727" y="6274039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5" y="0"/>
                  </a:moveTo>
                  <a:lnTo>
                    <a:pt x="136079" y="0"/>
                  </a:lnTo>
                  <a:lnTo>
                    <a:pt x="131701" y="2148"/>
                  </a:lnTo>
                  <a:lnTo>
                    <a:pt x="6548" y="127302"/>
                  </a:lnTo>
                  <a:lnTo>
                    <a:pt x="2148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48" y="143143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2" y="460692"/>
                  </a:lnTo>
                  <a:lnTo>
                    <a:pt x="328989" y="458544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6"/>
                  </a:lnTo>
                  <a:lnTo>
                    <a:pt x="458544" y="317549"/>
                  </a:lnTo>
                  <a:lnTo>
                    <a:pt x="143142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7067510" y="6868046"/>
          <a:ext cx="725804" cy="1370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e</a:t>
                      </a:r>
                      <a:r>
                        <a:rPr sz="1900" spc="-2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0" name="object 20"/>
          <p:cNvGrpSpPr/>
          <p:nvPr/>
        </p:nvGrpSpPr>
        <p:grpSpPr>
          <a:xfrm>
            <a:off x="15483360" y="2567284"/>
            <a:ext cx="2312670" cy="1573530"/>
            <a:chOff x="15483360" y="2567284"/>
            <a:chExt cx="2312670" cy="1573530"/>
          </a:xfrm>
        </p:grpSpPr>
        <p:sp>
          <p:nvSpPr>
            <p:cNvPr id="21" name="object 21"/>
            <p:cNvSpPr/>
            <p:nvPr/>
          </p:nvSpPr>
          <p:spPr>
            <a:xfrm>
              <a:off x="15509537" y="2593461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5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695353" y="2769261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8410" y="2753554"/>
              <a:ext cx="195592" cy="19559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5509537" y="30921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695353" y="32679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8410" y="3252288"/>
              <a:ext cx="195592" cy="19559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5509537" y="3598653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695353" y="377445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8410" y="3758748"/>
              <a:ext cx="195592" cy="195592"/>
            </a:xfrm>
            <a:prstGeom prst="rect">
              <a:avLst/>
            </a:prstGeom>
          </p:spPr>
        </p:pic>
      </p:grpSp>
      <p:sp>
        <p:nvSpPr>
          <p:cNvPr id="30" name="Fußzeilenplatzhalter 29">
            <a:extLst>
              <a:ext uri="{FF2B5EF4-FFF2-40B4-BE49-F238E27FC236}">
                <a16:creationId xmlns:a16="http://schemas.microsoft.com/office/drawing/2014/main" id="{1FB48558-152E-22A0-BFFB-03D05702858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1233335"/>
            <a:ext cx="624332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dirty="0">
                <a:latin typeface="Consolas"/>
                <a:cs typeface="Consolas"/>
              </a:rPr>
              <a:t>add</a:t>
            </a:r>
            <a:r>
              <a:rPr sz="4950" spc="-85" dirty="0">
                <a:latin typeface="Consolas"/>
                <a:cs typeface="Consolas"/>
              </a:rPr>
              <a:t> </a:t>
            </a:r>
            <a:r>
              <a:rPr sz="4950" spc="-10" dirty="0">
                <a:latin typeface="Consolas"/>
                <a:cs typeface="Consolas"/>
              </a:rPr>
              <a:t>&lt;filename&gt;</a:t>
            </a:r>
            <a:endParaRPr sz="495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0758" y="7092898"/>
            <a:ext cx="5356225" cy="3181985"/>
            <a:chOff x="1600758" y="7092898"/>
            <a:chExt cx="5356225" cy="3181985"/>
          </a:xfrm>
        </p:grpSpPr>
        <p:sp>
          <p:nvSpPr>
            <p:cNvPr id="4" name="object 4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46904" y="7557750"/>
            <a:ext cx="324929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foo.py</a:t>
            </a:r>
            <a:endParaRPr sz="3300">
              <a:latin typeface="Consolas"/>
              <a:cs typeface="Consola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483360" y="2567284"/>
            <a:ext cx="2312670" cy="1573530"/>
            <a:chOff x="15483360" y="2567284"/>
            <a:chExt cx="2312670" cy="1573530"/>
          </a:xfrm>
        </p:grpSpPr>
        <p:sp>
          <p:nvSpPr>
            <p:cNvPr id="12" name="object 12"/>
            <p:cNvSpPr/>
            <p:nvPr/>
          </p:nvSpPr>
          <p:spPr>
            <a:xfrm>
              <a:off x="15509537" y="2593461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5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695353" y="2769261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28410" y="2753554"/>
              <a:ext cx="195592" cy="19559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5509537" y="30921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695353" y="32679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28410" y="3252288"/>
              <a:ext cx="195592" cy="19559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5509537" y="3598653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695353" y="377445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8410" y="3758748"/>
              <a:ext cx="195592" cy="195592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6933283" y="6274039"/>
            <a:ext cx="1993264" cy="2347595"/>
            <a:chOff x="6933283" y="6274039"/>
            <a:chExt cx="1993264" cy="2347595"/>
          </a:xfrm>
        </p:grpSpPr>
        <p:sp>
          <p:nvSpPr>
            <p:cNvPr id="22" name="object 22"/>
            <p:cNvSpPr/>
            <p:nvPr/>
          </p:nvSpPr>
          <p:spPr>
            <a:xfrm>
              <a:off x="6959559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5" y="0"/>
                  </a:moveTo>
                  <a:lnTo>
                    <a:pt x="130054" y="0"/>
                  </a:lnTo>
                  <a:lnTo>
                    <a:pt x="104984" y="99"/>
                  </a:lnTo>
                  <a:lnTo>
                    <a:pt x="53430" y="6349"/>
                  </a:lnTo>
                  <a:lnTo>
                    <a:pt x="13906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1" y="2093698"/>
                  </a:lnTo>
                  <a:lnTo>
                    <a:pt x="37930" y="2133221"/>
                  </a:lnTo>
                  <a:lnTo>
                    <a:pt x="85036" y="2146433"/>
                  </a:lnTo>
                  <a:lnTo>
                    <a:pt x="129477" y="2147226"/>
                  </a:lnTo>
                  <a:lnTo>
                    <a:pt x="1654969" y="2147226"/>
                  </a:lnTo>
                  <a:lnTo>
                    <a:pt x="1699915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3" y="2042387"/>
                  </a:lnTo>
                  <a:lnTo>
                    <a:pt x="1785015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7" y="793"/>
                  </a:lnTo>
                  <a:lnTo>
                    <a:pt x="1655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59460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46868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3" y="1439"/>
                  </a:lnTo>
                  <a:lnTo>
                    <a:pt x="1438" y="3174"/>
                  </a:lnTo>
                  <a:lnTo>
                    <a:pt x="637" y="5377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9" y="292378"/>
                  </a:lnTo>
                  <a:lnTo>
                    <a:pt x="267396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46868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495555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8" y="0"/>
                  </a:lnTo>
                  <a:lnTo>
                    <a:pt x="29211" y="2148"/>
                  </a:lnTo>
                  <a:lnTo>
                    <a:pt x="6548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5"/>
                  </a:lnTo>
                  <a:lnTo>
                    <a:pt x="2148" y="40652"/>
                  </a:lnTo>
                  <a:lnTo>
                    <a:pt x="243244" y="281748"/>
                  </a:lnTo>
                  <a:lnTo>
                    <a:pt x="247622" y="283897"/>
                  </a:lnTo>
                  <a:lnTo>
                    <a:pt x="250308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495555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465727" y="6274039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5" y="0"/>
                  </a:moveTo>
                  <a:lnTo>
                    <a:pt x="136079" y="0"/>
                  </a:lnTo>
                  <a:lnTo>
                    <a:pt x="131701" y="2148"/>
                  </a:lnTo>
                  <a:lnTo>
                    <a:pt x="6548" y="127302"/>
                  </a:lnTo>
                  <a:lnTo>
                    <a:pt x="2148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48" y="143143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2" y="460692"/>
                  </a:lnTo>
                  <a:lnTo>
                    <a:pt x="328989" y="458544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6"/>
                  </a:lnTo>
                  <a:lnTo>
                    <a:pt x="458544" y="317549"/>
                  </a:lnTo>
                  <a:lnTo>
                    <a:pt x="143142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7067510" y="6868046"/>
          <a:ext cx="725804" cy="1370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e</a:t>
                      </a:r>
                      <a:r>
                        <a:rPr sz="1900" spc="-2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0" name="object 3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34392" y="1306051"/>
            <a:ext cx="1993132" cy="2347311"/>
          </a:xfrm>
          <a:prstGeom prst="rect">
            <a:avLst/>
          </a:prstGeom>
        </p:spPr>
      </p:pic>
      <p:graphicFrame>
        <p:nvGraphicFramePr>
          <p:cNvPr id="31" name="object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70210"/>
              </p:ext>
            </p:extLst>
          </p:nvPr>
        </p:nvGraphicFramePr>
        <p:xfrm>
          <a:off x="13370983" y="1894376"/>
          <a:ext cx="1387474" cy="1746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a = 1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b = 2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c = 3 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d = 4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Fußzeilenplatzhalter 31">
            <a:extLst>
              <a:ext uri="{FF2B5EF4-FFF2-40B4-BE49-F238E27FC236}">
                <a16:creationId xmlns:a16="http://schemas.microsoft.com/office/drawing/2014/main" id="{D2DEF313-EB9E-3D95-74CA-C5152F0F6E5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1233335"/>
            <a:ext cx="624332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dirty="0">
                <a:latin typeface="Consolas"/>
                <a:cs typeface="Consolas"/>
              </a:rPr>
              <a:t>add</a:t>
            </a:r>
            <a:r>
              <a:rPr sz="4950" spc="-85" dirty="0">
                <a:latin typeface="Consolas"/>
                <a:cs typeface="Consolas"/>
              </a:rPr>
              <a:t> </a:t>
            </a:r>
            <a:r>
              <a:rPr sz="4950" spc="-10" dirty="0">
                <a:latin typeface="Consolas"/>
                <a:cs typeface="Consolas"/>
              </a:rPr>
              <a:t>&lt;filename&gt;</a:t>
            </a:r>
            <a:endParaRPr sz="495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0758" y="7092898"/>
            <a:ext cx="5356225" cy="3181985"/>
            <a:chOff x="1600758" y="7092898"/>
            <a:chExt cx="5356225" cy="3181985"/>
          </a:xfrm>
        </p:grpSpPr>
        <p:sp>
          <p:nvSpPr>
            <p:cNvPr id="4" name="object 4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322002" y="7861406"/>
            <a:ext cx="555244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r>
              <a:rPr sz="33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to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be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committed: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641334" y="8845669"/>
            <a:ext cx="371030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AE232"/>
                </a:solidFill>
                <a:latin typeface="Consolas"/>
                <a:cs typeface="Consolas"/>
              </a:rPr>
              <a:t>modified:</a:t>
            </a:r>
            <a:r>
              <a:rPr sz="3300" spc="-15" dirty="0">
                <a:solidFill>
                  <a:srgbClr val="FAE232"/>
                </a:solidFill>
                <a:latin typeface="Consolas"/>
                <a:cs typeface="Consolas"/>
              </a:rPr>
              <a:t> </a:t>
            </a:r>
            <a:r>
              <a:rPr sz="3300" spc="-10" dirty="0">
                <a:solidFill>
                  <a:srgbClr val="FAE232"/>
                </a:solidFill>
                <a:latin typeface="Consolas"/>
                <a:cs typeface="Consolas"/>
              </a:rPr>
              <a:t>foo.py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46904" y="7557750"/>
            <a:ext cx="324929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foo.py</a:t>
            </a:r>
            <a:endParaRPr sz="3300">
              <a:latin typeface="Consolas"/>
              <a:cs typeface="Consola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5483360" y="2567284"/>
            <a:ext cx="2312670" cy="1573530"/>
            <a:chOff x="15483360" y="2567284"/>
            <a:chExt cx="2312670" cy="1573530"/>
          </a:xfrm>
        </p:grpSpPr>
        <p:sp>
          <p:nvSpPr>
            <p:cNvPr id="14" name="object 14"/>
            <p:cNvSpPr/>
            <p:nvPr/>
          </p:nvSpPr>
          <p:spPr>
            <a:xfrm>
              <a:off x="15509537" y="2593461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5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695353" y="2769261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28410" y="2753554"/>
              <a:ext cx="195592" cy="19559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5509537" y="30921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695353" y="32679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28410" y="3252288"/>
              <a:ext cx="195592" cy="19559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5509537" y="3598653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695353" y="377445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8410" y="3758748"/>
              <a:ext cx="195592" cy="195592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6933283" y="6274039"/>
            <a:ext cx="1993264" cy="2347595"/>
            <a:chOff x="6933283" y="6274039"/>
            <a:chExt cx="1993264" cy="2347595"/>
          </a:xfrm>
        </p:grpSpPr>
        <p:sp>
          <p:nvSpPr>
            <p:cNvPr id="24" name="object 24"/>
            <p:cNvSpPr/>
            <p:nvPr/>
          </p:nvSpPr>
          <p:spPr>
            <a:xfrm>
              <a:off x="6959559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5" y="0"/>
                  </a:moveTo>
                  <a:lnTo>
                    <a:pt x="130054" y="0"/>
                  </a:lnTo>
                  <a:lnTo>
                    <a:pt x="104984" y="99"/>
                  </a:lnTo>
                  <a:lnTo>
                    <a:pt x="53430" y="6349"/>
                  </a:lnTo>
                  <a:lnTo>
                    <a:pt x="13906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1" y="2093698"/>
                  </a:lnTo>
                  <a:lnTo>
                    <a:pt x="37930" y="2133221"/>
                  </a:lnTo>
                  <a:lnTo>
                    <a:pt x="85036" y="2146433"/>
                  </a:lnTo>
                  <a:lnTo>
                    <a:pt x="129477" y="2147226"/>
                  </a:lnTo>
                  <a:lnTo>
                    <a:pt x="1654969" y="2147226"/>
                  </a:lnTo>
                  <a:lnTo>
                    <a:pt x="1699915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3" y="2042387"/>
                  </a:lnTo>
                  <a:lnTo>
                    <a:pt x="1785015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7" y="793"/>
                  </a:lnTo>
                  <a:lnTo>
                    <a:pt x="1655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59460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46868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3" y="1439"/>
                  </a:lnTo>
                  <a:lnTo>
                    <a:pt x="1438" y="3174"/>
                  </a:lnTo>
                  <a:lnTo>
                    <a:pt x="637" y="5377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9" y="292378"/>
                  </a:lnTo>
                  <a:lnTo>
                    <a:pt x="267396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46868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495555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8" y="0"/>
                  </a:lnTo>
                  <a:lnTo>
                    <a:pt x="29211" y="2148"/>
                  </a:lnTo>
                  <a:lnTo>
                    <a:pt x="6548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5"/>
                  </a:lnTo>
                  <a:lnTo>
                    <a:pt x="2148" y="40652"/>
                  </a:lnTo>
                  <a:lnTo>
                    <a:pt x="243244" y="281748"/>
                  </a:lnTo>
                  <a:lnTo>
                    <a:pt x="247622" y="283897"/>
                  </a:lnTo>
                  <a:lnTo>
                    <a:pt x="250308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495555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65727" y="6274039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5" y="0"/>
                  </a:moveTo>
                  <a:lnTo>
                    <a:pt x="136079" y="0"/>
                  </a:lnTo>
                  <a:lnTo>
                    <a:pt x="131701" y="2148"/>
                  </a:lnTo>
                  <a:lnTo>
                    <a:pt x="6548" y="127302"/>
                  </a:lnTo>
                  <a:lnTo>
                    <a:pt x="2148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48" y="143143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2" y="460692"/>
                  </a:lnTo>
                  <a:lnTo>
                    <a:pt x="328989" y="458544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6"/>
                  </a:lnTo>
                  <a:lnTo>
                    <a:pt x="458544" y="317549"/>
                  </a:lnTo>
                  <a:lnTo>
                    <a:pt x="143142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7067510" y="6868046"/>
          <a:ext cx="725804" cy="1370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e</a:t>
                      </a:r>
                      <a:r>
                        <a:rPr sz="1900" spc="-2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2" name="object 3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34392" y="1306051"/>
            <a:ext cx="1993132" cy="2347311"/>
          </a:xfrm>
          <a:prstGeom prst="rect">
            <a:avLst/>
          </a:prstGeom>
        </p:spPr>
      </p:pic>
      <p:graphicFrame>
        <p:nvGraphicFramePr>
          <p:cNvPr id="33" name="object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847001"/>
              </p:ext>
            </p:extLst>
          </p:nvPr>
        </p:nvGraphicFramePr>
        <p:xfrm>
          <a:off x="13370983" y="1894376"/>
          <a:ext cx="1387474" cy="1746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a = 1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b = 2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c = 3 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d = 4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" name="Fußzeilenplatzhalter 33">
            <a:extLst>
              <a:ext uri="{FF2B5EF4-FFF2-40B4-BE49-F238E27FC236}">
                <a16:creationId xmlns:a16="http://schemas.microsoft.com/office/drawing/2014/main" id="{A5725BEA-DC97-0E8B-B0E3-F9719718F31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4317" y="4196595"/>
            <a:ext cx="647319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latin typeface="Consolas"/>
                <a:cs typeface="Consolas"/>
              </a:rPr>
              <a:t>git</a:t>
            </a:r>
            <a:r>
              <a:rPr spc="15" dirty="0">
                <a:latin typeface="Consolas"/>
                <a:cs typeface="Consolas"/>
              </a:rPr>
              <a:t> </a:t>
            </a:r>
            <a:r>
              <a:rPr spc="-10" dirty="0">
                <a:latin typeface="Consolas"/>
                <a:cs typeface="Consolas"/>
              </a:rPr>
              <a:t>commit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56DE85D-9BA1-F79E-A045-370A00605C5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933" y="6274039"/>
            <a:ext cx="7325995" cy="4000500"/>
            <a:chOff x="1600933" y="6274039"/>
            <a:chExt cx="7325995" cy="4000500"/>
          </a:xfrm>
        </p:grpSpPr>
        <p:sp>
          <p:nvSpPr>
            <p:cNvPr id="3" name="object 3"/>
            <p:cNvSpPr/>
            <p:nvPr/>
          </p:nvSpPr>
          <p:spPr>
            <a:xfrm>
              <a:off x="6959559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5" y="0"/>
                  </a:moveTo>
                  <a:lnTo>
                    <a:pt x="130054" y="0"/>
                  </a:lnTo>
                  <a:lnTo>
                    <a:pt x="104984" y="99"/>
                  </a:lnTo>
                  <a:lnTo>
                    <a:pt x="53430" y="6349"/>
                  </a:lnTo>
                  <a:lnTo>
                    <a:pt x="13906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1" y="2093698"/>
                  </a:lnTo>
                  <a:lnTo>
                    <a:pt x="37930" y="2133221"/>
                  </a:lnTo>
                  <a:lnTo>
                    <a:pt x="85036" y="2146433"/>
                  </a:lnTo>
                  <a:lnTo>
                    <a:pt x="129477" y="2147226"/>
                  </a:lnTo>
                  <a:lnTo>
                    <a:pt x="1654969" y="2147226"/>
                  </a:lnTo>
                  <a:lnTo>
                    <a:pt x="1699915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3" y="2042387"/>
                  </a:lnTo>
                  <a:lnTo>
                    <a:pt x="1785015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7" y="793"/>
                  </a:lnTo>
                  <a:lnTo>
                    <a:pt x="1655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59460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6868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3" y="1439"/>
                  </a:lnTo>
                  <a:lnTo>
                    <a:pt x="1438" y="3174"/>
                  </a:lnTo>
                  <a:lnTo>
                    <a:pt x="637" y="5377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9" y="292378"/>
                  </a:lnTo>
                  <a:lnTo>
                    <a:pt x="267396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6868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95556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8" y="0"/>
                  </a:lnTo>
                  <a:lnTo>
                    <a:pt x="29211" y="2148"/>
                  </a:lnTo>
                  <a:lnTo>
                    <a:pt x="6548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5"/>
                  </a:lnTo>
                  <a:lnTo>
                    <a:pt x="2148" y="40652"/>
                  </a:lnTo>
                  <a:lnTo>
                    <a:pt x="243244" y="281748"/>
                  </a:lnTo>
                  <a:lnTo>
                    <a:pt x="247622" y="283897"/>
                  </a:lnTo>
                  <a:lnTo>
                    <a:pt x="250308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95556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465727" y="6274039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5" y="0"/>
                  </a:moveTo>
                  <a:lnTo>
                    <a:pt x="136079" y="0"/>
                  </a:lnTo>
                  <a:lnTo>
                    <a:pt x="131701" y="2148"/>
                  </a:lnTo>
                  <a:lnTo>
                    <a:pt x="6548" y="127302"/>
                  </a:lnTo>
                  <a:lnTo>
                    <a:pt x="2148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48" y="143143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2" y="460692"/>
                  </a:lnTo>
                  <a:lnTo>
                    <a:pt x="328989" y="458544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6"/>
                  </a:lnTo>
                  <a:lnTo>
                    <a:pt x="458544" y="317549"/>
                  </a:lnTo>
                  <a:lnTo>
                    <a:pt x="143142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27110" y="9969573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27110" y="9969573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59559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5" y="0"/>
                  </a:moveTo>
                  <a:lnTo>
                    <a:pt x="130054" y="0"/>
                  </a:lnTo>
                  <a:lnTo>
                    <a:pt x="104984" y="99"/>
                  </a:lnTo>
                  <a:lnTo>
                    <a:pt x="53430" y="6349"/>
                  </a:lnTo>
                  <a:lnTo>
                    <a:pt x="13906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1" y="2093698"/>
                  </a:lnTo>
                  <a:lnTo>
                    <a:pt x="37930" y="2133221"/>
                  </a:lnTo>
                  <a:lnTo>
                    <a:pt x="85036" y="2146433"/>
                  </a:lnTo>
                  <a:lnTo>
                    <a:pt x="129477" y="2147226"/>
                  </a:lnTo>
                  <a:lnTo>
                    <a:pt x="1654969" y="2147226"/>
                  </a:lnTo>
                  <a:lnTo>
                    <a:pt x="1699915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3" y="2042387"/>
                  </a:lnTo>
                  <a:lnTo>
                    <a:pt x="1785015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7" y="793"/>
                  </a:lnTo>
                  <a:lnTo>
                    <a:pt x="1655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59460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46868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3" y="1439"/>
                  </a:lnTo>
                  <a:lnTo>
                    <a:pt x="1438" y="3174"/>
                  </a:lnTo>
                  <a:lnTo>
                    <a:pt x="637" y="5377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9" y="292378"/>
                  </a:lnTo>
                  <a:lnTo>
                    <a:pt x="267396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46868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495556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8" y="0"/>
                  </a:lnTo>
                  <a:lnTo>
                    <a:pt x="29211" y="2148"/>
                  </a:lnTo>
                  <a:lnTo>
                    <a:pt x="6548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5"/>
                  </a:lnTo>
                  <a:lnTo>
                    <a:pt x="2148" y="40652"/>
                  </a:lnTo>
                  <a:lnTo>
                    <a:pt x="243244" y="281748"/>
                  </a:lnTo>
                  <a:lnTo>
                    <a:pt x="247622" y="283897"/>
                  </a:lnTo>
                  <a:lnTo>
                    <a:pt x="250308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495556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465727" y="6274039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5" y="0"/>
                  </a:moveTo>
                  <a:lnTo>
                    <a:pt x="136079" y="0"/>
                  </a:lnTo>
                  <a:lnTo>
                    <a:pt x="131701" y="2148"/>
                  </a:lnTo>
                  <a:lnTo>
                    <a:pt x="6548" y="127302"/>
                  </a:lnTo>
                  <a:lnTo>
                    <a:pt x="2148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48" y="143143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2" y="460692"/>
                  </a:lnTo>
                  <a:lnTo>
                    <a:pt x="328989" y="458544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6"/>
                  </a:lnTo>
                  <a:lnTo>
                    <a:pt x="458544" y="317549"/>
                  </a:lnTo>
                  <a:lnTo>
                    <a:pt x="143142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421811" y="1233335"/>
            <a:ext cx="797052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5" dirty="0">
                <a:latin typeface="Consolas"/>
                <a:cs typeface="Consolas"/>
              </a:rPr>
              <a:t> </a:t>
            </a:r>
            <a:r>
              <a:rPr sz="4950" dirty="0">
                <a:latin typeface="Consolas"/>
                <a:cs typeface="Consolas"/>
              </a:rPr>
              <a:t>commit</a:t>
            </a:r>
            <a:r>
              <a:rPr sz="4950" spc="-95" dirty="0">
                <a:latin typeface="Consolas"/>
                <a:cs typeface="Consolas"/>
              </a:rPr>
              <a:t> </a:t>
            </a:r>
            <a:r>
              <a:rPr sz="4950" spc="-35" dirty="0">
                <a:latin typeface="Consolas"/>
                <a:cs typeface="Consolas"/>
              </a:rPr>
              <a:t>-</a:t>
            </a:r>
            <a:r>
              <a:rPr sz="4950" dirty="0">
                <a:latin typeface="Consolas"/>
                <a:cs typeface="Consolas"/>
              </a:rPr>
              <a:t>m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spc="-10" dirty="0">
                <a:latin typeface="Consolas"/>
                <a:cs typeface="Consolas"/>
              </a:rPr>
              <a:t>"message"</a:t>
            </a:r>
            <a:endParaRPr sz="4950">
              <a:latin typeface="Consolas"/>
              <a:cs typeface="Consolas"/>
            </a:endParaRPr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34392" y="1306051"/>
            <a:ext cx="1993132" cy="2347311"/>
          </a:xfrm>
          <a:prstGeom prst="rect">
            <a:avLst/>
          </a:prstGeom>
        </p:spPr>
      </p:pic>
      <p:graphicFrame>
        <p:nvGraphicFramePr>
          <p:cNvPr id="25" name="object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858808"/>
              </p:ext>
            </p:extLst>
          </p:nvPr>
        </p:nvGraphicFramePr>
        <p:xfrm>
          <a:off x="13370983" y="1894376"/>
          <a:ext cx="1444624" cy="1746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1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a = 1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b = 2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c = 3 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d = 4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739560"/>
              </p:ext>
            </p:extLst>
          </p:nvPr>
        </p:nvGraphicFramePr>
        <p:xfrm>
          <a:off x="7067510" y="6868046"/>
          <a:ext cx="1387474" cy="19328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8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a = 1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b = 2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c = 3 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d = 4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solidFill>
                            <a:srgbClr val="00B050"/>
                          </a:solidFill>
                          <a:latin typeface="Consolas"/>
                          <a:cs typeface="Consolas"/>
                        </a:rPr>
                        <a:t>e = 5 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4040693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24734990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2558866"/>
                  </a:ext>
                </a:extLst>
              </a:tr>
            </a:tbl>
          </a:graphicData>
        </a:graphic>
      </p:graphicFrame>
      <p:grpSp>
        <p:nvGrpSpPr>
          <p:cNvPr id="27" name="object 27"/>
          <p:cNvGrpSpPr/>
          <p:nvPr/>
        </p:nvGrpSpPr>
        <p:grpSpPr>
          <a:xfrm>
            <a:off x="15483360" y="2567284"/>
            <a:ext cx="2312670" cy="1573530"/>
            <a:chOff x="15483360" y="2567284"/>
            <a:chExt cx="2312670" cy="1573530"/>
          </a:xfrm>
        </p:grpSpPr>
        <p:sp>
          <p:nvSpPr>
            <p:cNvPr id="28" name="object 28"/>
            <p:cNvSpPr/>
            <p:nvPr/>
          </p:nvSpPr>
          <p:spPr>
            <a:xfrm>
              <a:off x="15509537" y="2593461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5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695353" y="2769261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8410" y="2753554"/>
              <a:ext cx="195592" cy="19559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5509537" y="30921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695353" y="32679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8410" y="3252288"/>
              <a:ext cx="195592" cy="195592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5509537" y="3598653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695353" y="377445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8410" y="3758748"/>
              <a:ext cx="195592" cy="195592"/>
            </a:xfrm>
            <a:prstGeom prst="rect">
              <a:avLst/>
            </a:prstGeom>
          </p:spPr>
        </p:pic>
      </p:grpSp>
      <p:sp>
        <p:nvSpPr>
          <p:cNvPr id="37" name="Fußzeilenplatzhalter 36">
            <a:extLst>
              <a:ext uri="{FF2B5EF4-FFF2-40B4-BE49-F238E27FC236}">
                <a16:creationId xmlns:a16="http://schemas.microsoft.com/office/drawing/2014/main" id="{C0465780-D4F0-7904-7E7D-7E5D86505ED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  <p:graphicFrame>
        <p:nvGraphicFramePr>
          <p:cNvPr id="38" name="Tabelle 37">
            <a:extLst>
              <a:ext uri="{FF2B5EF4-FFF2-40B4-BE49-F238E27FC236}">
                <a16:creationId xmlns:a16="http://schemas.microsoft.com/office/drawing/2014/main" id="{4A9BDE31-6D88-F75C-9372-DC5E2B0498E6}"/>
              </a:ext>
            </a:extLst>
          </p:cNvPr>
          <p:cNvGraphicFramePr>
            <a:graphicFrameLocks noGrp="1"/>
          </p:cNvGraphicFramePr>
          <p:nvPr/>
        </p:nvGraphicFramePr>
        <p:xfrm>
          <a:off x="8909050" y="4699000"/>
          <a:ext cx="2777067" cy="19747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357">
                  <a:extLst>
                    <a:ext uri="{9D8B030D-6E8A-4147-A177-3AD203B41FA5}">
                      <a16:colId xmlns:a16="http://schemas.microsoft.com/office/drawing/2014/main" val="3222691991"/>
                    </a:ext>
                  </a:extLst>
                </a:gridCol>
                <a:gridCol w="529995">
                  <a:extLst>
                    <a:ext uri="{9D8B030D-6E8A-4147-A177-3AD203B41FA5}">
                      <a16:colId xmlns:a16="http://schemas.microsoft.com/office/drawing/2014/main" val="2024979243"/>
                    </a:ext>
                  </a:extLst>
                </a:gridCol>
                <a:gridCol w="529995">
                  <a:extLst>
                    <a:ext uri="{9D8B030D-6E8A-4147-A177-3AD203B41FA5}">
                      <a16:colId xmlns:a16="http://schemas.microsoft.com/office/drawing/2014/main" val="2233576421"/>
                    </a:ext>
                  </a:extLst>
                </a:gridCol>
                <a:gridCol w="725720">
                  <a:extLst>
                    <a:ext uri="{9D8B030D-6E8A-4147-A177-3AD203B41FA5}">
                      <a16:colId xmlns:a16="http://schemas.microsoft.com/office/drawing/2014/main" val="3551702678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a = 1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b = 2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c = 3 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d = 4 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endParaRPr lang="de-DE"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510309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34834733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531327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966465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55659B-ECF3-30DF-1E1E-2BAEC0029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2850" y="1997076"/>
            <a:ext cx="16701849" cy="3554819"/>
          </a:xfrm>
        </p:spPr>
        <p:txBody>
          <a:bodyPr/>
          <a:lstStyle/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(engl. Slang für Blödmann)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“The joke ‘I name all my projects for myself, first Linux, then git’ was just too good to pass up. But it is also short, easy-to-say, and type on a standard keyboard. And reasonably unique and not any standard command, which is unusual.”</a:t>
            </a:r>
          </a:p>
          <a:p>
            <a:r>
              <a:rPr lang="de-DE" dirty="0">
                <a:solidFill>
                  <a:schemeClr val="bg1"/>
                </a:solidFill>
              </a:rPr>
              <a:t> </a:t>
            </a:r>
          </a:p>
          <a:p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8EC072F-31C3-6A9A-2640-8809B758B54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276999"/>
          </a:xfrm>
        </p:spPr>
        <p:txBody>
          <a:bodyPr/>
          <a:lstStyle/>
          <a:p>
            <a:r>
              <a:rPr lang="en-US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119450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758" y="7092898"/>
            <a:ext cx="6758305" cy="3181985"/>
            <a:chOff x="1600758" y="7092898"/>
            <a:chExt cx="6758305" cy="3181985"/>
          </a:xfrm>
        </p:grpSpPr>
        <p:sp>
          <p:nvSpPr>
            <p:cNvPr id="3" name="object 3"/>
            <p:cNvSpPr/>
            <p:nvPr/>
          </p:nvSpPr>
          <p:spPr>
            <a:xfrm>
              <a:off x="7562283" y="7607809"/>
              <a:ext cx="765175" cy="0"/>
            </a:xfrm>
            <a:custGeom>
              <a:avLst/>
              <a:gdLst/>
              <a:ahLst/>
              <a:cxnLst/>
              <a:rect l="l" t="t" r="r" b="b"/>
              <a:pathLst>
                <a:path w="765175">
                  <a:moveTo>
                    <a:pt x="0" y="0"/>
                  </a:moveTo>
                  <a:lnTo>
                    <a:pt x="764886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421811" y="1233335"/>
            <a:ext cx="797052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5" dirty="0">
                <a:latin typeface="Consolas"/>
                <a:cs typeface="Consolas"/>
              </a:rPr>
              <a:t> </a:t>
            </a:r>
            <a:r>
              <a:rPr sz="4950" dirty="0">
                <a:latin typeface="Consolas"/>
                <a:cs typeface="Consolas"/>
              </a:rPr>
              <a:t>commit</a:t>
            </a:r>
            <a:r>
              <a:rPr sz="4950" spc="-95" dirty="0">
                <a:latin typeface="Consolas"/>
                <a:cs typeface="Consolas"/>
              </a:rPr>
              <a:t> </a:t>
            </a:r>
            <a:r>
              <a:rPr sz="4950" spc="-35" dirty="0">
                <a:latin typeface="Consolas"/>
                <a:cs typeface="Consolas"/>
              </a:rPr>
              <a:t>-</a:t>
            </a:r>
            <a:r>
              <a:rPr sz="4950" dirty="0">
                <a:latin typeface="Consolas"/>
                <a:cs typeface="Consolas"/>
              </a:rPr>
              <a:t>m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spc="-10" dirty="0">
                <a:latin typeface="Consolas"/>
                <a:cs typeface="Consolas"/>
              </a:rPr>
              <a:t>"message"</a:t>
            </a:r>
            <a:endParaRPr sz="495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46904" y="7557750"/>
            <a:ext cx="3019425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702945" marR="5080" indent="-6908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commit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-</a:t>
            </a:r>
            <a:r>
              <a:rPr sz="3300" spc="-50" dirty="0">
                <a:solidFill>
                  <a:srgbClr val="FFFFFF"/>
                </a:solidFill>
                <a:latin typeface="Consolas"/>
                <a:cs typeface="Consolas"/>
              </a:rPr>
              <a:t>m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"Add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line"</a:t>
            </a:r>
            <a:endParaRPr sz="3300">
              <a:latin typeface="Consolas"/>
              <a:cs typeface="Consola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5483360" y="2567284"/>
            <a:ext cx="2312670" cy="1573530"/>
            <a:chOff x="15483360" y="2567284"/>
            <a:chExt cx="2312670" cy="1573530"/>
          </a:xfrm>
        </p:grpSpPr>
        <p:sp>
          <p:nvSpPr>
            <p:cNvPr id="13" name="object 13"/>
            <p:cNvSpPr/>
            <p:nvPr/>
          </p:nvSpPr>
          <p:spPr>
            <a:xfrm>
              <a:off x="15509537" y="2593461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5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695353" y="2769261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28410" y="2753554"/>
              <a:ext cx="195592" cy="19559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5509537" y="30921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695353" y="32679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28410" y="3252288"/>
              <a:ext cx="195592" cy="19559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5509537" y="3598653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695353" y="377445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8410" y="3758748"/>
              <a:ext cx="195592" cy="195592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34392" y="1306051"/>
            <a:ext cx="1993132" cy="2347311"/>
          </a:xfrm>
          <a:prstGeom prst="rect">
            <a:avLst/>
          </a:prstGeom>
        </p:spPr>
      </p:pic>
      <p:graphicFrame>
        <p:nvGraphicFramePr>
          <p:cNvPr id="23" name="object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847119"/>
              </p:ext>
            </p:extLst>
          </p:nvPr>
        </p:nvGraphicFramePr>
        <p:xfrm>
          <a:off x="13370983" y="1894376"/>
          <a:ext cx="1383029" cy="1746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a = 1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b = 2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c = 3 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d = 4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4" name="object 24"/>
          <p:cNvGrpSpPr/>
          <p:nvPr/>
        </p:nvGrpSpPr>
        <p:grpSpPr>
          <a:xfrm>
            <a:off x="6933283" y="6274039"/>
            <a:ext cx="1993264" cy="2347595"/>
            <a:chOff x="6933283" y="6274039"/>
            <a:chExt cx="1993264" cy="2347595"/>
          </a:xfrm>
        </p:grpSpPr>
        <p:sp>
          <p:nvSpPr>
            <p:cNvPr id="25" name="object 25"/>
            <p:cNvSpPr/>
            <p:nvPr/>
          </p:nvSpPr>
          <p:spPr>
            <a:xfrm>
              <a:off x="6959559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5" y="0"/>
                  </a:moveTo>
                  <a:lnTo>
                    <a:pt x="130054" y="0"/>
                  </a:lnTo>
                  <a:lnTo>
                    <a:pt x="104984" y="99"/>
                  </a:lnTo>
                  <a:lnTo>
                    <a:pt x="53430" y="6349"/>
                  </a:lnTo>
                  <a:lnTo>
                    <a:pt x="13906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1" y="2093698"/>
                  </a:lnTo>
                  <a:lnTo>
                    <a:pt x="37930" y="2133221"/>
                  </a:lnTo>
                  <a:lnTo>
                    <a:pt x="85036" y="2146433"/>
                  </a:lnTo>
                  <a:lnTo>
                    <a:pt x="129477" y="2147226"/>
                  </a:lnTo>
                  <a:lnTo>
                    <a:pt x="1654969" y="2147226"/>
                  </a:lnTo>
                  <a:lnTo>
                    <a:pt x="1699915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3" y="2042387"/>
                  </a:lnTo>
                  <a:lnTo>
                    <a:pt x="1785015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7" y="793"/>
                  </a:lnTo>
                  <a:lnTo>
                    <a:pt x="1655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959460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46868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3" y="1439"/>
                  </a:lnTo>
                  <a:lnTo>
                    <a:pt x="1438" y="3174"/>
                  </a:lnTo>
                  <a:lnTo>
                    <a:pt x="637" y="5377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9" y="292378"/>
                  </a:lnTo>
                  <a:lnTo>
                    <a:pt x="267396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46868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495555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8" y="0"/>
                  </a:lnTo>
                  <a:lnTo>
                    <a:pt x="29211" y="2148"/>
                  </a:lnTo>
                  <a:lnTo>
                    <a:pt x="6548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5"/>
                  </a:lnTo>
                  <a:lnTo>
                    <a:pt x="2148" y="40652"/>
                  </a:lnTo>
                  <a:lnTo>
                    <a:pt x="243244" y="281748"/>
                  </a:lnTo>
                  <a:lnTo>
                    <a:pt x="247622" y="283897"/>
                  </a:lnTo>
                  <a:lnTo>
                    <a:pt x="250308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95555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465727" y="6274039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5" y="0"/>
                  </a:moveTo>
                  <a:lnTo>
                    <a:pt x="136079" y="0"/>
                  </a:lnTo>
                  <a:lnTo>
                    <a:pt x="131701" y="2148"/>
                  </a:lnTo>
                  <a:lnTo>
                    <a:pt x="6548" y="127302"/>
                  </a:lnTo>
                  <a:lnTo>
                    <a:pt x="2148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48" y="143143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2" y="460692"/>
                  </a:lnTo>
                  <a:lnTo>
                    <a:pt x="328989" y="458544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6"/>
                  </a:lnTo>
                  <a:lnTo>
                    <a:pt x="458544" y="317549"/>
                  </a:lnTo>
                  <a:lnTo>
                    <a:pt x="143142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959559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5" y="0"/>
                  </a:moveTo>
                  <a:lnTo>
                    <a:pt x="130054" y="0"/>
                  </a:lnTo>
                  <a:lnTo>
                    <a:pt x="104984" y="99"/>
                  </a:lnTo>
                  <a:lnTo>
                    <a:pt x="53430" y="6349"/>
                  </a:lnTo>
                  <a:lnTo>
                    <a:pt x="13906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1" y="2093698"/>
                  </a:lnTo>
                  <a:lnTo>
                    <a:pt x="37930" y="2133221"/>
                  </a:lnTo>
                  <a:lnTo>
                    <a:pt x="85036" y="2146433"/>
                  </a:lnTo>
                  <a:lnTo>
                    <a:pt x="129477" y="2147226"/>
                  </a:lnTo>
                  <a:lnTo>
                    <a:pt x="1654969" y="2147226"/>
                  </a:lnTo>
                  <a:lnTo>
                    <a:pt x="1699915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3" y="2042387"/>
                  </a:lnTo>
                  <a:lnTo>
                    <a:pt x="1785015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7" y="793"/>
                  </a:lnTo>
                  <a:lnTo>
                    <a:pt x="1655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59460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46868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3" y="1439"/>
                  </a:lnTo>
                  <a:lnTo>
                    <a:pt x="1438" y="3174"/>
                  </a:lnTo>
                  <a:lnTo>
                    <a:pt x="637" y="5377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9" y="292378"/>
                  </a:lnTo>
                  <a:lnTo>
                    <a:pt x="267396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46868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95555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8" y="0"/>
                  </a:lnTo>
                  <a:lnTo>
                    <a:pt x="29211" y="2148"/>
                  </a:lnTo>
                  <a:lnTo>
                    <a:pt x="6548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5"/>
                  </a:lnTo>
                  <a:lnTo>
                    <a:pt x="2148" y="40652"/>
                  </a:lnTo>
                  <a:lnTo>
                    <a:pt x="243244" y="281748"/>
                  </a:lnTo>
                  <a:lnTo>
                    <a:pt x="247622" y="283897"/>
                  </a:lnTo>
                  <a:lnTo>
                    <a:pt x="250308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95555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465727" y="6274039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5" y="0"/>
                  </a:moveTo>
                  <a:lnTo>
                    <a:pt x="136079" y="0"/>
                  </a:lnTo>
                  <a:lnTo>
                    <a:pt x="131701" y="2148"/>
                  </a:lnTo>
                  <a:lnTo>
                    <a:pt x="6548" y="127302"/>
                  </a:lnTo>
                  <a:lnTo>
                    <a:pt x="2148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48" y="143143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2" y="460692"/>
                  </a:lnTo>
                  <a:lnTo>
                    <a:pt x="328989" y="458544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6"/>
                  </a:lnTo>
                  <a:lnTo>
                    <a:pt x="458544" y="317549"/>
                  </a:lnTo>
                  <a:lnTo>
                    <a:pt x="143142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7067510" y="6868046"/>
          <a:ext cx="725804" cy="1370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e</a:t>
                      </a:r>
                      <a:r>
                        <a:rPr sz="1900" spc="-2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" name="Fußzeilenplatzhalter 39">
            <a:extLst>
              <a:ext uri="{FF2B5EF4-FFF2-40B4-BE49-F238E27FC236}">
                <a16:creationId xmlns:a16="http://schemas.microsoft.com/office/drawing/2014/main" id="{179A0F5C-92E6-6436-ED00-9409433EABB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  <p:graphicFrame>
        <p:nvGraphicFramePr>
          <p:cNvPr id="41" name="Tabelle 40">
            <a:extLst>
              <a:ext uri="{FF2B5EF4-FFF2-40B4-BE49-F238E27FC236}">
                <a16:creationId xmlns:a16="http://schemas.microsoft.com/office/drawing/2014/main" id="{CB9D11C3-DEC4-191D-7EEB-CA2269C1E4AB}"/>
              </a:ext>
            </a:extLst>
          </p:cNvPr>
          <p:cNvGraphicFramePr>
            <a:graphicFrameLocks noGrp="1"/>
          </p:cNvGraphicFramePr>
          <p:nvPr/>
        </p:nvGraphicFramePr>
        <p:xfrm>
          <a:off x="8909050" y="4699000"/>
          <a:ext cx="2777067" cy="19747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357">
                  <a:extLst>
                    <a:ext uri="{9D8B030D-6E8A-4147-A177-3AD203B41FA5}">
                      <a16:colId xmlns:a16="http://schemas.microsoft.com/office/drawing/2014/main" val="3222691991"/>
                    </a:ext>
                  </a:extLst>
                </a:gridCol>
                <a:gridCol w="529995">
                  <a:extLst>
                    <a:ext uri="{9D8B030D-6E8A-4147-A177-3AD203B41FA5}">
                      <a16:colId xmlns:a16="http://schemas.microsoft.com/office/drawing/2014/main" val="2024979243"/>
                    </a:ext>
                  </a:extLst>
                </a:gridCol>
                <a:gridCol w="529995">
                  <a:extLst>
                    <a:ext uri="{9D8B030D-6E8A-4147-A177-3AD203B41FA5}">
                      <a16:colId xmlns:a16="http://schemas.microsoft.com/office/drawing/2014/main" val="2233576421"/>
                    </a:ext>
                  </a:extLst>
                </a:gridCol>
                <a:gridCol w="725720">
                  <a:extLst>
                    <a:ext uri="{9D8B030D-6E8A-4147-A177-3AD203B41FA5}">
                      <a16:colId xmlns:a16="http://schemas.microsoft.com/office/drawing/2014/main" val="3551702678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a = 1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b = 2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c = 3 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d = 4 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endParaRPr lang="de-DE"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510309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34834733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531327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966465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758" y="7092898"/>
            <a:ext cx="9958070" cy="3181985"/>
            <a:chOff x="1600758" y="7092898"/>
            <a:chExt cx="9958070" cy="3181985"/>
          </a:xfrm>
        </p:grpSpPr>
        <p:sp>
          <p:nvSpPr>
            <p:cNvPr id="3" name="object 3"/>
            <p:cNvSpPr/>
            <p:nvPr/>
          </p:nvSpPr>
          <p:spPr>
            <a:xfrm>
              <a:off x="7562283" y="7607809"/>
              <a:ext cx="3965575" cy="0"/>
            </a:xfrm>
            <a:custGeom>
              <a:avLst/>
              <a:gdLst/>
              <a:ahLst/>
              <a:cxnLst/>
              <a:rect l="l" t="t" r="r" b="b"/>
              <a:pathLst>
                <a:path w="3965575">
                  <a:moveTo>
                    <a:pt x="0" y="0"/>
                  </a:moveTo>
                  <a:lnTo>
                    <a:pt x="3965116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421811" y="1222864"/>
            <a:ext cx="797052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5" dirty="0">
                <a:latin typeface="Consolas"/>
                <a:cs typeface="Consolas"/>
              </a:rPr>
              <a:t> </a:t>
            </a:r>
            <a:r>
              <a:rPr sz="4950" dirty="0">
                <a:latin typeface="Consolas"/>
                <a:cs typeface="Consolas"/>
              </a:rPr>
              <a:t>commit</a:t>
            </a:r>
            <a:r>
              <a:rPr sz="4950" spc="-95" dirty="0">
                <a:latin typeface="Consolas"/>
                <a:cs typeface="Consolas"/>
              </a:rPr>
              <a:t> </a:t>
            </a:r>
            <a:r>
              <a:rPr sz="4950" spc="-35" dirty="0">
                <a:latin typeface="Consolas"/>
                <a:cs typeface="Consolas"/>
              </a:rPr>
              <a:t>-</a:t>
            </a:r>
            <a:r>
              <a:rPr sz="4950" dirty="0">
                <a:latin typeface="Consolas"/>
                <a:cs typeface="Consolas"/>
              </a:rPr>
              <a:t>m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spc="-10" dirty="0">
                <a:latin typeface="Consolas"/>
                <a:cs typeface="Consolas"/>
              </a:rPr>
              <a:t>"message"</a:t>
            </a:r>
            <a:endParaRPr sz="495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46904" y="7557750"/>
            <a:ext cx="3019425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702945" marR="5080" indent="-6908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commit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-</a:t>
            </a:r>
            <a:r>
              <a:rPr sz="3300" spc="-50" dirty="0">
                <a:solidFill>
                  <a:srgbClr val="FFFFFF"/>
                </a:solidFill>
                <a:latin typeface="Consolas"/>
                <a:cs typeface="Consolas"/>
              </a:rPr>
              <a:t>m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"Add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line"</a:t>
            </a:r>
            <a:endParaRPr sz="3300">
              <a:latin typeface="Consolas"/>
              <a:cs typeface="Consola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933283" y="6274039"/>
            <a:ext cx="5442585" cy="2347595"/>
            <a:chOff x="6933283" y="6274039"/>
            <a:chExt cx="5442585" cy="2347595"/>
          </a:xfrm>
        </p:grpSpPr>
        <p:sp>
          <p:nvSpPr>
            <p:cNvPr id="13" name="object 13"/>
            <p:cNvSpPr/>
            <p:nvPr/>
          </p:nvSpPr>
          <p:spPr>
            <a:xfrm>
              <a:off x="6959559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5" y="0"/>
                  </a:moveTo>
                  <a:lnTo>
                    <a:pt x="130054" y="0"/>
                  </a:lnTo>
                  <a:lnTo>
                    <a:pt x="104984" y="99"/>
                  </a:lnTo>
                  <a:lnTo>
                    <a:pt x="53430" y="6349"/>
                  </a:lnTo>
                  <a:lnTo>
                    <a:pt x="13906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1" y="2093698"/>
                  </a:lnTo>
                  <a:lnTo>
                    <a:pt x="37930" y="2133221"/>
                  </a:lnTo>
                  <a:lnTo>
                    <a:pt x="85036" y="2146433"/>
                  </a:lnTo>
                  <a:lnTo>
                    <a:pt x="129477" y="2147226"/>
                  </a:lnTo>
                  <a:lnTo>
                    <a:pt x="1654969" y="2147226"/>
                  </a:lnTo>
                  <a:lnTo>
                    <a:pt x="1699915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3" y="2042387"/>
                  </a:lnTo>
                  <a:lnTo>
                    <a:pt x="1785015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7" y="793"/>
                  </a:lnTo>
                  <a:lnTo>
                    <a:pt x="1655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959460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46868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3" y="1439"/>
                  </a:lnTo>
                  <a:lnTo>
                    <a:pt x="1438" y="3174"/>
                  </a:lnTo>
                  <a:lnTo>
                    <a:pt x="637" y="5377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9" y="292378"/>
                  </a:lnTo>
                  <a:lnTo>
                    <a:pt x="267396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46868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495555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8" y="0"/>
                  </a:lnTo>
                  <a:lnTo>
                    <a:pt x="29211" y="2148"/>
                  </a:lnTo>
                  <a:lnTo>
                    <a:pt x="6548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5"/>
                  </a:lnTo>
                  <a:lnTo>
                    <a:pt x="2148" y="40652"/>
                  </a:lnTo>
                  <a:lnTo>
                    <a:pt x="243244" y="281748"/>
                  </a:lnTo>
                  <a:lnTo>
                    <a:pt x="247622" y="283897"/>
                  </a:lnTo>
                  <a:lnTo>
                    <a:pt x="250308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495555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465727" y="6274039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5" y="0"/>
                  </a:moveTo>
                  <a:lnTo>
                    <a:pt x="136079" y="0"/>
                  </a:lnTo>
                  <a:lnTo>
                    <a:pt x="131701" y="2148"/>
                  </a:lnTo>
                  <a:lnTo>
                    <a:pt x="6548" y="127302"/>
                  </a:lnTo>
                  <a:lnTo>
                    <a:pt x="2148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48" y="143143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2" y="460692"/>
                  </a:lnTo>
                  <a:lnTo>
                    <a:pt x="328989" y="458544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6"/>
                  </a:lnTo>
                  <a:lnTo>
                    <a:pt x="458544" y="317549"/>
                  </a:lnTo>
                  <a:lnTo>
                    <a:pt x="143142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408846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0" y="0"/>
                  </a:moveTo>
                  <a:lnTo>
                    <a:pt x="130058" y="0"/>
                  </a:lnTo>
                  <a:lnTo>
                    <a:pt x="104986" y="99"/>
                  </a:lnTo>
                  <a:lnTo>
                    <a:pt x="53429" y="6349"/>
                  </a:lnTo>
                  <a:lnTo>
                    <a:pt x="13905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0" y="2093698"/>
                  </a:lnTo>
                  <a:lnTo>
                    <a:pt x="37929" y="2133221"/>
                  </a:lnTo>
                  <a:lnTo>
                    <a:pt x="85036" y="2146433"/>
                  </a:lnTo>
                  <a:lnTo>
                    <a:pt x="129482" y="2147226"/>
                  </a:lnTo>
                  <a:lnTo>
                    <a:pt x="1654964" y="2147226"/>
                  </a:lnTo>
                  <a:lnTo>
                    <a:pt x="1699913" y="2146433"/>
                  </a:lnTo>
                  <a:lnTo>
                    <a:pt x="1747090" y="2133221"/>
                  </a:lnTo>
                  <a:lnTo>
                    <a:pt x="1778772" y="2093698"/>
                  </a:lnTo>
                  <a:lnTo>
                    <a:pt x="1785018" y="2042387"/>
                  </a:lnTo>
                  <a:lnTo>
                    <a:pt x="1785010" y="104839"/>
                  </a:lnTo>
                  <a:lnTo>
                    <a:pt x="1778772" y="53528"/>
                  </a:lnTo>
                  <a:lnTo>
                    <a:pt x="1747090" y="14004"/>
                  </a:lnTo>
                  <a:lnTo>
                    <a:pt x="1699985" y="793"/>
                  </a:lnTo>
                  <a:lnTo>
                    <a:pt x="16555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408746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91797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4" y="0"/>
                  </a:moveTo>
                  <a:lnTo>
                    <a:pt x="7381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28" y="5377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1" y="292378"/>
                  </a:lnTo>
                  <a:lnTo>
                    <a:pt x="267394" y="292378"/>
                  </a:lnTo>
                  <a:lnTo>
                    <a:pt x="274776" y="284988"/>
                  </a:lnTo>
                  <a:lnTo>
                    <a:pt x="274776" y="7390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91797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944840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1"/>
                  </a:lnTo>
                  <a:lnTo>
                    <a:pt x="2146" y="29211"/>
                  </a:lnTo>
                  <a:lnTo>
                    <a:pt x="0" y="33588"/>
                  </a:lnTo>
                  <a:lnTo>
                    <a:pt x="0" y="36275"/>
                  </a:lnTo>
                  <a:lnTo>
                    <a:pt x="2146" y="40652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50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944840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915008" y="6274039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7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54" y="127302"/>
                  </a:lnTo>
                  <a:lnTo>
                    <a:pt x="2157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57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89"/>
                  </a:lnTo>
                  <a:lnTo>
                    <a:pt x="460698" y="324613"/>
                  </a:lnTo>
                  <a:lnTo>
                    <a:pt x="460698" y="321926"/>
                  </a:lnTo>
                  <a:lnTo>
                    <a:pt x="458551" y="317549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0740899" y="8678134"/>
            <a:ext cx="154559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5483360" y="2567284"/>
            <a:ext cx="2312670" cy="1573530"/>
            <a:chOff x="15483360" y="2567284"/>
            <a:chExt cx="2312670" cy="1573530"/>
          </a:xfrm>
        </p:grpSpPr>
        <p:sp>
          <p:nvSpPr>
            <p:cNvPr id="29" name="object 29"/>
            <p:cNvSpPr/>
            <p:nvPr/>
          </p:nvSpPr>
          <p:spPr>
            <a:xfrm>
              <a:off x="15509537" y="2593461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5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695353" y="2769261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28410" y="2753554"/>
              <a:ext cx="195592" cy="19559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5509537" y="30921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695353" y="32679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28410" y="3252288"/>
              <a:ext cx="195592" cy="195592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5509537" y="3598653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695353" y="377445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8410" y="3758748"/>
              <a:ext cx="195592" cy="195592"/>
            </a:xfrm>
            <a:prstGeom prst="rect">
              <a:avLst/>
            </a:prstGeom>
          </p:spPr>
        </p:pic>
      </p:grpSp>
      <p:pic>
        <p:nvPicPr>
          <p:cNvPr id="38" name="object 3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34392" y="1306051"/>
            <a:ext cx="1993132" cy="2347311"/>
          </a:xfrm>
          <a:prstGeom prst="rect">
            <a:avLst/>
          </a:prstGeom>
        </p:spPr>
      </p:pic>
      <p:graphicFrame>
        <p:nvGraphicFramePr>
          <p:cNvPr id="39" name="object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695734"/>
              </p:ext>
            </p:extLst>
          </p:nvPr>
        </p:nvGraphicFramePr>
        <p:xfrm>
          <a:off x="13370983" y="1894376"/>
          <a:ext cx="1387474" cy="1746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a = 1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b = 2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c = 3 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d = 4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7067510" y="6868046"/>
          <a:ext cx="4335780" cy="1370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5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5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5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a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b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c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d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e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Fußzeilenplatzhalter 40">
            <a:extLst>
              <a:ext uri="{FF2B5EF4-FFF2-40B4-BE49-F238E27FC236}">
                <a16:creationId xmlns:a16="http://schemas.microsoft.com/office/drawing/2014/main" id="{A4C11E13-C2F9-79D4-9576-FD093020A83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  <p:graphicFrame>
        <p:nvGraphicFramePr>
          <p:cNvPr id="42" name="Tabelle 41">
            <a:extLst>
              <a:ext uri="{FF2B5EF4-FFF2-40B4-BE49-F238E27FC236}">
                <a16:creationId xmlns:a16="http://schemas.microsoft.com/office/drawing/2014/main" id="{1B383DD5-C4E8-A2C1-7687-5F8E4845A60F}"/>
              </a:ext>
            </a:extLst>
          </p:cNvPr>
          <p:cNvGraphicFramePr>
            <a:graphicFrameLocks noGrp="1"/>
          </p:cNvGraphicFramePr>
          <p:nvPr/>
        </p:nvGraphicFramePr>
        <p:xfrm>
          <a:off x="8909050" y="4699000"/>
          <a:ext cx="2777067" cy="19747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357">
                  <a:extLst>
                    <a:ext uri="{9D8B030D-6E8A-4147-A177-3AD203B41FA5}">
                      <a16:colId xmlns:a16="http://schemas.microsoft.com/office/drawing/2014/main" val="3222691991"/>
                    </a:ext>
                  </a:extLst>
                </a:gridCol>
                <a:gridCol w="529995">
                  <a:extLst>
                    <a:ext uri="{9D8B030D-6E8A-4147-A177-3AD203B41FA5}">
                      <a16:colId xmlns:a16="http://schemas.microsoft.com/office/drawing/2014/main" val="2024979243"/>
                    </a:ext>
                  </a:extLst>
                </a:gridCol>
                <a:gridCol w="529995">
                  <a:extLst>
                    <a:ext uri="{9D8B030D-6E8A-4147-A177-3AD203B41FA5}">
                      <a16:colId xmlns:a16="http://schemas.microsoft.com/office/drawing/2014/main" val="2233576421"/>
                    </a:ext>
                  </a:extLst>
                </a:gridCol>
                <a:gridCol w="725720">
                  <a:extLst>
                    <a:ext uri="{9D8B030D-6E8A-4147-A177-3AD203B41FA5}">
                      <a16:colId xmlns:a16="http://schemas.microsoft.com/office/drawing/2014/main" val="3551702678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a = 1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b = 2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c = 3 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d = 4 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endParaRPr lang="de-DE"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510309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34834733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531327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966465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4317" y="4196595"/>
            <a:ext cx="647319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latin typeface="Consolas"/>
                <a:cs typeface="Consolas"/>
              </a:rPr>
              <a:t>git</a:t>
            </a:r>
            <a:r>
              <a:rPr spc="15" dirty="0">
                <a:latin typeface="Consolas"/>
                <a:cs typeface="Consolas"/>
              </a:rPr>
              <a:t> </a:t>
            </a:r>
            <a:r>
              <a:rPr spc="-10" dirty="0">
                <a:latin typeface="Consolas"/>
                <a:cs typeface="Consolas"/>
              </a:rPr>
              <a:t>status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6169F1-883D-A900-3458-490A4387C3F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1222864"/>
            <a:ext cx="347980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spc="-10" dirty="0">
                <a:latin typeface="Consolas"/>
                <a:cs typeface="Consolas"/>
              </a:rPr>
              <a:t>status</a:t>
            </a:r>
            <a:endParaRPr sz="495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4" name="object 4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845608" y="7411157"/>
            <a:ext cx="154559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483360" y="2567284"/>
            <a:ext cx="2312670" cy="1573530"/>
            <a:chOff x="15483360" y="2567284"/>
            <a:chExt cx="2312670" cy="1573530"/>
          </a:xfrm>
        </p:grpSpPr>
        <p:sp>
          <p:nvSpPr>
            <p:cNvPr id="12" name="object 12"/>
            <p:cNvSpPr/>
            <p:nvPr/>
          </p:nvSpPr>
          <p:spPr>
            <a:xfrm>
              <a:off x="15509537" y="2593461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5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695353" y="2769261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28410" y="2753554"/>
              <a:ext cx="195592" cy="19559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5509537" y="30921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695353" y="32679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28410" y="3252288"/>
              <a:ext cx="195592" cy="19559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5509537" y="3598653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695353" y="377445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8410" y="3758748"/>
              <a:ext cx="195592" cy="195592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34392" y="1306051"/>
            <a:ext cx="1993132" cy="2347311"/>
          </a:xfrm>
          <a:prstGeom prst="rect">
            <a:avLst/>
          </a:prstGeom>
        </p:spPr>
      </p:pic>
      <p:graphicFrame>
        <p:nvGraphicFramePr>
          <p:cNvPr id="22" name="object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769046"/>
              </p:ext>
            </p:extLst>
          </p:nvPr>
        </p:nvGraphicFramePr>
        <p:xfrm>
          <a:off x="13370983" y="1894376"/>
          <a:ext cx="1387474" cy="1746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a = 1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b = 2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c = 3 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d = 4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3" name="object 23"/>
          <p:cNvGrpSpPr/>
          <p:nvPr/>
        </p:nvGrpSpPr>
        <p:grpSpPr>
          <a:xfrm>
            <a:off x="7040404" y="5010015"/>
            <a:ext cx="5442585" cy="2347595"/>
            <a:chOff x="7040404" y="5010015"/>
            <a:chExt cx="5442585" cy="2347595"/>
          </a:xfrm>
        </p:grpSpPr>
        <p:sp>
          <p:nvSpPr>
            <p:cNvPr id="24" name="object 24"/>
            <p:cNvSpPr/>
            <p:nvPr/>
          </p:nvSpPr>
          <p:spPr>
            <a:xfrm>
              <a:off x="7669403" y="6343786"/>
              <a:ext cx="3965575" cy="0"/>
            </a:xfrm>
            <a:custGeom>
              <a:avLst/>
              <a:gdLst/>
              <a:ahLst/>
              <a:cxnLst/>
              <a:rect l="l" t="t" r="r" b="b"/>
              <a:pathLst>
                <a:path w="3965575">
                  <a:moveTo>
                    <a:pt x="0" y="0"/>
                  </a:moveTo>
                  <a:lnTo>
                    <a:pt x="3965116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515967" y="5183921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8" y="6350"/>
                  </a:lnTo>
                  <a:lnTo>
                    <a:pt x="13901" y="38029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46" y="2093698"/>
                  </a:lnTo>
                  <a:lnTo>
                    <a:pt x="37927" y="2133221"/>
                  </a:lnTo>
                  <a:lnTo>
                    <a:pt x="85037" y="2146433"/>
                  </a:lnTo>
                  <a:lnTo>
                    <a:pt x="129478" y="2147226"/>
                  </a:lnTo>
                  <a:lnTo>
                    <a:pt x="1654970" y="2147226"/>
                  </a:lnTo>
                  <a:lnTo>
                    <a:pt x="1699915" y="2146433"/>
                  </a:lnTo>
                  <a:lnTo>
                    <a:pt x="1747095" y="2133221"/>
                  </a:lnTo>
                  <a:lnTo>
                    <a:pt x="1778768" y="2093698"/>
                  </a:lnTo>
                  <a:lnTo>
                    <a:pt x="1785024" y="2042387"/>
                  </a:lnTo>
                  <a:lnTo>
                    <a:pt x="1785016" y="104839"/>
                  </a:lnTo>
                  <a:lnTo>
                    <a:pt x="1778768" y="53529"/>
                  </a:lnTo>
                  <a:lnTo>
                    <a:pt x="1747095" y="14005"/>
                  </a:lnTo>
                  <a:lnTo>
                    <a:pt x="1699987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515868" y="5183921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025089" y="5181660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267394" y="0"/>
                  </a:moveTo>
                  <a:lnTo>
                    <a:pt x="7392" y="0"/>
                  </a:lnTo>
                  <a:lnTo>
                    <a:pt x="5371" y="638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7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92" y="292378"/>
                  </a:lnTo>
                  <a:lnTo>
                    <a:pt x="267394" y="292378"/>
                  </a:lnTo>
                  <a:lnTo>
                    <a:pt x="274787" y="284988"/>
                  </a:lnTo>
                  <a:lnTo>
                    <a:pt x="274787" y="7390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025089" y="5181660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051957" y="5160263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1"/>
                  </a:lnTo>
                  <a:lnTo>
                    <a:pt x="2157" y="29211"/>
                  </a:lnTo>
                  <a:lnTo>
                    <a:pt x="0" y="33588"/>
                  </a:lnTo>
                  <a:lnTo>
                    <a:pt x="0" y="36275"/>
                  </a:lnTo>
                  <a:lnTo>
                    <a:pt x="2157" y="40652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16" y="283897"/>
                  </a:lnTo>
                  <a:lnTo>
                    <a:pt x="254693" y="281748"/>
                  </a:lnTo>
                  <a:lnTo>
                    <a:pt x="281750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051958" y="5160264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022136" y="5010015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6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44" y="127302"/>
                  </a:lnTo>
                  <a:lnTo>
                    <a:pt x="2146" y="131702"/>
                  </a:lnTo>
                  <a:lnTo>
                    <a:pt x="0" y="136079"/>
                  </a:lnTo>
                  <a:lnTo>
                    <a:pt x="0" y="138766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07" y="460692"/>
                  </a:lnTo>
                  <a:lnTo>
                    <a:pt x="328984" y="458544"/>
                  </a:lnTo>
                  <a:lnTo>
                    <a:pt x="458541" y="328989"/>
                  </a:lnTo>
                  <a:lnTo>
                    <a:pt x="460687" y="324613"/>
                  </a:lnTo>
                  <a:lnTo>
                    <a:pt x="460687" y="321927"/>
                  </a:lnTo>
                  <a:lnTo>
                    <a:pt x="458541" y="317549"/>
                  </a:lnTo>
                  <a:lnTo>
                    <a:pt x="143137" y="2148"/>
                  </a:lnTo>
                  <a:lnTo>
                    <a:pt x="1387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066680" y="5183921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4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9" y="6350"/>
                  </a:lnTo>
                  <a:lnTo>
                    <a:pt x="13905" y="38029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0" y="2093698"/>
                  </a:lnTo>
                  <a:lnTo>
                    <a:pt x="37929" y="2133221"/>
                  </a:lnTo>
                  <a:lnTo>
                    <a:pt x="85036" y="2146433"/>
                  </a:lnTo>
                  <a:lnTo>
                    <a:pt x="129477" y="2147226"/>
                  </a:lnTo>
                  <a:lnTo>
                    <a:pt x="1654968" y="2147226"/>
                  </a:lnTo>
                  <a:lnTo>
                    <a:pt x="1699914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2" y="2042387"/>
                  </a:lnTo>
                  <a:lnTo>
                    <a:pt x="1785014" y="104839"/>
                  </a:lnTo>
                  <a:lnTo>
                    <a:pt x="1778772" y="53529"/>
                  </a:lnTo>
                  <a:lnTo>
                    <a:pt x="1747093" y="14005"/>
                  </a:lnTo>
                  <a:lnTo>
                    <a:pt x="1699986" y="793"/>
                  </a:lnTo>
                  <a:lnTo>
                    <a:pt x="1655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066581" y="5183921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575802" y="5181660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267397" y="0"/>
                  </a:moveTo>
                  <a:lnTo>
                    <a:pt x="7390" y="0"/>
                  </a:lnTo>
                  <a:lnTo>
                    <a:pt x="5376" y="638"/>
                  </a:lnTo>
                  <a:lnTo>
                    <a:pt x="3174" y="1439"/>
                  </a:lnTo>
                  <a:lnTo>
                    <a:pt x="1439" y="3174"/>
                  </a:lnTo>
                  <a:lnTo>
                    <a:pt x="637" y="5377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90" y="292378"/>
                  </a:lnTo>
                  <a:lnTo>
                    <a:pt x="267397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575802" y="5181660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602677" y="5160263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4" y="0"/>
                  </a:moveTo>
                  <a:lnTo>
                    <a:pt x="33588" y="0"/>
                  </a:lnTo>
                  <a:lnTo>
                    <a:pt x="29210" y="2148"/>
                  </a:lnTo>
                  <a:lnTo>
                    <a:pt x="6548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5"/>
                  </a:lnTo>
                  <a:lnTo>
                    <a:pt x="2148" y="40652"/>
                  </a:lnTo>
                  <a:lnTo>
                    <a:pt x="243244" y="281748"/>
                  </a:lnTo>
                  <a:lnTo>
                    <a:pt x="247621" y="283897"/>
                  </a:lnTo>
                  <a:lnTo>
                    <a:pt x="250307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1" y="2148"/>
                  </a:lnTo>
                  <a:lnTo>
                    <a:pt x="36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602676" y="5160264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2847" y="5010015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66" y="0"/>
                  </a:moveTo>
                  <a:lnTo>
                    <a:pt x="136079" y="0"/>
                  </a:lnTo>
                  <a:lnTo>
                    <a:pt x="133754" y="1084"/>
                  </a:lnTo>
                  <a:lnTo>
                    <a:pt x="131702" y="2148"/>
                  </a:lnTo>
                  <a:lnTo>
                    <a:pt x="2148" y="131702"/>
                  </a:lnTo>
                  <a:lnTo>
                    <a:pt x="1084" y="133754"/>
                  </a:lnTo>
                  <a:lnTo>
                    <a:pt x="0" y="136079"/>
                  </a:lnTo>
                  <a:lnTo>
                    <a:pt x="0" y="138766"/>
                  </a:lnTo>
                  <a:lnTo>
                    <a:pt x="317549" y="458544"/>
                  </a:lnTo>
                  <a:lnTo>
                    <a:pt x="321927" y="460692"/>
                  </a:lnTo>
                  <a:lnTo>
                    <a:pt x="324613" y="460692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7"/>
                  </a:lnTo>
                  <a:lnTo>
                    <a:pt x="143143" y="2148"/>
                  </a:lnTo>
                  <a:lnTo>
                    <a:pt x="138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7182690" y="5601069"/>
          <a:ext cx="4326887" cy="1370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0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6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a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b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c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d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e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" name="Fußzeilenplatzhalter 39">
            <a:extLst>
              <a:ext uri="{FF2B5EF4-FFF2-40B4-BE49-F238E27FC236}">
                <a16:creationId xmlns:a16="http://schemas.microsoft.com/office/drawing/2014/main" id="{8CA88359-E03E-F144-7893-C7D88EF1FB4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1222864"/>
            <a:ext cx="347980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spc="-10" dirty="0">
                <a:latin typeface="Consolas"/>
                <a:cs typeface="Consolas"/>
              </a:rPr>
              <a:t>status</a:t>
            </a:r>
            <a:endParaRPr sz="495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4" name="object 4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46904" y="7557750"/>
            <a:ext cx="232854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status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45608" y="7411157"/>
            <a:ext cx="154559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5483360" y="2567284"/>
            <a:ext cx="2312670" cy="1573530"/>
            <a:chOff x="15483360" y="2567284"/>
            <a:chExt cx="2312670" cy="1573530"/>
          </a:xfrm>
        </p:grpSpPr>
        <p:sp>
          <p:nvSpPr>
            <p:cNvPr id="13" name="object 13"/>
            <p:cNvSpPr/>
            <p:nvPr/>
          </p:nvSpPr>
          <p:spPr>
            <a:xfrm>
              <a:off x="15509537" y="2593461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5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695353" y="2769261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28410" y="2753554"/>
              <a:ext cx="195592" cy="19559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5509537" y="30921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695353" y="32679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28410" y="3252288"/>
              <a:ext cx="195592" cy="19559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5509537" y="3598653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695353" y="377445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8410" y="3758748"/>
              <a:ext cx="195592" cy="195592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34392" y="1306051"/>
            <a:ext cx="1993132" cy="2347311"/>
          </a:xfrm>
          <a:prstGeom prst="rect">
            <a:avLst/>
          </a:prstGeom>
        </p:spPr>
      </p:pic>
      <p:graphicFrame>
        <p:nvGraphicFramePr>
          <p:cNvPr id="23" name="object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305717"/>
              </p:ext>
            </p:extLst>
          </p:nvPr>
        </p:nvGraphicFramePr>
        <p:xfrm>
          <a:off x="13370983" y="1894376"/>
          <a:ext cx="1387474" cy="1746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a = 1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b = 2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c = 3 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d = 4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4" name="object 24"/>
          <p:cNvGrpSpPr/>
          <p:nvPr/>
        </p:nvGrpSpPr>
        <p:grpSpPr>
          <a:xfrm>
            <a:off x="7040404" y="5010015"/>
            <a:ext cx="5442585" cy="2347595"/>
            <a:chOff x="7040404" y="5010015"/>
            <a:chExt cx="5442585" cy="2347595"/>
          </a:xfrm>
        </p:grpSpPr>
        <p:sp>
          <p:nvSpPr>
            <p:cNvPr id="25" name="object 25"/>
            <p:cNvSpPr/>
            <p:nvPr/>
          </p:nvSpPr>
          <p:spPr>
            <a:xfrm>
              <a:off x="7669403" y="6343786"/>
              <a:ext cx="3965575" cy="0"/>
            </a:xfrm>
            <a:custGeom>
              <a:avLst/>
              <a:gdLst/>
              <a:ahLst/>
              <a:cxnLst/>
              <a:rect l="l" t="t" r="r" b="b"/>
              <a:pathLst>
                <a:path w="3965575">
                  <a:moveTo>
                    <a:pt x="0" y="0"/>
                  </a:moveTo>
                  <a:lnTo>
                    <a:pt x="3965116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515967" y="5183921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8" y="6350"/>
                  </a:lnTo>
                  <a:lnTo>
                    <a:pt x="13901" y="38029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46" y="2093698"/>
                  </a:lnTo>
                  <a:lnTo>
                    <a:pt x="37927" y="2133221"/>
                  </a:lnTo>
                  <a:lnTo>
                    <a:pt x="85037" y="2146433"/>
                  </a:lnTo>
                  <a:lnTo>
                    <a:pt x="129478" y="2147226"/>
                  </a:lnTo>
                  <a:lnTo>
                    <a:pt x="1654970" y="2147226"/>
                  </a:lnTo>
                  <a:lnTo>
                    <a:pt x="1699915" y="2146433"/>
                  </a:lnTo>
                  <a:lnTo>
                    <a:pt x="1747095" y="2133221"/>
                  </a:lnTo>
                  <a:lnTo>
                    <a:pt x="1778768" y="2093698"/>
                  </a:lnTo>
                  <a:lnTo>
                    <a:pt x="1785024" y="2042387"/>
                  </a:lnTo>
                  <a:lnTo>
                    <a:pt x="1785016" y="104839"/>
                  </a:lnTo>
                  <a:lnTo>
                    <a:pt x="1778768" y="53529"/>
                  </a:lnTo>
                  <a:lnTo>
                    <a:pt x="1747095" y="14005"/>
                  </a:lnTo>
                  <a:lnTo>
                    <a:pt x="1699987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515868" y="5183921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025089" y="5181660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267394" y="0"/>
                  </a:moveTo>
                  <a:lnTo>
                    <a:pt x="7392" y="0"/>
                  </a:lnTo>
                  <a:lnTo>
                    <a:pt x="5371" y="638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7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92" y="292378"/>
                  </a:lnTo>
                  <a:lnTo>
                    <a:pt x="267394" y="292378"/>
                  </a:lnTo>
                  <a:lnTo>
                    <a:pt x="274787" y="284988"/>
                  </a:lnTo>
                  <a:lnTo>
                    <a:pt x="274787" y="7390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025089" y="5181660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051957" y="5160263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1"/>
                  </a:lnTo>
                  <a:lnTo>
                    <a:pt x="2157" y="29211"/>
                  </a:lnTo>
                  <a:lnTo>
                    <a:pt x="0" y="33588"/>
                  </a:lnTo>
                  <a:lnTo>
                    <a:pt x="0" y="36275"/>
                  </a:lnTo>
                  <a:lnTo>
                    <a:pt x="2157" y="40652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16" y="283897"/>
                  </a:lnTo>
                  <a:lnTo>
                    <a:pt x="254693" y="281748"/>
                  </a:lnTo>
                  <a:lnTo>
                    <a:pt x="281750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051958" y="5160264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022136" y="5010015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6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44" y="127302"/>
                  </a:lnTo>
                  <a:lnTo>
                    <a:pt x="2146" y="131702"/>
                  </a:lnTo>
                  <a:lnTo>
                    <a:pt x="0" y="136079"/>
                  </a:lnTo>
                  <a:lnTo>
                    <a:pt x="0" y="138766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07" y="460692"/>
                  </a:lnTo>
                  <a:lnTo>
                    <a:pt x="328984" y="458544"/>
                  </a:lnTo>
                  <a:lnTo>
                    <a:pt x="458541" y="328989"/>
                  </a:lnTo>
                  <a:lnTo>
                    <a:pt x="460687" y="324613"/>
                  </a:lnTo>
                  <a:lnTo>
                    <a:pt x="460687" y="321927"/>
                  </a:lnTo>
                  <a:lnTo>
                    <a:pt x="458541" y="317549"/>
                  </a:lnTo>
                  <a:lnTo>
                    <a:pt x="143137" y="2148"/>
                  </a:lnTo>
                  <a:lnTo>
                    <a:pt x="1387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066680" y="5183921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4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9" y="6350"/>
                  </a:lnTo>
                  <a:lnTo>
                    <a:pt x="13905" y="38029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0" y="2093698"/>
                  </a:lnTo>
                  <a:lnTo>
                    <a:pt x="37929" y="2133221"/>
                  </a:lnTo>
                  <a:lnTo>
                    <a:pt x="85036" y="2146433"/>
                  </a:lnTo>
                  <a:lnTo>
                    <a:pt x="129477" y="2147226"/>
                  </a:lnTo>
                  <a:lnTo>
                    <a:pt x="1654968" y="2147226"/>
                  </a:lnTo>
                  <a:lnTo>
                    <a:pt x="1699914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2" y="2042387"/>
                  </a:lnTo>
                  <a:lnTo>
                    <a:pt x="1785014" y="104839"/>
                  </a:lnTo>
                  <a:lnTo>
                    <a:pt x="1778772" y="53529"/>
                  </a:lnTo>
                  <a:lnTo>
                    <a:pt x="1747093" y="14005"/>
                  </a:lnTo>
                  <a:lnTo>
                    <a:pt x="1699986" y="793"/>
                  </a:lnTo>
                  <a:lnTo>
                    <a:pt x="1655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66581" y="5183921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575802" y="5181660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267397" y="0"/>
                  </a:moveTo>
                  <a:lnTo>
                    <a:pt x="7390" y="0"/>
                  </a:lnTo>
                  <a:lnTo>
                    <a:pt x="5376" y="638"/>
                  </a:lnTo>
                  <a:lnTo>
                    <a:pt x="3174" y="1439"/>
                  </a:lnTo>
                  <a:lnTo>
                    <a:pt x="1439" y="3174"/>
                  </a:lnTo>
                  <a:lnTo>
                    <a:pt x="637" y="5377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90" y="292378"/>
                  </a:lnTo>
                  <a:lnTo>
                    <a:pt x="267397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575802" y="5181660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602677" y="5160263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4" y="0"/>
                  </a:moveTo>
                  <a:lnTo>
                    <a:pt x="33588" y="0"/>
                  </a:lnTo>
                  <a:lnTo>
                    <a:pt x="29210" y="2148"/>
                  </a:lnTo>
                  <a:lnTo>
                    <a:pt x="6548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5"/>
                  </a:lnTo>
                  <a:lnTo>
                    <a:pt x="2148" y="40652"/>
                  </a:lnTo>
                  <a:lnTo>
                    <a:pt x="243244" y="281748"/>
                  </a:lnTo>
                  <a:lnTo>
                    <a:pt x="247621" y="283897"/>
                  </a:lnTo>
                  <a:lnTo>
                    <a:pt x="250307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1" y="2148"/>
                  </a:lnTo>
                  <a:lnTo>
                    <a:pt x="36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02676" y="5160264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572847" y="5010015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66" y="0"/>
                  </a:moveTo>
                  <a:lnTo>
                    <a:pt x="136079" y="0"/>
                  </a:lnTo>
                  <a:lnTo>
                    <a:pt x="133754" y="1084"/>
                  </a:lnTo>
                  <a:lnTo>
                    <a:pt x="131702" y="2148"/>
                  </a:lnTo>
                  <a:lnTo>
                    <a:pt x="2148" y="131702"/>
                  </a:lnTo>
                  <a:lnTo>
                    <a:pt x="1084" y="133754"/>
                  </a:lnTo>
                  <a:lnTo>
                    <a:pt x="0" y="136079"/>
                  </a:lnTo>
                  <a:lnTo>
                    <a:pt x="0" y="138766"/>
                  </a:lnTo>
                  <a:lnTo>
                    <a:pt x="317549" y="458544"/>
                  </a:lnTo>
                  <a:lnTo>
                    <a:pt x="321927" y="460692"/>
                  </a:lnTo>
                  <a:lnTo>
                    <a:pt x="324613" y="460692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7"/>
                  </a:lnTo>
                  <a:lnTo>
                    <a:pt x="143143" y="2148"/>
                  </a:lnTo>
                  <a:lnTo>
                    <a:pt x="138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7182690" y="5601069"/>
          <a:ext cx="4326887" cy="1370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0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6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a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b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c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d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e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Fußzeilenplatzhalter 40">
            <a:extLst>
              <a:ext uri="{FF2B5EF4-FFF2-40B4-BE49-F238E27FC236}">
                <a16:creationId xmlns:a16="http://schemas.microsoft.com/office/drawing/2014/main" id="{FA5FC620-0553-5A5E-1F82-C46EC122E71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40404" y="5010015"/>
            <a:ext cx="5442585" cy="2347595"/>
            <a:chOff x="7040404" y="5010015"/>
            <a:chExt cx="5442585" cy="2347595"/>
          </a:xfrm>
        </p:grpSpPr>
        <p:sp>
          <p:nvSpPr>
            <p:cNvPr id="3" name="object 3"/>
            <p:cNvSpPr/>
            <p:nvPr/>
          </p:nvSpPr>
          <p:spPr>
            <a:xfrm>
              <a:off x="7669403" y="6343786"/>
              <a:ext cx="3965575" cy="0"/>
            </a:xfrm>
            <a:custGeom>
              <a:avLst/>
              <a:gdLst/>
              <a:ahLst/>
              <a:cxnLst/>
              <a:rect l="l" t="t" r="r" b="b"/>
              <a:pathLst>
                <a:path w="3965575">
                  <a:moveTo>
                    <a:pt x="0" y="0"/>
                  </a:moveTo>
                  <a:lnTo>
                    <a:pt x="3965116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515967" y="5183921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8" y="6350"/>
                  </a:lnTo>
                  <a:lnTo>
                    <a:pt x="13901" y="38029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46" y="2093698"/>
                  </a:lnTo>
                  <a:lnTo>
                    <a:pt x="37927" y="2133221"/>
                  </a:lnTo>
                  <a:lnTo>
                    <a:pt x="85037" y="2146433"/>
                  </a:lnTo>
                  <a:lnTo>
                    <a:pt x="129478" y="2147226"/>
                  </a:lnTo>
                  <a:lnTo>
                    <a:pt x="1654970" y="2147226"/>
                  </a:lnTo>
                  <a:lnTo>
                    <a:pt x="1699915" y="2146433"/>
                  </a:lnTo>
                  <a:lnTo>
                    <a:pt x="1747095" y="2133221"/>
                  </a:lnTo>
                  <a:lnTo>
                    <a:pt x="1778768" y="2093698"/>
                  </a:lnTo>
                  <a:lnTo>
                    <a:pt x="1785024" y="2042387"/>
                  </a:lnTo>
                  <a:lnTo>
                    <a:pt x="1785016" y="104839"/>
                  </a:lnTo>
                  <a:lnTo>
                    <a:pt x="1778768" y="53529"/>
                  </a:lnTo>
                  <a:lnTo>
                    <a:pt x="1747095" y="14005"/>
                  </a:lnTo>
                  <a:lnTo>
                    <a:pt x="1699987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15868" y="5183921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025089" y="5181660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267394" y="0"/>
                  </a:moveTo>
                  <a:lnTo>
                    <a:pt x="7392" y="0"/>
                  </a:lnTo>
                  <a:lnTo>
                    <a:pt x="5371" y="638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7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92" y="292378"/>
                  </a:lnTo>
                  <a:lnTo>
                    <a:pt x="267394" y="292378"/>
                  </a:lnTo>
                  <a:lnTo>
                    <a:pt x="274787" y="284988"/>
                  </a:lnTo>
                  <a:lnTo>
                    <a:pt x="274787" y="7390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025089" y="5181660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051957" y="5160263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1"/>
                  </a:lnTo>
                  <a:lnTo>
                    <a:pt x="2157" y="29211"/>
                  </a:lnTo>
                  <a:lnTo>
                    <a:pt x="0" y="33588"/>
                  </a:lnTo>
                  <a:lnTo>
                    <a:pt x="0" y="36275"/>
                  </a:lnTo>
                  <a:lnTo>
                    <a:pt x="2157" y="40652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16" y="283897"/>
                  </a:lnTo>
                  <a:lnTo>
                    <a:pt x="254693" y="281748"/>
                  </a:lnTo>
                  <a:lnTo>
                    <a:pt x="281750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051958" y="5160264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022136" y="5010015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6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44" y="127302"/>
                  </a:lnTo>
                  <a:lnTo>
                    <a:pt x="2146" y="131702"/>
                  </a:lnTo>
                  <a:lnTo>
                    <a:pt x="0" y="136079"/>
                  </a:lnTo>
                  <a:lnTo>
                    <a:pt x="0" y="138766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07" y="460692"/>
                  </a:lnTo>
                  <a:lnTo>
                    <a:pt x="328984" y="458544"/>
                  </a:lnTo>
                  <a:lnTo>
                    <a:pt x="458541" y="328989"/>
                  </a:lnTo>
                  <a:lnTo>
                    <a:pt x="460687" y="324613"/>
                  </a:lnTo>
                  <a:lnTo>
                    <a:pt x="460687" y="321927"/>
                  </a:lnTo>
                  <a:lnTo>
                    <a:pt x="458541" y="317549"/>
                  </a:lnTo>
                  <a:lnTo>
                    <a:pt x="143137" y="2148"/>
                  </a:lnTo>
                  <a:lnTo>
                    <a:pt x="1387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66680" y="5183921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4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9" y="6350"/>
                  </a:lnTo>
                  <a:lnTo>
                    <a:pt x="13905" y="38029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0" y="2093698"/>
                  </a:lnTo>
                  <a:lnTo>
                    <a:pt x="37929" y="2133221"/>
                  </a:lnTo>
                  <a:lnTo>
                    <a:pt x="85036" y="2146433"/>
                  </a:lnTo>
                  <a:lnTo>
                    <a:pt x="129477" y="2147226"/>
                  </a:lnTo>
                  <a:lnTo>
                    <a:pt x="1654968" y="2147226"/>
                  </a:lnTo>
                  <a:lnTo>
                    <a:pt x="1699914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2" y="2042387"/>
                  </a:lnTo>
                  <a:lnTo>
                    <a:pt x="1785014" y="104839"/>
                  </a:lnTo>
                  <a:lnTo>
                    <a:pt x="1778772" y="53529"/>
                  </a:lnTo>
                  <a:lnTo>
                    <a:pt x="1747093" y="14005"/>
                  </a:lnTo>
                  <a:lnTo>
                    <a:pt x="1699986" y="793"/>
                  </a:lnTo>
                  <a:lnTo>
                    <a:pt x="1655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66581" y="5183921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75802" y="5181660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267397" y="0"/>
                  </a:moveTo>
                  <a:lnTo>
                    <a:pt x="7390" y="0"/>
                  </a:lnTo>
                  <a:lnTo>
                    <a:pt x="5376" y="638"/>
                  </a:lnTo>
                  <a:lnTo>
                    <a:pt x="3174" y="1439"/>
                  </a:lnTo>
                  <a:lnTo>
                    <a:pt x="1439" y="3174"/>
                  </a:lnTo>
                  <a:lnTo>
                    <a:pt x="637" y="5377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90" y="292378"/>
                  </a:lnTo>
                  <a:lnTo>
                    <a:pt x="267397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75802" y="5181660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602677" y="5160263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4" y="0"/>
                  </a:moveTo>
                  <a:lnTo>
                    <a:pt x="33588" y="0"/>
                  </a:lnTo>
                  <a:lnTo>
                    <a:pt x="29210" y="2148"/>
                  </a:lnTo>
                  <a:lnTo>
                    <a:pt x="6548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5"/>
                  </a:lnTo>
                  <a:lnTo>
                    <a:pt x="2148" y="40652"/>
                  </a:lnTo>
                  <a:lnTo>
                    <a:pt x="243244" y="281748"/>
                  </a:lnTo>
                  <a:lnTo>
                    <a:pt x="247621" y="283897"/>
                  </a:lnTo>
                  <a:lnTo>
                    <a:pt x="250307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1" y="2148"/>
                  </a:lnTo>
                  <a:lnTo>
                    <a:pt x="36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02676" y="5160264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572847" y="5010015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66" y="0"/>
                  </a:moveTo>
                  <a:lnTo>
                    <a:pt x="136079" y="0"/>
                  </a:lnTo>
                  <a:lnTo>
                    <a:pt x="133754" y="1084"/>
                  </a:lnTo>
                  <a:lnTo>
                    <a:pt x="131702" y="2148"/>
                  </a:lnTo>
                  <a:lnTo>
                    <a:pt x="2148" y="131702"/>
                  </a:lnTo>
                  <a:lnTo>
                    <a:pt x="1084" y="133754"/>
                  </a:lnTo>
                  <a:lnTo>
                    <a:pt x="0" y="136079"/>
                  </a:lnTo>
                  <a:lnTo>
                    <a:pt x="0" y="138766"/>
                  </a:lnTo>
                  <a:lnTo>
                    <a:pt x="317549" y="458544"/>
                  </a:lnTo>
                  <a:lnTo>
                    <a:pt x="321927" y="460692"/>
                  </a:lnTo>
                  <a:lnTo>
                    <a:pt x="324613" y="460692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7"/>
                  </a:lnTo>
                  <a:lnTo>
                    <a:pt x="143143" y="2148"/>
                  </a:lnTo>
                  <a:lnTo>
                    <a:pt x="138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421811" y="1222864"/>
            <a:ext cx="347980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spc="-10" dirty="0">
                <a:latin typeface="Consolas"/>
                <a:cs typeface="Consolas"/>
              </a:rPr>
              <a:t>status</a:t>
            </a:r>
            <a:endParaRPr sz="4950">
              <a:latin typeface="Consolas"/>
              <a:cs typeface="Consola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20" name="object 20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646904" y="7557750"/>
            <a:ext cx="232854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status</a:t>
            </a:r>
            <a:endParaRPr sz="3300">
              <a:latin typeface="Consolas"/>
              <a:cs typeface="Consolas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7182690" y="5601069"/>
          <a:ext cx="4326887" cy="1370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0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6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a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b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c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d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e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10845608" y="7411157"/>
            <a:ext cx="154559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505395" y="8227886"/>
            <a:ext cx="12000230" cy="1512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92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On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branch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master</a:t>
            </a:r>
            <a:endParaRPr sz="3300">
              <a:latin typeface="Consolas"/>
              <a:cs typeface="Consolas"/>
            </a:endParaRPr>
          </a:p>
          <a:p>
            <a:pPr marL="473075" marR="5080" indent="-461009">
              <a:lnSpc>
                <a:spcPts val="3879"/>
              </a:lnSpc>
              <a:spcBef>
                <a:spcPts val="13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Your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branch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is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ahead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of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'origin/master'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by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1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commit.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(use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"git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push"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to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publish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your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local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commits)</a:t>
            </a:r>
            <a:endParaRPr sz="3300">
              <a:latin typeface="Consolas"/>
              <a:cs typeface="Consola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5483360" y="2567284"/>
            <a:ext cx="2312670" cy="1573530"/>
            <a:chOff x="15483360" y="2567284"/>
            <a:chExt cx="2312670" cy="1573530"/>
          </a:xfrm>
        </p:grpSpPr>
        <p:sp>
          <p:nvSpPr>
            <p:cNvPr id="31" name="object 31"/>
            <p:cNvSpPr/>
            <p:nvPr/>
          </p:nvSpPr>
          <p:spPr>
            <a:xfrm>
              <a:off x="15509537" y="2593461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5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695353" y="2769261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28410" y="2753554"/>
              <a:ext cx="195592" cy="195592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5509537" y="30921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695353" y="32679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28410" y="3252288"/>
              <a:ext cx="195592" cy="195592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5509537" y="3598653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695353" y="377445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8410" y="3758748"/>
              <a:ext cx="195592" cy="195592"/>
            </a:xfrm>
            <a:prstGeom prst="rect">
              <a:avLst/>
            </a:prstGeom>
          </p:spPr>
        </p:pic>
      </p:grpSp>
      <p:pic>
        <p:nvPicPr>
          <p:cNvPr id="40" name="object 4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34392" y="1306051"/>
            <a:ext cx="1993132" cy="2347311"/>
          </a:xfrm>
          <a:prstGeom prst="rect">
            <a:avLst/>
          </a:prstGeom>
        </p:spPr>
      </p:pic>
      <p:graphicFrame>
        <p:nvGraphicFramePr>
          <p:cNvPr id="41" name="object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702382"/>
              </p:ext>
            </p:extLst>
          </p:nvPr>
        </p:nvGraphicFramePr>
        <p:xfrm>
          <a:off x="13370983" y="1894376"/>
          <a:ext cx="1387474" cy="1746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a = 1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b = 2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c = 3 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d = 4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" name="Fußzeilenplatzhalter 41">
            <a:extLst>
              <a:ext uri="{FF2B5EF4-FFF2-40B4-BE49-F238E27FC236}">
                <a16:creationId xmlns:a16="http://schemas.microsoft.com/office/drawing/2014/main" id="{87580AFE-AA0B-65ED-369A-6A5F6FEB156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63511" y="4196595"/>
            <a:ext cx="518414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latin typeface="Consolas"/>
                <a:cs typeface="Consolas"/>
              </a:rPr>
              <a:t>git</a:t>
            </a:r>
            <a:r>
              <a:rPr spc="15" dirty="0">
                <a:latin typeface="Consolas"/>
                <a:cs typeface="Consolas"/>
              </a:rPr>
              <a:t> </a:t>
            </a:r>
            <a:r>
              <a:rPr spc="-20" dirty="0">
                <a:latin typeface="Consolas"/>
                <a:cs typeface="Consolas"/>
              </a:rPr>
              <a:t>push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098D12-C5DB-CC52-421F-8711F50B5EA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1222864"/>
            <a:ext cx="278892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spc="-20" dirty="0">
                <a:latin typeface="Consolas"/>
                <a:cs typeface="Consolas"/>
              </a:rPr>
              <a:t>push</a:t>
            </a:r>
            <a:endParaRPr sz="495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228997" y="1310890"/>
            <a:ext cx="1993264" cy="2347595"/>
            <a:chOff x="13234392" y="1306051"/>
            <a:chExt cx="1993264" cy="2347595"/>
          </a:xfrm>
        </p:grpSpPr>
        <p:sp>
          <p:nvSpPr>
            <p:cNvPr id="4" name="object 4"/>
            <p:cNvSpPr/>
            <p:nvPr/>
          </p:nvSpPr>
          <p:spPr>
            <a:xfrm>
              <a:off x="13260668" y="147995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46" y="2093697"/>
                  </a:lnTo>
                  <a:lnTo>
                    <a:pt x="37927" y="2133221"/>
                  </a:lnTo>
                  <a:lnTo>
                    <a:pt x="85037" y="2146432"/>
                  </a:lnTo>
                  <a:lnTo>
                    <a:pt x="129478" y="2147225"/>
                  </a:lnTo>
                  <a:lnTo>
                    <a:pt x="1654970" y="2147225"/>
                  </a:lnTo>
                  <a:lnTo>
                    <a:pt x="1699915" y="2146432"/>
                  </a:lnTo>
                  <a:lnTo>
                    <a:pt x="1747095" y="2133221"/>
                  </a:lnTo>
                  <a:lnTo>
                    <a:pt x="1778768" y="2093697"/>
                  </a:lnTo>
                  <a:lnTo>
                    <a:pt x="1785024" y="2042386"/>
                  </a:lnTo>
                  <a:lnTo>
                    <a:pt x="1785016" y="104839"/>
                  </a:lnTo>
                  <a:lnTo>
                    <a:pt x="1778768" y="53528"/>
                  </a:lnTo>
                  <a:lnTo>
                    <a:pt x="1747095" y="14004"/>
                  </a:lnTo>
                  <a:lnTo>
                    <a:pt x="1699987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260569" y="147995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769790" y="1477697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394" y="0"/>
                  </a:moveTo>
                  <a:lnTo>
                    <a:pt x="7392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92" y="292377"/>
                  </a:lnTo>
                  <a:lnTo>
                    <a:pt x="267394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769790" y="1477697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796658" y="145630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0"/>
                  </a:lnTo>
                  <a:lnTo>
                    <a:pt x="2157" y="29210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57" y="40651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16" y="283897"/>
                  </a:lnTo>
                  <a:lnTo>
                    <a:pt x="254693" y="281748"/>
                  </a:lnTo>
                  <a:lnTo>
                    <a:pt x="281750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796658" y="145630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766837" y="1306051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6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44" y="127302"/>
                  </a:lnTo>
                  <a:lnTo>
                    <a:pt x="2146" y="131702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07" y="460692"/>
                  </a:lnTo>
                  <a:lnTo>
                    <a:pt x="328984" y="458544"/>
                  </a:lnTo>
                  <a:lnTo>
                    <a:pt x="458541" y="328991"/>
                  </a:lnTo>
                  <a:lnTo>
                    <a:pt x="460687" y="324613"/>
                  </a:lnTo>
                  <a:lnTo>
                    <a:pt x="460687" y="321927"/>
                  </a:lnTo>
                  <a:lnTo>
                    <a:pt x="458541" y="317550"/>
                  </a:lnTo>
                  <a:lnTo>
                    <a:pt x="143137" y="2148"/>
                  </a:lnTo>
                  <a:lnTo>
                    <a:pt x="1387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34392" y="1306051"/>
              <a:ext cx="1993132" cy="2347311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14" name="object 14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7944963" y="6788218"/>
            <a:ext cx="4815577" cy="2324577"/>
            <a:chOff x="7944963" y="6788218"/>
            <a:chExt cx="4815577" cy="2324577"/>
          </a:xfrm>
        </p:grpSpPr>
        <p:sp>
          <p:nvSpPr>
            <p:cNvPr id="21" name="object 21"/>
            <p:cNvSpPr/>
            <p:nvPr/>
          </p:nvSpPr>
          <p:spPr>
            <a:xfrm>
              <a:off x="7944963" y="8121989"/>
              <a:ext cx="3965575" cy="0"/>
            </a:xfrm>
            <a:custGeom>
              <a:avLst/>
              <a:gdLst/>
              <a:ahLst/>
              <a:cxnLst/>
              <a:rect l="l" t="t" r="r" b="b"/>
              <a:pathLst>
                <a:path w="3965575">
                  <a:moveTo>
                    <a:pt x="0" y="0"/>
                  </a:moveTo>
                  <a:lnTo>
                    <a:pt x="3965116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791529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2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46" y="2093698"/>
                  </a:lnTo>
                  <a:lnTo>
                    <a:pt x="37927" y="2133221"/>
                  </a:lnTo>
                  <a:lnTo>
                    <a:pt x="85033" y="2146433"/>
                  </a:lnTo>
                  <a:lnTo>
                    <a:pt x="129478" y="2147226"/>
                  </a:lnTo>
                  <a:lnTo>
                    <a:pt x="1654960" y="2147226"/>
                  </a:lnTo>
                  <a:lnTo>
                    <a:pt x="1699909" y="2146433"/>
                  </a:lnTo>
                  <a:lnTo>
                    <a:pt x="1747086" y="2133221"/>
                  </a:lnTo>
                  <a:lnTo>
                    <a:pt x="1778768" y="2093698"/>
                  </a:lnTo>
                  <a:lnTo>
                    <a:pt x="1785024" y="2042387"/>
                  </a:lnTo>
                  <a:lnTo>
                    <a:pt x="1785016" y="104839"/>
                  </a:lnTo>
                  <a:lnTo>
                    <a:pt x="1778768" y="53528"/>
                  </a:lnTo>
                  <a:lnTo>
                    <a:pt x="1747086" y="14004"/>
                  </a:lnTo>
                  <a:lnTo>
                    <a:pt x="1699982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791430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300651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4" y="0"/>
                  </a:moveTo>
                  <a:lnTo>
                    <a:pt x="7381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6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1" y="292378"/>
                  </a:lnTo>
                  <a:lnTo>
                    <a:pt x="267394" y="292378"/>
                  </a:lnTo>
                  <a:lnTo>
                    <a:pt x="274787" y="284988"/>
                  </a:lnTo>
                  <a:lnTo>
                    <a:pt x="274787" y="7390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300651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327520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1"/>
                  </a:lnTo>
                  <a:lnTo>
                    <a:pt x="2146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2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50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327520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297688" y="678821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70" y="0"/>
                  </a:moveTo>
                  <a:lnTo>
                    <a:pt x="136090" y="0"/>
                  </a:lnTo>
                  <a:lnTo>
                    <a:pt x="131702" y="2148"/>
                  </a:lnTo>
                  <a:lnTo>
                    <a:pt x="6554" y="127301"/>
                  </a:lnTo>
                  <a:lnTo>
                    <a:pt x="2157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57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89"/>
                  </a:lnTo>
                  <a:lnTo>
                    <a:pt x="460698" y="324613"/>
                  </a:lnTo>
                  <a:lnTo>
                    <a:pt x="460698" y="321926"/>
                  </a:lnTo>
                  <a:lnTo>
                    <a:pt x="458551" y="317549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813832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36" y="0"/>
                  </a:moveTo>
                  <a:lnTo>
                    <a:pt x="130053" y="0"/>
                  </a:lnTo>
                  <a:lnTo>
                    <a:pt x="104982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46" y="2093697"/>
                  </a:lnTo>
                  <a:lnTo>
                    <a:pt x="37927" y="2133221"/>
                  </a:lnTo>
                  <a:lnTo>
                    <a:pt x="85033" y="2146432"/>
                  </a:lnTo>
                  <a:lnTo>
                    <a:pt x="129478" y="2147226"/>
                  </a:lnTo>
                  <a:lnTo>
                    <a:pt x="1654960" y="2147226"/>
                  </a:lnTo>
                  <a:lnTo>
                    <a:pt x="1699909" y="2146432"/>
                  </a:lnTo>
                  <a:lnTo>
                    <a:pt x="1747086" y="2133221"/>
                  </a:lnTo>
                  <a:lnTo>
                    <a:pt x="1778768" y="2093697"/>
                  </a:lnTo>
                  <a:lnTo>
                    <a:pt x="1785014" y="2042386"/>
                  </a:lnTo>
                  <a:lnTo>
                    <a:pt x="1785005" y="104839"/>
                  </a:lnTo>
                  <a:lnTo>
                    <a:pt x="1778768" y="53528"/>
                  </a:lnTo>
                  <a:lnTo>
                    <a:pt x="1747086" y="14004"/>
                  </a:lnTo>
                  <a:lnTo>
                    <a:pt x="1699981" y="793"/>
                  </a:lnTo>
                  <a:lnTo>
                    <a:pt x="16555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de-DE" dirty="0"/>
            </a:p>
            <a:p>
              <a:pPr marL="12700">
                <a:lnSpc>
                  <a:spcPts val="2255"/>
                </a:lnSpc>
                <a:spcBef>
                  <a:spcPts val="95"/>
                </a:spcBef>
              </a:pPr>
              <a:r>
                <a:rPr lang="pt-BR" dirty="0">
                  <a:latin typeface="Consolas"/>
                  <a:cs typeface="Consolas"/>
                </a:rPr>
                <a:t>  </a:t>
              </a:r>
              <a:r>
                <a:rPr lang="pt-BR" sz="1800" dirty="0">
                  <a:latin typeface="Consolas"/>
                  <a:cs typeface="Consolas"/>
                </a:rPr>
                <a:t>a</a:t>
              </a:r>
              <a:r>
                <a:rPr lang="pt-BR" sz="1800" spc="-20" dirty="0">
                  <a:latin typeface="Consolas"/>
                  <a:cs typeface="Consolas"/>
                </a:rPr>
                <a:t> </a:t>
              </a:r>
              <a:r>
                <a:rPr lang="pt-BR" sz="1800" dirty="0">
                  <a:latin typeface="Consolas"/>
                  <a:cs typeface="Consolas"/>
                </a:rPr>
                <a:t>=</a:t>
              </a:r>
              <a:r>
                <a:rPr lang="pt-BR" sz="1800" spc="-15" dirty="0">
                  <a:latin typeface="Consolas"/>
                  <a:cs typeface="Consolas"/>
                </a:rPr>
                <a:t> </a:t>
              </a:r>
              <a:r>
                <a:rPr lang="pt-BR" sz="1800" spc="-50" dirty="0">
                  <a:latin typeface="Consolas"/>
                  <a:cs typeface="Consolas"/>
                </a:rPr>
                <a:t>1</a:t>
              </a:r>
              <a:endParaRPr lang="pt-BR" sz="1800" dirty="0">
                <a:latin typeface="Consolas"/>
                <a:cs typeface="Consolas"/>
              </a:endParaRPr>
            </a:p>
            <a:p>
              <a:pPr marL="12700">
                <a:lnSpc>
                  <a:spcPts val="2225"/>
                </a:lnSpc>
              </a:pPr>
              <a:r>
                <a:rPr lang="pt-BR" sz="1800" dirty="0">
                  <a:latin typeface="Consolas"/>
                  <a:cs typeface="Consolas"/>
                </a:rPr>
                <a:t>  b</a:t>
              </a:r>
              <a:r>
                <a:rPr lang="pt-BR" sz="1800" spc="-20" dirty="0">
                  <a:latin typeface="Consolas"/>
                  <a:cs typeface="Consolas"/>
                </a:rPr>
                <a:t> </a:t>
              </a:r>
              <a:r>
                <a:rPr lang="pt-BR" sz="1800" dirty="0">
                  <a:latin typeface="Consolas"/>
                  <a:cs typeface="Consolas"/>
                </a:rPr>
                <a:t>=</a:t>
              </a:r>
              <a:r>
                <a:rPr lang="pt-BR" sz="1800" spc="-15" dirty="0">
                  <a:latin typeface="Consolas"/>
                  <a:cs typeface="Consolas"/>
                </a:rPr>
                <a:t> </a:t>
              </a:r>
              <a:r>
                <a:rPr lang="pt-BR" sz="1800" spc="-50" dirty="0">
                  <a:latin typeface="Consolas"/>
                  <a:cs typeface="Consolas"/>
                </a:rPr>
                <a:t>2</a:t>
              </a:r>
              <a:endParaRPr lang="pt-BR" sz="1800" dirty="0">
                <a:latin typeface="Consolas"/>
                <a:cs typeface="Consolas"/>
              </a:endParaRPr>
            </a:p>
            <a:p>
              <a:pPr marL="12700">
                <a:lnSpc>
                  <a:spcPts val="2255"/>
                </a:lnSpc>
              </a:pPr>
              <a:r>
                <a:rPr lang="pt-BR" sz="1800" dirty="0">
                  <a:latin typeface="Consolas"/>
                  <a:cs typeface="Consolas"/>
                </a:rPr>
                <a:t>  c</a:t>
              </a:r>
              <a:r>
                <a:rPr lang="pt-BR" sz="1800" spc="-20" dirty="0">
                  <a:latin typeface="Consolas"/>
                  <a:cs typeface="Consolas"/>
                </a:rPr>
                <a:t> </a:t>
              </a:r>
              <a:r>
                <a:rPr lang="pt-BR" sz="1800" dirty="0">
                  <a:latin typeface="Consolas"/>
                  <a:cs typeface="Consolas"/>
                </a:rPr>
                <a:t>=</a:t>
              </a:r>
              <a:r>
                <a:rPr lang="pt-BR" sz="1800" spc="-15" dirty="0">
                  <a:latin typeface="Consolas"/>
                  <a:cs typeface="Consolas"/>
                </a:rPr>
                <a:t> </a:t>
              </a:r>
              <a:r>
                <a:rPr lang="pt-BR" sz="1800" spc="-50" dirty="0">
                  <a:latin typeface="Consolas"/>
                  <a:cs typeface="Consolas"/>
                </a:rPr>
                <a:t>3</a:t>
              </a:r>
            </a:p>
            <a:p>
              <a:pPr marL="12700">
                <a:lnSpc>
                  <a:spcPts val="2255"/>
                </a:lnSpc>
              </a:pPr>
              <a:r>
                <a:rPr lang="pt-BR" spc="-50" dirty="0">
                  <a:latin typeface="Consolas"/>
                </a:rPr>
                <a:t>  d = 4 </a:t>
              </a:r>
            </a:p>
            <a:p>
              <a:pPr marL="12700">
                <a:lnSpc>
                  <a:spcPts val="2255"/>
                </a:lnSpc>
              </a:pPr>
              <a:r>
                <a:rPr lang="pt-BR" spc="-50" dirty="0">
                  <a:latin typeface="Consolas"/>
                </a:rPr>
                <a:t>  </a:t>
              </a:r>
              <a:r>
                <a:rPr lang="pt-BR" spc="-50" dirty="0">
                  <a:solidFill>
                    <a:srgbClr val="00B050"/>
                  </a:solidFill>
                  <a:latin typeface="Consolas"/>
                </a:rPr>
                <a:t>e = 5 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0793273" y="6965225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302494" y="69629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4" y="0"/>
                  </a:moveTo>
                  <a:lnTo>
                    <a:pt x="7381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81" y="292377"/>
                  </a:lnTo>
                  <a:lnTo>
                    <a:pt x="267394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302494" y="69629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329362" y="69415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0"/>
                  </a:lnTo>
                  <a:lnTo>
                    <a:pt x="2146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2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50" y="254685"/>
                  </a:lnTo>
                  <a:lnTo>
                    <a:pt x="283897" y="250308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329363" y="694156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2299531" y="679131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7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54" y="127301"/>
                  </a:lnTo>
                  <a:lnTo>
                    <a:pt x="2157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57" y="143142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89"/>
                  </a:lnTo>
                  <a:lnTo>
                    <a:pt x="460698" y="324612"/>
                  </a:lnTo>
                  <a:lnTo>
                    <a:pt x="460698" y="321926"/>
                  </a:lnTo>
                  <a:lnTo>
                    <a:pt x="458551" y="317549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0918904" y="7306448"/>
            <a:ext cx="1350010" cy="309059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algn="just">
              <a:lnSpc>
                <a:spcPts val="2230"/>
              </a:lnSpc>
              <a:spcBef>
                <a:spcPts val="210"/>
              </a:spcBef>
            </a:pPr>
            <a:endParaRPr sz="1900" dirty="0">
              <a:latin typeface="Consolas"/>
              <a:cs typeface="Consola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918904" y="8154590"/>
            <a:ext cx="1350010" cy="309059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230"/>
              </a:lnSpc>
              <a:spcBef>
                <a:spcPts val="210"/>
              </a:spcBef>
            </a:pPr>
            <a:endParaRPr sz="1900" dirty="0">
              <a:latin typeface="Consolas"/>
              <a:cs typeface="Consola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128322" y="9191207"/>
            <a:ext cx="154559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7315965" y="6788218"/>
            <a:ext cx="1993264" cy="2347595"/>
            <a:chOff x="7315965" y="6788218"/>
            <a:chExt cx="1993264" cy="2347595"/>
          </a:xfrm>
        </p:grpSpPr>
        <p:sp>
          <p:nvSpPr>
            <p:cNvPr id="40" name="object 40"/>
            <p:cNvSpPr/>
            <p:nvPr/>
          </p:nvSpPr>
          <p:spPr>
            <a:xfrm>
              <a:off x="7342241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4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9" y="6349"/>
                  </a:lnTo>
                  <a:lnTo>
                    <a:pt x="13905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0" y="2093698"/>
                  </a:lnTo>
                  <a:lnTo>
                    <a:pt x="37929" y="2133221"/>
                  </a:lnTo>
                  <a:lnTo>
                    <a:pt x="85035" y="2146433"/>
                  </a:lnTo>
                  <a:lnTo>
                    <a:pt x="129477" y="2147226"/>
                  </a:lnTo>
                  <a:lnTo>
                    <a:pt x="1654968" y="2147226"/>
                  </a:lnTo>
                  <a:lnTo>
                    <a:pt x="1699914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2" y="2042387"/>
                  </a:lnTo>
                  <a:lnTo>
                    <a:pt x="1785014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6" y="793"/>
                  </a:lnTo>
                  <a:lnTo>
                    <a:pt x="1655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342142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851363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4" y="1439"/>
                  </a:lnTo>
                  <a:lnTo>
                    <a:pt x="1439" y="3174"/>
                  </a:lnTo>
                  <a:lnTo>
                    <a:pt x="637" y="5376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9" y="292378"/>
                  </a:lnTo>
                  <a:lnTo>
                    <a:pt x="267396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851363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878236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9" y="0"/>
                  </a:lnTo>
                  <a:lnTo>
                    <a:pt x="29211" y="2148"/>
                  </a:lnTo>
                  <a:lnTo>
                    <a:pt x="6549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8" y="40652"/>
                  </a:lnTo>
                  <a:lnTo>
                    <a:pt x="243245" y="281748"/>
                  </a:lnTo>
                  <a:lnTo>
                    <a:pt x="247622" y="283897"/>
                  </a:lnTo>
                  <a:lnTo>
                    <a:pt x="250308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878236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848408" y="678821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5" y="0"/>
                  </a:moveTo>
                  <a:lnTo>
                    <a:pt x="136079" y="0"/>
                  </a:lnTo>
                  <a:lnTo>
                    <a:pt x="133754" y="1084"/>
                  </a:lnTo>
                  <a:lnTo>
                    <a:pt x="131702" y="2148"/>
                  </a:lnTo>
                  <a:lnTo>
                    <a:pt x="2148" y="131702"/>
                  </a:lnTo>
                  <a:lnTo>
                    <a:pt x="1083" y="133754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3" y="460692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6"/>
                  </a:lnTo>
                  <a:lnTo>
                    <a:pt x="143143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7473983" y="7306448"/>
            <a:ext cx="687705" cy="88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a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1</a:t>
            </a:r>
            <a:endParaRPr sz="1900" dirty="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 dirty="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 dirty="0">
              <a:latin typeface="Consolas"/>
              <a:cs typeface="Consola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473983" y="8154590"/>
            <a:ext cx="6877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d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4</a:t>
            </a:r>
            <a:endParaRPr sz="1900" dirty="0">
              <a:latin typeface="Consolas"/>
              <a:cs typeface="Consolas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4562121" y="3940841"/>
            <a:ext cx="2312670" cy="1573530"/>
            <a:chOff x="14562121" y="3940841"/>
            <a:chExt cx="2312670" cy="1573530"/>
          </a:xfrm>
        </p:grpSpPr>
        <p:sp>
          <p:nvSpPr>
            <p:cNvPr id="50" name="object 50"/>
            <p:cNvSpPr/>
            <p:nvPr/>
          </p:nvSpPr>
          <p:spPr>
            <a:xfrm>
              <a:off x="14588299" y="3967018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4774115" y="4142818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07172" y="4127112"/>
              <a:ext cx="195592" cy="195592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4588299" y="4465750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4774115" y="4641550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07172" y="4625844"/>
              <a:ext cx="195592" cy="195592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14588299" y="4972210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4774115" y="5148010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07172" y="5132304"/>
              <a:ext cx="195592" cy="195592"/>
            </a:xfrm>
            <a:prstGeom prst="rect">
              <a:avLst/>
            </a:prstGeom>
          </p:spPr>
        </p:pic>
      </p:grpSp>
      <p:sp>
        <p:nvSpPr>
          <p:cNvPr id="59" name="Fußzeilenplatzhalter 58">
            <a:extLst>
              <a:ext uri="{FF2B5EF4-FFF2-40B4-BE49-F238E27FC236}">
                <a16:creationId xmlns:a16="http://schemas.microsoft.com/office/drawing/2014/main" id="{9F74C0FC-9370-A597-17F2-0114A8A9CD6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3D903CB5-BB4D-2044-E1AC-BF93915195B6}"/>
              </a:ext>
            </a:extLst>
          </p:cNvPr>
          <p:cNvSpPr txBox="1"/>
          <p:nvPr/>
        </p:nvSpPr>
        <p:spPr>
          <a:xfrm>
            <a:off x="13404850" y="2002644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 = 1</a:t>
            </a:r>
          </a:p>
          <a:p>
            <a:r>
              <a:rPr lang="de-DE" dirty="0"/>
              <a:t>b = 2 </a:t>
            </a:r>
          </a:p>
          <a:p>
            <a:r>
              <a:rPr lang="de-DE" dirty="0"/>
              <a:t>c = 3 </a:t>
            </a:r>
          </a:p>
          <a:p>
            <a:r>
              <a:rPr lang="de-DE" dirty="0"/>
              <a:t>d = 4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1222864"/>
            <a:ext cx="278892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spc="-20" dirty="0">
                <a:latin typeface="Consolas"/>
                <a:cs typeface="Consolas"/>
              </a:rPr>
              <a:t>push</a:t>
            </a:r>
            <a:endParaRPr sz="495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234392" y="1306051"/>
            <a:ext cx="1993264" cy="2347595"/>
            <a:chOff x="13234392" y="1306051"/>
            <a:chExt cx="1993264" cy="2347595"/>
          </a:xfrm>
        </p:grpSpPr>
        <p:sp>
          <p:nvSpPr>
            <p:cNvPr id="4" name="object 4"/>
            <p:cNvSpPr/>
            <p:nvPr/>
          </p:nvSpPr>
          <p:spPr>
            <a:xfrm>
              <a:off x="13317656" y="2607474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4">
                  <a:moveTo>
                    <a:pt x="0" y="0"/>
                  </a:moveTo>
                  <a:lnTo>
                    <a:pt x="219737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260668" y="147995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46" y="2093697"/>
                  </a:lnTo>
                  <a:lnTo>
                    <a:pt x="37927" y="2133221"/>
                  </a:lnTo>
                  <a:lnTo>
                    <a:pt x="85037" y="2146432"/>
                  </a:lnTo>
                  <a:lnTo>
                    <a:pt x="129478" y="2147225"/>
                  </a:lnTo>
                  <a:lnTo>
                    <a:pt x="1654970" y="2147225"/>
                  </a:lnTo>
                  <a:lnTo>
                    <a:pt x="1699915" y="2146432"/>
                  </a:lnTo>
                  <a:lnTo>
                    <a:pt x="1747095" y="2133221"/>
                  </a:lnTo>
                  <a:lnTo>
                    <a:pt x="1778768" y="2093697"/>
                  </a:lnTo>
                  <a:lnTo>
                    <a:pt x="1785024" y="2042386"/>
                  </a:lnTo>
                  <a:lnTo>
                    <a:pt x="1785016" y="104839"/>
                  </a:lnTo>
                  <a:lnTo>
                    <a:pt x="1778768" y="53528"/>
                  </a:lnTo>
                  <a:lnTo>
                    <a:pt x="1747095" y="14004"/>
                  </a:lnTo>
                  <a:lnTo>
                    <a:pt x="1699987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260569" y="147995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769790" y="1477697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394" y="0"/>
                  </a:moveTo>
                  <a:lnTo>
                    <a:pt x="7392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92" y="292377"/>
                  </a:lnTo>
                  <a:lnTo>
                    <a:pt x="267394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769790" y="1477697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796658" y="145630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0"/>
                  </a:lnTo>
                  <a:lnTo>
                    <a:pt x="2157" y="29210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57" y="40651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16" y="283897"/>
                  </a:lnTo>
                  <a:lnTo>
                    <a:pt x="254693" y="281748"/>
                  </a:lnTo>
                  <a:lnTo>
                    <a:pt x="281750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796658" y="145630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766837" y="1306051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6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44" y="127302"/>
                  </a:lnTo>
                  <a:lnTo>
                    <a:pt x="2146" y="131702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07" y="460692"/>
                  </a:lnTo>
                  <a:lnTo>
                    <a:pt x="328984" y="458544"/>
                  </a:lnTo>
                  <a:lnTo>
                    <a:pt x="458541" y="328991"/>
                  </a:lnTo>
                  <a:lnTo>
                    <a:pt x="460687" y="324613"/>
                  </a:lnTo>
                  <a:lnTo>
                    <a:pt x="460687" y="321927"/>
                  </a:lnTo>
                  <a:lnTo>
                    <a:pt x="458541" y="317550"/>
                  </a:lnTo>
                  <a:lnTo>
                    <a:pt x="143137" y="2148"/>
                  </a:lnTo>
                  <a:lnTo>
                    <a:pt x="1387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34392" y="1306051"/>
              <a:ext cx="1993132" cy="2347311"/>
            </a:xfrm>
            <a:prstGeom prst="rect">
              <a:avLst/>
            </a:prstGeom>
          </p:spPr>
        </p:pic>
      </p:grp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050627"/>
              </p:ext>
            </p:extLst>
          </p:nvPr>
        </p:nvGraphicFramePr>
        <p:xfrm>
          <a:off x="13370983" y="1894376"/>
          <a:ext cx="1387474" cy="2045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r>
                        <a:rPr lang="de-DE" sz="2000" dirty="0"/>
                        <a:t>a = 1</a:t>
                      </a:r>
                    </a:p>
                    <a:p>
                      <a:r>
                        <a:rPr lang="de-DE" sz="2000" dirty="0"/>
                        <a:t>b = 2 </a:t>
                      </a:r>
                    </a:p>
                    <a:p>
                      <a:r>
                        <a:rPr lang="de-DE" sz="2000" dirty="0"/>
                        <a:t>c = 3 </a:t>
                      </a:r>
                    </a:p>
                    <a:p>
                      <a:r>
                        <a:rPr lang="de-DE" sz="2000" dirty="0"/>
                        <a:t>d = 4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4" name="object 14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15" name="object 1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7913530" y="6788218"/>
            <a:ext cx="4846955" cy="2350770"/>
            <a:chOff x="7913530" y="6788218"/>
            <a:chExt cx="4846955" cy="2350770"/>
          </a:xfrm>
        </p:grpSpPr>
        <p:sp>
          <p:nvSpPr>
            <p:cNvPr id="22" name="object 22"/>
            <p:cNvSpPr/>
            <p:nvPr/>
          </p:nvSpPr>
          <p:spPr>
            <a:xfrm>
              <a:off x="7944963" y="8121989"/>
              <a:ext cx="3965575" cy="0"/>
            </a:xfrm>
            <a:custGeom>
              <a:avLst/>
              <a:gdLst/>
              <a:ahLst/>
              <a:cxnLst/>
              <a:rect l="l" t="t" r="r" b="b"/>
              <a:pathLst>
                <a:path w="3965575">
                  <a:moveTo>
                    <a:pt x="0" y="0"/>
                  </a:moveTo>
                  <a:lnTo>
                    <a:pt x="3965116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791529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2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46" y="2093698"/>
                  </a:lnTo>
                  <a:lnTo>
                    <a:pt x="37927" y="2133221"/>
                  </a:lnTo>
                  <a:lnTo>
                    <a:pt x="85033" y="2146433"/>
                  </a:lnTo>
                  <a:lnTo>
                    <a:pt x="129478" y="2147226"/>
                  </a:lnTo>
                  <a:lnTo>
                    <a:pt x="1654960" y="2147226"/>
                  </a:lnTo>
                  <a:lnTo>
                    <a:pt x="1699909" y="2146433"/>
                  </a:lnTo>
                  <a:lnTo>
                    <a:pt x="1747086" y="2133221"/>
                  </a:lnTo>
                  <a:lnTo>
                    <a:pt x="1778768" y="2093698"/>
                  </a:lnTo>
                  <a:lnTo>
                    <a:pt x="1785024" y="2042387"/>
                  </a:lnTo>
                  <a:lnTo>
                    <a:pt x="1785016" y="104839"/>
                  </a:lnTo>
                  <a:lnTo>
                    <a:pt x="1778768" y="53528"/>
                  </a:lnTo>
                  <a:lnTo>
                    <a:pt x="1747086" y="14004"/>
                  </a:lnTo>
                  <a:lnTo>
                    <a:pt x="1699982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791430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300651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4" y="0"/>
                  </a:moveTo>
                  <a:lnTo>
                    <a:pt x="7381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6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1" y="292378"/>
                  </a:lnTo>
                  <a:lnTo>
                    <a:pt x="267394" y="292378"/>
                  </a:lnTo>
                  <a:lnTo>
                    <a:pt x="274787" y="284988"/>
                  </a:lnTo>
                  <a:lnTo>
                    <a:pt x="274787" y="7390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300651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327520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1"/>
                  </a:lnTo>
                  <a:lnTo>
                    <a:pt x="2146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2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50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327520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297688" y="678821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70" y="0"/>
                  </a:moveTo>
                  <a:lnTo>
                    <a:pt x="136090" y="0"/>
                  </a:lnTo>
                  <a:lnTo>
                    <a:pt x="131702" y="2148"/>
                  </a:lnTo>
                  <a:lnTo>
                    <a:pt x="6554" y="127301"/>
                  </a:lnTo>
                  <a:lnTo>
                    <a:pt x="2157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57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89"/>
                  </a:lnTo>
                  <a:lnTo>
                    <a:pt x="460698" y="324613"/>
                  </a:lnTo>
                  <a:lnTo>
                    <a:pt x="460698" y="321926"/>
                  </a:lnTo>
                  <a:lnTo>
                    <a:pt x="458551" y="317549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793372" y="6965225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36" y="0"/>
                  </a:moveTo>
                  <a:lnTo>
                    <a:pt x="130053" y="0"/>
                  </a:lnTo>
                  <a:lnTo>
                    <a:pt x="104982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46" y="2093697"/>
                  </a:lnTo>
                  <a:lnTo>
                    <a:pt x="37927" y="2133221"/>
                  </a:lnTo>
                  <a:lnTo>
                    <a:pt x="85033" y="2146432"/>
                  </a:lnTo>
                  <a:lnTo>
                    <a:pt x="129478" y="2147226"/>
                  </a:lnTo>
                  <a:lnTo>
                    <a:pt x="1654960" y="2147226"/>
                  </a:lnTo>
                  <a:lnTo>
                    <a:pt x="1699909" y="2146432"/>
                  </a:lnTo>
                  <a:lnTo>
                    <a:pt x="1747086" y="2133221"/>
                  </a:lnTo>
                  <a:lnTo>
                    <a:pt x="1778768" y="2093697"/>
                  </a:lnTo>
                  <a:lnTo>
                    <a:pt x="1785014" y="2042386"/>
                  </a:lnTo>
                  <a:lnTo>
                    <a:pt x="1785005" y="104839"/>
                  </a:lnTo>
                  <a:lnTo>
                    <a:pt x="1778768" y="53528"/>
                  </a:lnTo>
                  <a:lnTo>
                    <a:pt x="1747086" y="14004"/>
                  </a:lnTo>
                  <a:lnTo>
                    <a:pt x="1699981" y="793"/>
                  </a:lnTo>
                  <a:lnTo>
                    <a:pt x="16555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793273" y="6965225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302494" y="69629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4" y="0"/>
                  </a:moveTo>
                  <a:lnTo>
                    <a:pt x="7381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81" y="292377"/>
                  </a:lnTo>
                  <a:lnTo>
                    <a:pt x="267394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302494" y="69629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329362" y="69415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0"/>
                  </a:lnTo>
                  <a:lnTo>
                    <a:pt x="2146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2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50" y="254685"/>
                  </a:lnTo>
                  <a:lnTo>
                    <a:pt x="283897" y="250308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2329363" y="694156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2299531" y="679131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7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54" y="127301"/>
                  </a:lnTo>
                  <a:lnTo>
                    <a:pt x="2157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57" y="143142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89"/>
                  </a:lnTo>
                  <a:lnTo>
                    <a:pt x="460698" y="324612"/>
                  </a:lnTo>
                  <a:lnTo>
                    <a:pt x="460698" y="321926"/>
                  </a:lnTo>
                  <a:lnTo>
                    <a:pt x="458551" y="317549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646904" y="7557750"/>
            <a:ext cx="186817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push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918904" y="7306448"/>
            <a:ext cx="687705" cy="88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a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1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918904" y="8154590"/>
            <a:ext cx="687705" cy="597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d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4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solidFill>
                  <a:srgbClr val="00882B"/>
                </a:solidFill>
                <a:latin typeface="Consolas"/>
                <a:cs typeface="Consolas"/>
              </a:rPr>
              <a:t>e</a:t>
            </a:r>
            <a:r>
              <a:rPr sz="1900" spc="-20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00882B"/>
                </a:solidFill>
                <a:latin typeface="Consolas"/>
                <a:cs typeface="Consolas"/>
              </a:rPr>
              <a:t>=</a:t>
            </a:r>
            <a:r>
              <a:rPr sz="1900" spc="-15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spc="-50" dirty="0">
                <a:solidFill>
                  <a:srgbClr val="00882B"/>
                </a:solidFill>
                <a:latin typeface="Consolas"/>
                <a:cs typeface="Consolas"/>
              </a:rPr>
              <a:t>5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128322" y="9191207"/>
            <a:ext cx="154559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315965" y="6788218"/>
            <a:ext cx="1993264" cy="2347595"/>
            <a:chOff x="7315965" y="6788218"/>
            <a:chExt cx="1993264" cy="2347595"/>
          </a:xfrm>
        </p:grpSpPr>
        <p:sp>
          <p:nvSpPr>
            <p:cNvPr id="42" name="object 42"/>
            <p:cNvSpPr/>
            <p:nvPr/>
          </p:nvSpPr>
          <p:spPr>
            <a:xfrm>
              <a:off x="7342241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4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9" y="6349"/>
                  </a:lnTo>
                  <a:lnTo>
                    <a:pt x="13905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0" y="2093698"/>
                  </a:lnTo>
                  <a:lnTo>
                    <a:pt x="37929" y="2133221"/>
                  </a:lnTo>
                  <a:lnTo>
                    <a:pt x="85035" y="2146433"/>
                  </a:lnTo>
                  <a:lnTo>
                    <a:pt x="129477" y="2147226"/>
                  </a:lnTo>
                  <a:lnTo>
                    <a:pt x="1654968" y="2147226"/>
                  </a:lnTo>
                  <a:lnTo>
                    <a:pt x="1699914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2" y="2042387"/>
                  </a:lnTo>
                  <a:lnTo>
                    <a:pt x="1785014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6" y="793"/>
                  </a:lnTo>
                  <a:lnTo>
                    <a:pt x="1655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342142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851363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4" y="1439"/>
                  </a:lnTo>
                  <a:lnTo>
                    <a:pt x="1439" y="3174"/>
                  </a:lnTo>
                  <a:lnTo>
                    <a:pt x="637" y="5376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9" y="292378"/>
                  </a:lnTo>
                  <a:lnTo>
                    <a:pt x="267396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851363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878236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9" y="0"/>
                  </a:lnTo>
                  <a:lnTo>
                    <a:pt x="29211" y="2148"/>
                  </a:lnTo>
                  <a:lnTo>
                    <a:pt x="6549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8" y="40652"/>
                  </a:lnTo>
                  <a:lnTo>
                    <a:pt x="243245" y="281748"/>
                  </a:lnTo>
                  <a:lnTo>
                    <a:pt x="247622" y="283897"/>
                  </a:lnTo>
                  <a:lnTo>
                    <a:pt x="250308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878236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848408" y="678821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5" y="0"/>
                  </a:moveTo>
                  <a:lnTo>
                    <a:pt x="136079" y="0"/>
                  </a:lnTo>
                  <a:lnTo>
                    <a:pt x="133754" y="1084"/>
                  </a:lnTo>
                  <a:lnTo>
                    <a:pt x="131702" y="2148"/>
                  </a:lnTo>
                  <a:lnTo>
                    <a:pt x="2148" y="131702"/>
                  </a:lnTo>
                  <a:lnTo>
                    <a:pt x="1083" y="133754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3" y="460692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6"/>
                  </a:lnTo>
                  <a:lnTo>
                    <a:pt x="143143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7473983" y="7306448"/>
            <a:ext cx="687705" cy="88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a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1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473983" y="8154590"/>
            <a:ext cx="6877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d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4</a:t>
            </a:r>
            <a:endParaRPr sz="1900">
              <a:latin typeface="Consolas"/>
              <a:cs typeface="Consolas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4562121" y="3940841"/>
            <a:ext cx="2312670" cy="1573530"/>
            <a:chOff x="14562121" y="3940841"/>
            <a:chExt cx="2312670" cy="1573530"/>
          </a:xfrm>
        </p:grpSpPr>
        <p:sp>
          <p:nvSpPr>
            <p:cNvPr id="52" name="object 52"/>
            <p:cNvSpPr/>
            <p:nvPr/>
          </p:nvSpPr>
          <p:spPr>
            <a:xfrm>
              <a:off x="14588299" y="3967018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4774115" y="4142818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07172" y="4127112"/>
              <a:ext cx="195592" cy="195592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4588299" y="4465750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4774115" y="4641550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07172" y="4625844"/>
              <a:ext cx="195592" cy="195592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14588299" y="4972210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4774115" y="5148010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07172" y="5132304"/>
              <a:ext cx="195592" cy="195592"/>
            </a:xfrm>
            <a:prstGeom prst="rect">
              <a:avLst/>
            </a:prstGeom>
          </p:spPr>
        </p:pic>
      </p:grpSp>
      <p:sp>
        <p:nvSpPr>
          <p:cNvPr id="61" name="Fußzeilenplatzhalter 60">
            <a:extLst>
              <a:ext uri="{FF2B5EF4-FFF2-40B4-BE49-F238E27FC236}">
                <a16:creationId xmlns:a16="http://schemas.microsoft.com/office/drawing/2014/main" id="{3E1482BB-1071-4A9B-939E-B131EAFC814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1222864"/>
            <a:ext cx="278892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spc="-20" dirty="0">
                <a:latin typeface="Consolas"/>
                <a:cs typeface="Consolas"/>
              </a:rPr>
              <a:t>push</a:t>
            </a:r>
            <a:endParaRPr sz="495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4" name="object 4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3234217" y="1273703"/>
            <a:ext cx="5733415" cy="2379980"/>
            <a:chOff x="13234217" y="1273703"/>
            <a:chExt cx="5733415" cy="2379980"/>
          </a:xfrm>
        </p:grpSpPr>
        <p:sp>
          <p:nvSpPr>
            <p:cNvPr id="11" name="object 11"/>
            <p:cNvSpPr/>
            <p:nvPr/>
          </p:nvSpPr>
          <p:spPr>
            <a:xfrm>
              <a:off x="13260668" y="147995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46" y="2093697"/>
                  </a:lnTo>
                  <a:lnTo>
                    <a:pt x="37927" y="2133221"/>
                  </a:lnTo>
                  <a:lnTo>
                    <a:pt x="85037" y="2146432"/>
                  </a:lnTo>
                  <a:lnTo>
                    <a:pt x="129478" y="2147225"/>
                  </a:lnTo>
                  <a:lnTo>
                    <a:pt x="1654970" y="2147225"/>
                  </a:lnTo>
                  <a:lnTo>
                    <a:pt x="1699915" y="2146432"/>
                  </a:lnTo>
                  <a:lnTo>
                    <a:pt x="1747095" y="2133221"/>
                  </a:lnTo>
                  <a:lnTo>
                    <a:pt x="1778768" y="2093697"/>
                  </a:lnTo>
                  <a:lnTo>
                    <a:pt x="1785024" y="2042386"/>
                  </a:lnTo>
                  <a:lnTo>
                    <a:pt x="1785016" y="104839"/>
                  </a:lnTo>
                  <a:lnTo>
                    <a:pt x="1778768" y="53528"/>
                  </a:lnTo>
                  <a:lnTo>
                    <a:pt x="1747095" y="14004"/>
                  </a:lnTo>
                  <a:lnTo>
                    <a:pt x="1699987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260569" y="147995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769790" y="1477697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394" y="0"/>
                  </a:moveTo>
                  <a:lnTo>
                    <a:pt x="7392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92" y="292377"/>
                  </a:lnTo>
                  <a:lnTo>
                    <a:pt x="267394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769790" y="1477697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796658" y="145630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0"/>
                  </a:lnTo>
                  <a:lnTo>
                    <a:pt x="2157" y="29210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57" y="40651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16" y="283897"/>
                  </a:lnTo>
                  <a:lnTo>
                    <a:pt x="254693" y="281748"/>
                  </a:lnTo>
                  <a:lnTo>
                    <a:pt x="281750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796658" y="145630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766837" y="1306051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6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44" y="127302"/>
                  </a:lnTo>
                  <a:lnTo>
                    <a:pt x="2146" y="131702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07" y="460692"/>
                  </a:lnTo>
                  <a:lnTo>
                    <a:pt x="328984" y="458544"/>
                  </a:lnTo>
                  <a:lnTo>
                    <a:pt x="458541" y="328991"/>
                  </a:lnTo>
                  <a:lnTo>
                    <a:pt x="460687" y="324613"/>
                  </a:lnTo>
                  <a:lnTo>
                    <a:pt x="460687" y="321927"/>
                  </a:lnTo>
                  <a:lnTo>
                    <a:pt x="458541" y="317550"/>
                  </a:lnTo>
                  <a:lnTo>
                    <a:pt x="143137" y="2148"/>
                  </a:lnTo>
                  <a:lnTo>
                    <a:pt x="1387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34392" y="1306051"/>
              <a:ext cx="1993132" cy="234731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3317656" y="2607474"/>
              <a:ext cx="3965575" cy="0"/>
            </a:xfrm>
            <a:custGeom>
              <a:avLst/>
              <a:gdLst/>
              <a:ahLst/>
              <a:cxnLst/>
              <a:rect l="l" t="t" r="r" b="b"/>
              <a:pathLst>
                <a:path w="3965575">
                  <a:moveTo>
                    <a:pt x="0" y="0"/>
                  </a:moveTo>
                  <a:lnTo>
                    <a:pt x="3965116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000680" y="1447610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7" y="99"/>
                  </a:lnTo>
                  <a:lnTo>
                    <a:pt x="53438" y="6349"/>
                  </a:lnTo>
                  <a:lnTo>
                    <a:pt x="13911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56" y="2093697"/>
                  </a:lnTo>
                  <a:lnTo>
                    <a:pt x="37938" y="2133221"/>
                  </a:lnTo>
                  <a:lnTo>
                    <a:pt x="85042" y="2146432"/>
                  </a:lnTo>
                  <a:lnTo>
                    <a:pt x="129477" y="2147226"/>
                  </a:lnTo>
                  <a:lnTo>
                    <a:pt x="1654970" y="2147226"/>
                  </a:lnTo>
                  <a:lnTo>
                    <a:pt x="1699919" y="2146432"/>
                  </a:lnTo>
                  <a:lnTo>
                    <a:pt x="1747096" y="2133221"/>
                  </a:lnTo>
                  <a:lnTo>
                    <a:pt x="1778778" y="2093697"/>
                  </a:lnTo>
                  <a:lnTo>
                    <a:pt x="1785024" y="2042386"/>
                  </a:lnTo>
                  <a:lnTo>
                    <a:pt x="1785016" y="104839"/>
                  </a:lnTo>
                  <a:lnTo>
                    <a:pt x="1778778" y="53528"/>
                  </a:lnTo>
                  <a:lnTo>
                    <a:pt x="1747096" y="14004"/>
                  </a:lnTo>
                  <a:lnTo>
                    <a:pt x="1699991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000581" y="1447610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509802" y="1445348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405" y="0"/>
                  </a:moveTo>
                  <a:lnTo>
                    <a:pt x="7392" y="0"/>
                  </a:lnTo>
                  <a:lnTo>
                    <a:pt x="5382" y="637"/>
                  </a:lnTo>
                  <a:lnTo>
                    <a:pt x="3183" y="1439"/>
                  </a:lnTo>
                  <a:lnTo>
                    <a:pt x="1444" y="3174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92" y="292377"/>
                  </a:lnTo>
                  <a:lnTo>
                    <a:pt x="267405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4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509802" y="1445348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536680" y="1423952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3627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44" y="24810"/>
                  </a:lnTo>
                  <a:lnTo>
                    <a:pt x="2146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2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50" y="254685"/>
                  </a:lnTo>
                  <a:lnTo>
                    <a:pt x="283897" y="250308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47" y="2148"/>
                  </a:lnTo>
                  <a:lnTo>
                    <a:pt x="362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536682" y="1423952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506849" y="1273703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7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54" y="127301"/>
                  </a:lnTo>
                  <a:lnTo>
                    <a:pt x="2146" y="131701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46" y="143142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89"/>
                  </a:lnTo>
                  <a:lnTo>
                    <a:pt x="460698" y="324612"/>
                  </a:lnTo>
                  <a:lnTo>
                    <a:pt x="460698" y="321926"/>
                  </a:lnTo>
                  <a:lnTo>
                    <a:pt x="458551" y="317549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7315965" y="6788218"/>
            <a:ext cx="5442585" cy="2347595"/>
            <a:chOff x="7315965" y="6788218"/>
            <a:chExt cx="5442585" cy="2347595"/>
          </a:xfrm>
        </p:grpSpPr>
        <p:sp>
          <p:nvSpPr>
            <p:cNvPr id="28" name="object 28"/>
            <p:cNvSpPr/>
            <p:nvPr/>
          </p:nvSpPr>
          <p:spPr>
            <a:xfrm>
              <a:off x="7944963" y="8121989"/>
              <a:ext cx="3965575" cy="0"/>
            </a:xfrm>
            <a:custGeom>
              <a:avLst/>
              <a:gdLst/>
              <a:ahLst/>
              <a:cxnLst/>
              <a:rect l="l" t="t" r="r" b="b"/>
              <a:pathLst>
                <a:path w="3965575">
                  <a:moveTo>
                    <a:pt x="0" y="0"/>
                  </a:moveTo>
                  <a:lnTo>
                    <a:pt x="3965116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791530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2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46" y="2093698"/>
                  </a:lnTo>
                  <a:lnTo>
                    <a:pt x="37927" y="2133221"/>
                  </a:lnTo>
                  <a:lnTo>
                    <a:pt x="85033" y="2146433"/>
                  </a:lnTo>
                  <a:lnTo>
                    <a:pt x="129478" y="2147226"/>
                  </a:lnTo>
                  <a:lnTo>
                    <a:pt x="1654960" y="2147226"/>
                  </a:lnTo>
                  <a:lnTo>
                    <a:pt x="1699909" y="2146433"/>
                  </a:lnTo>
                  <a:lnTo>
                    <a:pt x="1747086" y="2133221"/>
                  </a:lnTo>
                  <a:lnTo>
                    <a:pt x="1778768" y="2093698"/>
                  </a:lnTo>
                  <a:lnTo>
                    <a:pt x="1785024" y="2042387"/>
                  </a:lnTo>
                  <a:lnTo>
                    <a:pt x="1785016" y="104839"/>
                  </a:lnTo>
                  <a:lnTo>
                    <a:pt x="1778768" y="53528"/>
                  </a:lnTo>
                  <a:lnTo>
                    <a:pt x="1747086" y="14004"/>
                  </a:lnTo>
                  <a:lnTo>
                    <a:pt x="1699982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791430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300651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4" y="0"/>
                  </a:moveTo>
                  <a:lnTo>
                    <a:pt x="7381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6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1" y="292378"/>
                  </a:lnTo>
                  <a:lnTo>
                    <a:pt x="267394" y="292378"/>
                  </a:lnTo>
                  <a:lnTo>
                    <a:pt x="274787" y="284988"/>
                  </a:lnTo>
                  <a:lnTo>
                    <a:pt x="274787" y="7390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300651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327520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1"/>
                  </a:lnTo>
                  <a:lnTo>
                    <a:pt x="2146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2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50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327520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2297688" y="678821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70" y="0"/>
                  </a:moveTo>
                  <a:lnTo>
                    <a:pt x="136090" y="0"/>
                  </a:lnTo>
                  <a:lnTo>
                    <a:pt x="131702" y="2148"/>
                  </a:lnTo>
                  <a:lnTo>
                    <a:pt x="6554" y="127301"/>
                  </a:lnTo>
                  <a:lnTo>
                    <a:pt x="2157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57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89"/>
                  </a:lnTo>
                  <a:lnTo>
                    <a:pt x="460698" y="324613"/>
                  </a:lnTo>
                  <a:lnTo>
                    <a:pt x="460698" y="321926"/>
                  </a:lnTo>
                  <a:lnTo>
                    <a:pt x="458551" y="317549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342241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4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9" y="6349"/>
                  </a:lnTo>
                  <a:lnTo>
                    <a:pt x="13905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0" y="2093698"/>
                  </a:lnTo>
                  <a:lnTo>
                    <a:pt x="37929" y="2133221"/>
                  </a:lnTo>
                  <a:lnTo>
                    <a:pt x="85035" y="2146433"/>
                  </a:lnTo>
                  <a:lnTo>
                    <a:pt x="129477" y="2147226"/>
                  </a:lnTo>
                  <a:lnTo>
                    <a:pt x="1654968" y="2147226"/>
                  </a:lnTo>
                  <a:lnTo>
                    <a:pt x="1699914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2" y="2042387"/>
                  </a:lnTo>
                  <a:lnTo>
                    <a:pt x="1785014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6" y="793"/>
                  </a:lnTo>
                  <a:lnTo>
                    <a:pt x="1655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342142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851363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4" y="1439"/>
                  </a:lnTo>
                  <a:lnTo>
                    <a:pt x="1439" y="3174"/>
                  </a:lnTo>
                  <a:lnTo>
                    <a:pt x="637" y="5376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9" y="292378"/>
                  </a:lnTo>
                  <a:lnTo>
                    <a:pt x="267396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851363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878236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9" y="0"/>
                  </a:lnTo>
                  <a:lnTo>
                    <a:pt x="29211" y="2148"/>
                  </a:lnTo>
                  <a:lnTo>
                    <a:pt x="6549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8" y="40652"/>
                  </a:lnTo>
                  <a:lnTo>
                    <a:pt x="243245" y="281748"/>
                  </a:lnTo>
                  <a:lnTo>
                    <a:pt x="247622" y="283897"/>
                  </a:lnTo>
                  <a:lnTo>
                    <a:pt x="250308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878236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848408" y="678821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5" y="0"/>
                  </a:moveTo>
                  <a:lnTo>
                    <a:pt x="136079" y="0"/>
                  </a:lnTo>
                  <a:lnTo>
                    <a:pt x="133754" y="1084"/>
                  </a:lnTo>
                  <a:lnTo>
                    <a:pt x="131702" y="2148"/>
                  </a:lnTo>
                  <a:lnTo>
                    <a:pt x="2148" y="131702"/>
                  </a:lnTo>
                  <a:lnTo>
                    <a:pt x="1083" y="133754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3" y="460692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6"/>
                  </a:lnTo>
                  <a:lnTo>
                    <a:pt x="143143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646904" y="7557750"/>
            <a:ext cx="186817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push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128322" y="9191207"/>
            <a:ext cx="154559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7128139" y="1788292"/>
            <a:ext cx="687705" cy="88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a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1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7128139" y="2636434"/>
            <a:ext cx="687705" cy="597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d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4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solidFill>
                  <a:srgbClr val="00882B"/>
                </a:solidFill>
                <a:latin typeface="Consolas"/>
                <a:cs typeface="Consolas"/>
              </a:rPr>
              <a:t>e</a:t>
            </a:r>
            <a:r>
              <a:rPr sz="1900" spc="-20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00882B"/>
                </a:solidFill>
                <a:latin typeface="Consolas"/>
                <a:cs typeface="Consolas"/>
              </a:rPr>
              <a:t>=</a:t>
            </a:r>
            <a:r>
              <a:rPr sz="1900" spc="-15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spc="-50" dirty="0">
                <a:solidFill>
                  <a:srgbClr val="00882B"/>
                </a:solidFill>
                <a:latin typeface="Consolas"/>
                <a:cs typeface="Consolas"/>
              </a:rPr>
              <a:t>5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7337557" y="3673051"/>
            <a:ext cx="154559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7454933" y="7381120"/>
          <a:ext cx="4328793" cy="1370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0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a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b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c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d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e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9" name="object 49"/>
          <p:cNvGrpSpPr/>
          <p:nvPr/>
        </p:nvGrpSpPr>
        <p:grpSpPr>
          <a:xfrm>
            <a:off x="13234392" y="1306051"/>
            <a:ext cx="1993264" cy="2347595"/>
            <a:chOff x="13234392" y="1306051"/>
            <a:chExt cx="1993264" cy="2347595"/>
          </a:xfrm>
        </p:grpSpPr>
        <p:sp>
          <p:nvSpPr>
            <p:cNvPr id="50" name="object 50"/>
            <p:cNvSpPr/>
            <p:nvPr/>
          </p:nvSpPr>
          <p:spPr>
            <a:xfrm>
              <a:off x="13260668" y="147995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46" y="2093697"/>
                  </a:lnTo>
                  <a:lnTo>
                    <a:pt x="37927" y="2133221"/>
                  </a:lnTo>
                  <a:lnTo>
                    <a:pt x="85037" y="2146432"/>
                  </a:lnTo>
                  <a:lnTo>
                    <a:pt x="129478" y="2147225"/>
                  </a:lnTo>
                  <a:lnTo>
                    <a:pt x="1654970" y="2147225"/>
                  </a:lnTo>
                  <a:lnTo>
                    <a:pt x="1699915" y="2146432"/>
                  </a:lnTo>
                  <a:lnTo>
                    <a:pt x="1747095" y="2133221"/>
                  </a:lnTo>
                  <a:lnTo>
                    <a:pt x="1778768" y="2093697"/>
                  </a:lnTo>
                  <a:lnTo>
                    <a:pt x="1785024" y="2042386"/>
                  </a:lnTo>
                  <a:lnTo>
                    <a:pt x="1785016" y="104839"/>
                  </a:lnTo>
                  <a:lnTo>
                    <a:pt x="1778768" y="53528"/>
                  </a:lnTo>
                  <a:lnTo>
                    <a:pt x="1747095" y="14004"/>
                  </a:lnTo>
                  <a:lnTo>
                    <a:pt x="1699987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3260569" y="147995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4769790" y="1477697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394" y="0"/>
                  </a:moveTo>
                  <a:lnTo>
                    <a:pt x="7392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92" y="292377"/>
                  </a:lnTo>
                  <a:lnTo>
                    <a:pt x="267394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4769790" y="1477697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4796658" y="145630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0"/>
                  </a:lnTo>
                  <a:lnTo>
                    <a:pt x="2157" y="29210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57" y="40651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16" y="283897"/>
                  </a:lnTo>
                  <a:lnTo>
                    <a:pt x="254693" y="281748"/>
                  </a:lnTo>
                  <a:lnTo>
                    <a:pt x="281750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4796658" y="145630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4766837" y="1306051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6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44" y="127302"/>
                  </a:lnTo>
                  <a:lnTo>
                    <a:pt x="2146" y="131702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07" y="460692"/>
                  </a:lnTo>
                  <a:lnTo>
                    <a:pt x="328984" y="458544"/>
                  </a:lnTo>
                  <a:lnTo>
                    <a:pt x="458541" y="328991"/>
                  </a:lnTo>
                  <a:lnTo>
                    <a:pt x="460687" y="324613"/>
                  </a:lnTo>
                  <a:lnTo>
                    <a:pt x="460687" y="321927"/>
                  </a:lnTo>
                  <a:lnTo>
                    <a:pt x="458541" y="317550"/>
                  </a:lnTo>
                  <a:lnTo>
                    <a:pt x="143137" y="2148"/>
                  </a:lnTo>
                  <a:lnTo>
                    <a:pt x="1387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13390033" y="1819705"/>
            <a:ext cx="1350010" cy="18478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de-DE" sz="2000" dirty="0"/>
              <a:t>a = 1</a:t>
            </a:r>
          </a:p>
          <a:p>
            <a:r>
              <a:rPr lang="de-DE" sz="2000" dirty="0"/>
              <a:t>b = 2 </a:t>
            </a:r>
          </a:p>
          <a:p>
            <a:r>
              <a:rPr lang="de-DE" sz="2000" dirty="0"/>
              <a:t>c = 3</a:t>
            </a:r>
          </a:p>
          <a:p>
            <a:r>
              <a:rPr lang="de-DE" sz="2000" dirty="0"/>
              <a:t>d = 4 </a:t>
            </a:r>
          </a:p>
          <a:p>
            <a:r>
              <a:rPr lang="de-DE" sz="2000" dirty="0"/>
              <a:t> </a:t>
            </a:r>
          </a:p>
          <a:p>
            <a:pPr marL="12700">
              <a:lnSpc>
                <a:spcPts val="2255"/>
              </a:lnSpc>
              <a:spcBef>
                <a:spcPts val="95"/>
              </a:spcBef>
            </a:pPr>
            <a:endParaRPr sz="1900" dirty="0">
              <a:latin typeface="Consolas"/>
              <a:cs typeface="Consolas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14562121" y="3940841"/>
            <a:ext cx="2312670" cy="1573530"/>
            <a:chOff x="14562121" y="3940841"/>
            <a:chExt cx="2312670" cy="1573530"/>
          </a:xfrm>
        </p:grpSpPr>
        <p:sp>
          <p:nvSpPr>
            <p:cNvPr id="60" name="object 60"/>
            <p:cNvSpPr/>
            <p:nvPr/>
          </p:nvSpPr>
          <p:spPr>
            <a:xfrm>
              <a:off x="14588299" y="3967018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4774115" y="4142818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07172" y="4127112"/>
              <a:ext cx="195592" cy="195592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14588299" y="4465750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4774115" y="4641550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07172" y="4625844"/>
              <a:ext cx="195592" cy="195592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14588299" y="4972210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4774115" y="5148010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07172" y="5132304"/>
              <a:ext cx="195592" cy="195592"/>
            </a:xfrm>
            <a:prstGeom prst="rect">
              <a:avLst/>
            </a:prstGeom>
          </p:spPr>
        </p:pic>
      </p:grpSp>
      <p:sp>
        <p:nvSpPr>
          <p:cNvPr id="69" name="Fußzeilenplatzhalter 68">
            <a:extLst>
              <a:ext uri="{FF2B5EF4-FFF2-40B4-BE49-F238E27FC236}">
                <a16:creationId xmlns:a16="http://schemas.microsoft.com/office/drawing/2014/main" id="{927C411C-9234-9A5A-0693-0AB9B30BAA4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91452"/>
            <a:ext cx="3502660" cy="125730"/>
          </a:xfrm>
          <a:custGeom>
            <a:avLst/>
            <a:gdLst/>
            <a:ahLst/>
            <a:cxnLst/>
            <a:rect l="l" t="t" r="r" b="b"/>
            <a:pathLst>
              <a:path w="3502660" h="125729">
                <a:moveTo>
                  <a:pt x="0" y="125650"/>
                </a:moveTo>
                <a:lnTo>
                  <a:pt x="0" y="0"/>
                </a:lnTo>
                <a:lnTo>
                  <a:pt x="3502349" y="0"/>
                </a:lnTo>
                <a:lnTo>
                  <a:pt x="3502349" y="125650"/>
                </a:lnTo>
                <a:lnTo>
                  <a:pt x="0" y="125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72882" y="3464610"/>
            <a:ext cx="3743325" cy="4412615"/>
            <a:chOff x="1472882" y="3464610"/>
            <a:chExt cx="3743325" cy="4412615"/>
          </a:xfrm>
        </p:grpSpPr>
        <p:sp>
          <p:nvSpPr>
            <p:cNvPr id="4" name="object 4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55" y="0"/>
                  </a:moveTo>
                  <a:lnTo>
                    <a:pt x="245941" y="0"/>
                  </a:lnTo>
                  <a:lnTo>
                    <a:pt x="198567" y="187"/>
                  </a:lnTo>
                  <a:lnTo>
                    <a:pt x="129720" y="5061"/>
                  </a:lnTo>
                  <a:lnTo>
                    <a:pt x="71860" y="26463"/>
                  </a:lnTo>
                  <a:lnTo>
                    <a:pt x="26463" y="71860"/>
                  </a:lnTo>
                  <a:lnTo>
                    <a:pt x="5059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3" y="3985604"/>
                  </a:lnTo>
                  <a:lnTo>
                    <a:pt x="71860" y="4031001"/>
                  </a:lnTo>
                  <a:lnTo>
                    <a:pt x="129703" y="4052403"/>
                  </a:lnTo>
                  <a:lnTo>
                    <a:pt x="198107" y="4057277"/>
                  </a:lnTo>
                  <a:lnTo>
                    <a:pt x="244852" y="4057464"/>
                  </a:lnTo>
                  <a:lnTo>
                    <a:pt x="3127467" y="4057464"/>
                  </a:lnTo>
                  <a:lnTo>
                    <a:pt x="3174840" y="4057277"/>
                  </a:lnTo>
                  <a:lnTo>
                    <a:pt x="3243687" y="4052403"/>
                  </a:lnTo>
                  <a:lnTo>
                    <a:pt x="3301547" y="4031001"/>
                  </a:lnTo>
                  <a:lnTo>
                    <a:pt x="3346944" y="3985604"/>
                  </a:lnTo>
                  <a:lnTo>
                    <a:pt x="3368348" y="3927743"/>
                  </a:lnTo>
                  <a:lnTo>
                    <a:pt x="3373220" y="3859356"/>
                  </a:lnTo>
                  <a:lnTo>
                    <a:pt x="3373408" y="3812611"/>
                  </a:lnTo>
                  <a:lnTo>
                    <a:pt x="3373403" y="244853"/>
                  </a:lnTo>
                  <a:lnTo>
                    <a:pt x="3373220" y="198568"/>
                  </a:lnTo>
                  <a:lnTo>
                    <a:pt x="3368342" y="129704"/>
                  </a:lnTo>
                  <a:lnTo>
                    <a:pt x="3346944" y="71860"/>
                  </a:lnTo>
                  <a:lnTo>
                    <a:pt x="3301547" y="26463"/>
                  </a:lnTo>
                  <a:lnTo>
                    <a:pt x="3243704" y="5061"/>
                  </a:lnTo>
                  <a:lnTo>
                    <a:pt x="3175299" y="187"/>
                  </a:lnTo>
                  <a:lnTo>
                    <a:pt x="3128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0" y="0"/>
                  </a:moveTo>
                  <a:lnTo>
                    <a:pt x="13963" y="0"/>
                  </a:lnTo>
                  <a:lnTo>
                    <a:pt x="10160" y="1205"/>
                  </a:lnTo>
                  <a:lnTo>
                    <a:pt x="5998" y="2720"/>
                  </a:lnTo>
                  <a:lnTo>
                    <a:pt x="2720" y="5998"/>
                  </a:lnTo>
                  <a:lnTo>
                    <a:pt x="1205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3" y="552485"/>
                  </a:lnTo>
                  <a:lnTo>
                    <a:pt x="505280" y="552485"/>
                  </a:lnTo>
                  <a:lnTo>
                    <a:pt x="519244" y="538521"/>
                  </a:lnTo>
                  <a:lnTo>
                    <a:pt x="519244" y="13963"/>
                  </a:lnTo>
                  <a:lnTo>
                    <a:pt x="505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01712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45" y="0"/>
                  </a:moveTo>
                  <a:lnTo>
                    <a:pt x="63470" y="0"/>
                  </a:lnTo>
                  <a:lnTo>
                    <a:pt x="55199" y="4059"/>
                  </a:lnTo>
                  <a:lnTo>
                    <a:pt x="12374" y="46884"/>
                  </a:lnTo>
                  <a:lnTo>
                    <a:pt x="4060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0" y="76816"/>
                  </a:lnTo>
                  <a:lnTo>
                    <a:pt x="459643" y="532400"/>
                  </a:lnTo>
                  <a:lnTo>
                    <a:pt x="467914" y="536460"/>
                  </a:lnTo>
                  <a:lnTo>
                    <a:pt x="472990" y="536460"/>
                  </a:lnTo>
                  <a:lnTo>
                    <a:pt x="481261" y="532400"/>
                  </a:lnTo>
                  <a:lnTo>
                    <a:pt x="532400" y="481261"/>
                  </a:lnTo>
                  <a:lnTo>
                    <a:pt x="536460" y="472989"/>
                  </a:lnTo>
                  <a:lnTo>
                    <a:pt x="536460" y="467914"/>
                  </a:lnTo>
                  <a:lnTo>
                    <a:pt x="532400" y="459643"/>
                  </a:lnTo>
                  <a:lnTo>
                    <a:pt x="76817" y="4059"/>
                  </a:lnTo>
                  <a:lnTo>
                    <a:pt x="68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01713" y="3748524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45346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5" h="870585">
                  <a:moveTo>
                    <a:pt x="262216" y="0"/>
                  </a:moveTo>
                  <a:lnTo>
                    <a:pt x="257140" y="0"/>
                  </a:lnTo>
                  <a:lnTo>
                    <a:pt x="248869" y="4059"/>
                  </a:lnTo>
                  <a:lnTo>
                    <a:pt x="12374" y="240553"/>
                  </a:lnTo>
                  <a:lnTo>
                    <a:pt x="4060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0" y="270487"/>
                  </a:lnTo>
                  <a:lnTo>
                    <a:pt x="600051" y="866478"/>
                  </a:lnTo>
                  <a:lnTo>
                    <a:pt x="608322" y="870538"/>
                  </a:lnTo>
                  <a:lnTo>
                    <a:pt x="613398" y="870538"/>
                  </a:lnTo>
                  <a:lnTo>
                    <a:pt x="621670" y="866478"/>
                  </a:lnTo>
                  <a:lnTo>
                    <a:pt x="866479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9" y="600050"/>
                  </a:lnTo>
                  <a:lnTo>
                    <a:pt x="270488" y="4059"/>
                  </a:lnTo>
                  <a:lnTo>
                    <a:pt x="262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695946" y="4539348"/>
          <a:ext cx="1128394" cy="1287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465">
                <a:tc>
                  <a:txBody>
                    <a:bodyPr/>
                    <a:lstStyle/>
                    <a:p>
                      <a:pPr marR="66675" algn="ctr">
                        <a:lnSpc>
                          <a:spcPts val="2875"/>
                        </a:lnSpc>
                      </a:pPr>
                      <a:r>
                        <a:rPr sz="3050" dirty="0">
                          <a:latin typeface="Consolas"/>
                          <a:cs typeface="Consolas"/>
                        </a:rPr>
                        <a:t>a </a:t>
                      </a:r>
                      <a:r>
                        <a:rPr sz="3050" spc="-50" dirty="0">
                          <a:latin typeface="Consolas"/>
                          <a:cs typeface="Consolas"/>
                        </a:rPr>
                        <a:t>=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ts val="287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1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marR="66675" algn="ctr">
                        <a:lnSpc>
                          <a:spcPts val="3125"/>
                        </a:lnSpc>
                      </a:pPr>
                      <a:r>
                        <a:rPr sz="3050" dirty="0">
                          <a:latin typeface="Consolas"/>
                          <a:cs typeface="Consolas"/>
                        </a:rPr>
                        <a:t>b </a:t>
                      </a:r>
                      <a:r>
                        <a:rPr sz="3050" spc="-50" dirty="0">
                          <a:latin typeface="Consolas"/>
                          <a:cs typeface="Consolas"/>
                        </a:rPr>
                        <a:t>=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2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465">
                <a:tc>
                  <a:txBody>
                    <a:bodyPr/>
                    <a:lstStyle/>
                    <a:p>
                      <a:pPr marR="66675" algn="ctr">
                        <a:lnSpc>
                          <a:spcPts val="3125"/>
                        </a:lnSpc>
                      </a:pPr>
                      <a:r>
                        <a:rPr sz="3050" dirty="0">
                          <a:latin typeface="Consolas"/>
                          <a:cs typeface="Consolas"/>
                        </a:rPr>
                        <a:t>c </a:t>
                      </a:r>
                      <a:r>
                        <a:rPr sz="3050" spc="-50" dirty="0">
                          <a:latin typeface="Consolas"/>
                          <a:cs typeface="Consolas"/>
                        </a:rPr>
                        <a:t>=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3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2646904" y="8007998"/>
            <a:ext cx="2115185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Create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file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3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204" dirty="0">
                <a:latin typeface="Arial"/>
                <a:cs typeface="Arial"/>
              </a:rPr>
              <a:t>Keep</a:t>
            </a:r>
            <a:r>
              <a:rPr sz="4950" spc="114" dirty="0">
                <a:latin typeface="Arial"/>
                <a:cs typeface="Arial"/>
              </a:rPr>
              <a:t> </a:t>
            </a:r>
            <a:r>
              <a:rPr sz="4950" spc="290" dirty="0">
                <a:latin typeface="Arial"/>
                <a:cs typeface="Arial"/>
              </a:rPr>
              <a:t>track</a:t>
            </a:r>
            <a:r>
              <a:rPr sz="4950" spc="120" dirty="0">
                <a:latin typeface="Arial"/>
                <a:cs typeface="Arial"/>
              </a:rPr>
              <a:t> </a:t>
            </a:r>
            <a:r>
              <a:rPr sz="4950" spc="409" dirty="0">
                <a:latin typeface="Arial"/>
                <a:cs typeface="Arial"/>
              </a:rPr>
              <a:t>of</a:t>
            </a:r>
            <a:r>
              <a:rPr sz="4950" spc="114" dirty="0">
                <a:latin typeface="Arial"/>
                <a:cs typeface="Arial"/>
              </a:rPr>
              <a:t> </a:t>
            </a:r>
            <a:r>
              <a:rPr sz="4950" spc="210" dirty="0">
                <a:latin typeface="Arial"/>
                <a:cs typeface="Arial"/>
              </a:rPr>
              <a:t>changes</a:t>
            </a:r>
            <a:r>
              <a:rPr sz="4950" spc="120" dirty="0">
                <a:latin typeface="Arial"/>
                <a:cs typeface="Arial"/>
              </a:rPr>
              <a:t> </a:t>
            </a:r>
            <a:r>
              <a:rPr sz="4950" spc="459" dirty="0">
                <a:latin typeface="Arial"/>
                <a:cs typeface="Arial"/>
              </a:rPr>
              <a:t>to</a:t>
            </a:r>
            <a:r>
              <a:rPr sz="4950" spc="120" dirty="0">
                <a:latin typeface="Arial"/>
                <a:cs typeface="Arial"/>
              </a:rPr>
              <a:t> </a:t>
            </a:r>
            <a:r>
              <a:rPr sz="4950" spc="180" dirty="0">
                <a:latin typeface="Arial"/>
                <a:cs typeface="Arial"/>
              </a:rPr>
              <a:t>code.</a:t>
            </a:r>
            <a:endParaRPr sz="4950" dirty="0">
              <a:latin typeface="Arial"/>
              <a:cs typeface="Arial"/>
            </a:endParaRPr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09B5A660-BDD8-5E14-742C-9B446F18B81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63511" y="4196595"/>
            <a:ext cx="518414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latin typeface="Consolas"/>
                <a:cs typeface="Consolas"/>
              </a:rPr>
              <a:t>git</a:t>
            </a:r>
            <a:r>
              <a:rPr spc="15" dirty="0">
                <a:latin typeface="Consolas"/>
                <a:cs typeface="Consolas"/>
              </a:rPr>
              <a:t> </a:t>
            </a:r>
            <a:r>
              <a:rPr spc="-20" dirty="0">
                <a:latin typeface="Consolas"/>
                <a:cs typeface="Consolas"/>
              </a:rPr>
              <a:t>pull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AB5B09F-12C8-FE70-E8B9-FA5E2D0B894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1222864"/>
            <a:ext cx="278892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spc="-20" dirty="0">
                <a:latin typeface="Consolas"/>
                <a:cs typeface="Consolas"/>
              </a:rPr>
              <a:t>pull</a:t>
            </a:r>
            <a:endParaRPr sz="495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4" name="object 4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2029718" y="1301098"/>
            <a:ext cx="4704080" cy="2347595"/>
            <a:chOff x="12029718" y="1301098"/>
            <a:chExt cx="4704080" cy="2347595"/>
          </a:xfrm>
        </p:grpSpPr>
        <p:sp>
          <p:nvSpPr>
            <p:cNvPr id="11" name="object 11"/>
            <p:cNvSpPr/>
            <p:nvPr/>
          </p:nvSpPr>
          <p:spPr>
            <a:xfrm>
              <a:off x="14441633" y="2599404"/>
              <a:ext cx="2260600" cy="0"/>
            </a:xfrm>
            <a:custGeom>
              <a:avLst/>
              <a:gdLst/>
              <a:ahLst/>
              <a:cxnLst/>
              <a:rect l="l" t="t" r="r" b="b"/>
              <a:pathLst>
                <a:path w="2260600">
                  <a:moveTo>
                    <a:pt x="0" y="0"/>
                  </a:moveTo>
                  <a:lnTo>
                    <a:pt x="2260306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061150" y="2607474"/>
              <a:ext cx="2260600" cy="0"/>
            </a:xfrm>
            <a:custGeom>
              <a:avLst/>
              <a:gdLst/>
              <a:ahLst/>
              <a:cxnLst/>
              <a:rect l="l" t="t" r="r" b="b"/>
              <a:pathLst>
                <a:path w="2260600">
                  <a:moveTo>
                    <a:pt x="0" y="0"/>
                  </a:moveTo>
                  <a:lnTo>
                    <a:pt x="2260306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266250" y="1475005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36" y="0"/>
                  </a:moveTo>
                  <a:lnTo>
                    <a:pt x="130053" y="0"/>
                  </a:lnTo>
                  <a:lnTo>
                    <a:pt x="104982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46" y="2093697"/>
                  </a:lnTo>
                  <a:lnTo>
                    <a:pt x="37927" y="2133221"/>
                  </a:lnTo>
                  <a:lnTo>
                    <a:pt x="85033" y="2146432"/>
                  </a:lnTo>
                  <a:lnTo>
                    <a:pt x="129478" y="2147226"/>
                  </a:lnTo>
                  <a:lnTo>
                    <a:pt x="1654960" y="2147226"/>
                  </a:lnTo>
                  <a:lnTo>
                    <a:pt x="1699909" y="2146432"/>
                  </a:lnTo>
                  <a:lnTo>
                    <a:pt x="1747086" y="2133221"/>
                  </a:lnTo>
                  <a:lnTo>
                    <a:pt x="1778768" y="2093697"/>
                  </a:lnTo>
                  <a:lnTo>
                    <a:pt x="1785014" y="2042386"/>
                  </a:lnTo>
                  <a:lnTo>
                    <a:pt x="1785005" y="104839"/>
                  </a:lnTo>
                  <a:lnTo>
                    <a:pt x="1778768" y="53528"/>
                  </a:lnTo>
                  <a:lnTo>
                    <a:pt x="1747086" y="14004"/>
                  </a:lnTo>
                  <a:lnTo>
                    <a:pt x="1699981" y="793"/>
                  </a:lnTo>
                  <a:lnTo>
                    <a:pt x="16555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266151" y="1475005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775372" y="147274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394" y="0"/>
                  </a:moveTo>
                  <a:lnTo>
                    <a:pt x="7381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81" y="292377"/>
                  </a:lnTo>
                  <a:lnTo>
                    <a:pt x="267394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775372" y="147274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802241" y="145134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0"/>
                  </a:lnTo>
                  <a:lnTo>
                    <a:pt x="2146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2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50" y="254685"/>
                  </a:lnTo>
                  <a:lnTo>
                    <a:pt x="283897" y="250308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802241" y="145134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772409" y="130109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7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54" y="127301"/>
                  </a:lnTo>
                  <a:lnTo>
                    <a:pt x="2157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57" y="143142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89"/>
                  </a:lnTo>
                  <a:lnTo>
                    <a:pt x="460698" y="324612"/>
                  </a:lnTo>
                  <a:lnTo>
                    <a:pt x="460698" y="321926"/>
                  </a:lnTo>
                  <a:lnTo>
                    <a:pt x="458551" y="317549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7315965" y="6788218"/>
            <a:ext cx="5442585" cy="2347595"/>
            <a:chOff x="7315965" y="6788218"/>
            <a:chExt cx="5442585" cy="2347595"/>
          </a:xfrm>
        </p:grpSpPr>
        <p:sp>
          <p:nvSpPr>
            <p:cNvPr id="21" name="object 21"/>
            <p:cNvSpPr/>
            <p:nvPr/>
          </p:nvSpPr>
          <p:spPr>
            <a:xfrm>
              <a:off x="7944963" y="8121989"/>
              <a:ext cx="3965575" cy="0"/>
            </a:xfrm>
            <a:custGeom>
              <a:avLst/>
              <a:gdLst/>
              <a:ahLst/>
              <a:cxnLst/>
              <a:rect l="l" t="t" r="r" b="b"/>
              <a:pathLst>
                <a:path w="3965575">
                  <a:moveTo>
                    <a:pt x="0" y="0"/>
                  </a:moveTo>
                  <a:lnTo>
                    <a:pt x="3965116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791530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2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46" y="2093698"/>
                  </a:lnTo>
                  <a:lnTo>
                    <a:pt x="37927" y="2133221"/>
                  </a:lnTo>
                  <a:lnTo>
                    <a:pt x="85033" y="2146433"/>
                  </a:lnTo>
                  <a:lnTo>
                    <a:pt x="129478" y="2147226"/>
                  </a:lnTo>
                  <a:lnTo>
                    <a:pt x="1654960" y="2147226"/>
                  </a:lnTo>
                  <a:lnTo>
                    <a:pt x="1699909" y="2146433"/>
                  </a:lnTo>
                  <a:lnTo>
                    <a:pt x="1747086" y="2133221"/>
                  </a:lnTo>
                  <a:lnTo>
                    <a:pt x="1778768" y="2093698"/>
                  </a:lnTo>
                  <a:lnTo>
                    <a:pt x="1785024" y="2042387"/>
                  </a:lnTo>
                  <a:lnTo>
                    <a:pt x="1785016" y="104839"/>
                  </a:lnTo>
                  <a:lnTo>
                    <a:pt x="1778768" y="53528"/>
                  </a:lnTo>
                  <a:lnTo>
                    <a:pt x="1747086" y="14004"/>
                  </a:lnTo>
                  <a:lnTo>
                    <a:pt x="1699982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791430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300651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4" y="0"/>
                  </a:moveTo>
                  <a:lnTo>
                    <a:pt x="7381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6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1" y="292378"/>
                  </a:lnTo>
                  <a:lnTo>
                    <a:pt x="267394" y="292378"/>
                  </a:lnTo>
                  <a:lnTo>
                    <a:pt x="274787" y="284988"/>
                  </a:lnTo>
                  <a:lnTo>
                    <a:pt x="274787" y="7390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300651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327520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1"/>
                  </a:lnTo>
                  <a:lnTo>
                    <a:pt x="2146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2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50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327520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297688" y="678821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70" y="0"/>
                  </a:moveTo>
                  <a:lnTo>
                    <a:pt x="136090" y="0"/>
                  </a:lnTo>
                  <a:lnTo>
                    <a:pt x="131702" y="2148"/>
                  </a:lnTo>
                  <a:lnTo>
                    <a:pt x="6554" y="127301"/>
                  </a:lnTo>
                  <a:lnTo>
                    <a:pt x="2157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57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89"/>
                  </a:lnTo>
                  <a:lnTo>
                    <a:pt x="460698" y="324613"/>
                  </a:lnTo>
                  <a:lnTo>
                    <a:pt x="460698" y="321926"/>
                  </a:lnTo>
                  <a:lnTo>
                    <a:pt x="458551" y="317549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42241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4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9" y="6349"/>
                  </a:lnTo>
                  <a:lnTo>
                    <a:pt x="13905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0" y="2093698"/>
                  </a:lnTo>
                  <a:lnTo>
                    <a:pt x="37929" y="2133221"/>
                  </a:lnTo>
                  <a:lnTo>
                    <a:pt x="85035" y="2146433"/>
                  </a:lnTo>
                  <a:lnTo>
                    <a:pt x="129477" y="2147226"/>
                  </a:lnTo>
                  <a:lnTo>
                    <a:pt x="1654968" y="2147226"/>
                  </a:lnTo>
                  <a:lnTo>
                    <a:pt x="1699914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2" y="2042387"/>
                  </a:lnTo>
                  <a:lnTo>
                    <a:pt x="1785014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6" y="793"/>
                  </a:lnTo>
                  <a:lnTo>
                    <a:pt x="1655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342142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851363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4" y="1439"/>
                  </a:lnTo>
                  <a:lnTo>
                    <a:pt x="1439" y="3174"/>
                  </a:lnTo>
                  <a:lnTo>
                    <a:pt x="637" y="5376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9" y="292378"/>
                  </a:lnTo>
                  <a:lnTo>
                    <a:pt x="267396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851363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878236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9" y="0"/>
                  </a:lnTo>
                  <a:lnTo>
                    <a:pt x="29211" y="2148"/>
                  </a:lnTo>
                  <a:lnTo>
                    <a:pt x="6549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8" y="40652"/>
                  </a:lnTo>
                  <a:lnTo>
                    <a:pt x="243245" y="281748"/>
                  </a:lnTo>
                  <a:lnTo>
                    <a:pt x="247622" y="283897"/>
                  </a:lnTo>
                  <a:lnTo>
                    <a:pt x="250308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878236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848408" y="678821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5" y="0"/>
                  </a:moveTo>
                  <a:lnTo>
                    <a:pt x="136079" y="0"/>
                  </a:lnTo>
                  <a:lnTo>
                    <a:pt x="133754" y="1084"/>
                  </a:lnTo>
                  <a:lnTo>
                    <a:pt x="131702" y="2148"/>
                  </a:lnTo>
                  <a:lnTo>
                    <a:pt x="2148" y="131702"/>
                  </a:lnTo>
                  <a:lnTo>
                    <a:pt x="1083" y="133754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3" y="460692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6"/>
                  </a:lnTo>
                  <a:lnTo>
                    <a:pt x="143143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1128322" y="9191207"/>
            <a:ext cx="154559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4395237" y="1819705"/>
            <a:ext cx="687705" cy="1445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a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1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d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4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solidFill>
                  <a:srgbClr val="00882B"/>
                </a:solidFill>
                <a:latin typeface="Consolas"/>
                <a:cs typeface="Consolas"/>
              </a:rPr>
              <a:t>e</a:t>
            </a:r>
            <a:r>
              <a:rPr sz="1900" spc="-20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00882B"/>
                </a:solidFill>
                <a:latin typeface="Consolas"/>
                <a:cs typeface="Consolas"/>
              </a:rPr>
              <a:t>=</a:t>
            </a:r>
            <a:r>
              <a:rPr sz="1900" spc="-15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spc="-50" dirty="0">
                <a:solidFill>
                  <a:srgbClr val="00882B"/>
                </a:solidFill>
                <a:latin typeface="Consolas"/>
                <a:cs typeface="Consolas"/>
              </a:rPr>
              <a:t>5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4594185" y="3704463"/>
            <a:ext cx="154559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7454933" y="7381120"/>
          <a:ext cx="4328793" cy="1370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0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a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b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c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d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e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0" name="object 40"/>
          <p:cNvGrpSpPr/>
          <p:nvPr/>
        </p:nvGrpSpPr>
        <p:grpSpPr>
          <a:xfrm>
            <a:off x="11977711" y="1306051"/>
            <a:ext cx="1993900" cy="2347595"/>
            <a:chOff x="11977711" y="1306051"/>
            <a:chExt cx="1993900" cy="2347595"/>
          </a:xfrm>
        </p:grpSpPr>
        <p:sp>
          <p:nvSpPr>
            <p:cNvPr id="41" name="object 41"/>
            <p:cNvSpPr/>
            <p:nvPr/>
          </p:nvSpPr>
          <p:spPr>
            <a:xfrm>
              <a:off x="12004163" y="147995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46" y="2093697"/>
                  </a:lnTo>
                  <a:lnTo>
                    <a:pt x="37927" y="2133221"/>
                  </a:lnTo>
                  <a:lnTo>
                    <a:pt x="85037" y="2146432"/>
                  </a:lnTo>
                  <a:lnTo>
                    <a:pt x="129478" y="2147225"/>
                  </a:lnTo>
                  <a:lnTo>
                    <a:pt x="1654970" y="2147225"/>
                  </a:lnTo>
                  <a:lnTo>
                    <a:pt x="1699915" y="2146432"/>
                  </a:lnTo>
                  <a:lnTo>
                    <a:pt x="1747095" y="2133221"/>
                  </a:lnTo>
                  <a:lnTo>
                    <a:pt x="1778768" y="2093697"/>
                  </a:lnTo>
                  <a:lnTo>
                    <a:pt x="1785024" y="2042386"/>
                  </a:lnTo>
                  <a:lnTo>
                    <a:pt x="1785016" y="104839"/>
                  </a:lnTo>
                  <a:lnTo>
                    <a:pt x="1778768" y="53528"/>
                  </a:lnTo>
                  <a:lnTo>
                    <a:pt x="1747095" y="14004"/>
                  </a:lnTo>
                  <a:lnTo>
                    <a:pt x="1699987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004064" y="147995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3513285" y="1477697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394" y="0"/>
                  </a:moveTo>
                  <a:lnTo>
                    <a:pt x="7392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92" y="292377"/>
                  </a:lnTo>
                  <a:lnTo>
                    <a:pt x="267394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3513285" y="1477697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3540153" y="145630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0"/>
                  </a:lnTo>
                  <a:lnTo>
                    <a:pt x="2157" y="29210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57" y="40651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16" y="283897"/>
                  </a:lnTo>
                  <a:lnTo>
                    <a:pt x="254693" y="281748"/>
                  </a:lnTo>
                  <a:lnTo>
                    <a:pt x="281750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3540154" y="1456299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3510332" y="1306051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6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44" y="127302"/>
                  </a:lnTo>
                  <a:lnTo>
                    <a:pt x="2146" y="131702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07" y="460692"/>
                  </a:lnTo>
                  <a:lnTo>
                    <a:pt x="328984" y="458544"/>
                  </a:lnTo>
                  <a:lnTo>
                    <a:pt x="458541" y="328991"/>
                  </a:lnTo>
                  <a:lnTo>
                    <a:pt x="460687" y="324613"/>
                  </a:lnTo>
                  <a:lnTo>
                    <a:pt x="460687" y="321927"/>
                  </a:lnTo>
                  <a:lnTo>
                    <a:pt x="458541" y="317550"/>
                  </a:lnTo>
                  <a:lnTo>
                    <a:pt x="143137" y="2148"/>
                  </a:lnTo>
                  <a:lnTo>
                    <a:pt x="1387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2133526" y="1819705"/>
            <a:ext cx="687705" cy="1162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a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1</a:t>
            </a:r>
            <a:endParaRPr sz="1900" dirty="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 dirty="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 dirty="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d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4</a:t>
            </a:r>
            <a:endParaRPr sz="1900" dirty="0">
              <a:latin typeface="Consolas"/>
              <a:cs typeface="Consolas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6529443" y="1292317"/>
            <a:ext cx="1997710" cy="2359025"/>
            <a:chOff x="16529443" y="1292317"/>
            <a:chExt cx="1997710" cy="2359025"/>
          </a:xfrm>
        </p:grpSpPr>
        <p:sp>
          <p:nvSpPr>
            <p:cNvPr id="50" name="object 50"/>
            <p:cNvSpPr/>
            <p:nvPr/>
          </p:nvSpPr>
          <p:spPr>
            <a:xfrm>
              <a:off x="16555720" y="14662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7" y="6350"/>
                  </a:lnTo>
                  <a:lnTo>
                    <a:pt x="13909" y="38029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6" y="2093698"/>
                  </a:lnTo>
                  <a:lnTo>
                    <a:pt x="37929" y="2133221"/>
                  </a:lnTo>
                  <a:lnTo>
                    <a:pt x="85036" y="2146433"/>
                  </a:lnTo>
                  <a:lnTo>
                    <a:pt x="129477" y="2147226"/>
                  </a:lnTo>
                  <a:lnTo>
                    <a:pt x="1654970" y="2147226"/>
                  </a:lnTo>
                  <a:lnTo>
                    <a:pt x="1699915" y="2146433"/>
                  </a:lnTo>
                  <a:lnTo>
                    <a:pt x="1747095" y="2133221"/>
                  </a:lnTo>
                  <a:lnTo>
                    <a:pt x="1778778" y="2093698"/>
                  </a:lnTo>
                  <a:lnTo>
                    <a:pt x="1785024" y="2042387"/>
                  </a:lnTo>
                  <a:lnTo>
                    <a:pt x="1785016" y="104839"/>
                  </a:lnTo>
                  <a:lnTo>
                    <a:pt x="1778778" y="53529"/>
                  </a:lnTo>
                  <a:lnTo>
                    <a:pt x="1747095" y="14005"/>
                  </a:lnTo>
                  <a:lnTo>
                    <a:pt x="1699987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6555620" y="14662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8064842" y="14639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394" y="0"/>
                  </a:moveTo>
                  <a:lnTo>
                    <a:pt x="7392" y="0"/>
                  </a:lnTo>
                  <a:lnTo>
                    <a:pt x="5382" y="637"/>
                  </a:lnTo>
                  <a:lnTo>
                    <a:pt x="3172" y="1438"/>
                  </a:lnTo>
                  <a:lnTo>
                    <a:pt x="1444" y="3173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7"/>
                  </a:lnTo>
                  <a:lnTo>
                    <a:pt x="7392" y="292377"/>
                  </a:lnTo>
                  <a:lnTo>
                    <a:pt x="267394" y="292377"/>
                  </a:lnTo>
                  <a:lnTo>
                    <a:pt x="274787" y="284987"/>
                  </a:lnTo>
                  <a:lnTo>
                    <a:pt x="274787" y="7389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8064842" y="14639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8091720" y="1442566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36271" y="0"/>
                  </a:moveTo>
                  <a:lnTo>
                    <a:pt x="33580" y="0"/>
                  </a:lnTo>
                  <a:lnTo>
                    <a:pt x="29203" y="2148"/>
                  </a:lnTo>
                  <a:lnTo>
                    <a:pt x="6544" y="24811"/>
                  </a:lnTo>
                  <a:lnTo>
                    <a:pt x="2146" y="29211"/>
                  </a:lnTo>
                  <a:lnTo>
                    <a:pt x="0" y="33589"/>
                  </a:lnTo>
                  <a:lnTo>
                    <a:pt x="0" y="36275"/>
                  </a:lnTo>
                  <a:lnTo>
                    <a:pt x="2146" y="40652"/>
                  </a:lnTo>
                  <a:lnTo>
                    <a:pt x="243238" y="281748"/>
                  </a:lnTo>
                  <a:lnTo>
                    <a:pt x="24761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40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0" y="243245"/>
                  </a:lnTo>
                  <a:lnTo>
                    <a:pt x="40647" y="2148"/>
                  </a:lnTo>
                  <a:lnTo>
                    <a:pt x="362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8091721" y="14425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8061889" y="1292317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6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44" y="127302"/>
                  </a:lnTo>
                  <a:lnTo>
                    <a:pt x="2146" y="131702"/>
                  </a:lnTo>
                  <a:lnTo>
                    <a:pt x="0" y="136079"/>
                  </a:lnTo>
                  <a:lnTo>
                    <a:pt x="0" y="138766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07" y="460692"/>
                  </a:lnTo>
                  <a:lnTo>
                    <a:pt x="328984" y="458544"/>
                  </a:lnTo>
                  <a:lnTo>
                    <a:pt x="458541" y="328989"/>
                  </a:lnTo>
                  <a:lnTo>
                    <a:pt x="460687" y="324613"/>
                  </a:lnTo>
                  <a:lnTo>
                    <a:pt x="460687" y="321927"/>
                  </a:lnTo>
                  <a:lnTo>
                    <a:pt x="458541" y="317549"/>
                  </a:lnTo>
                  <a:lnTo>
                    <a:pt x="143147" y="2148"/>
                  </a:lnTo>
                  <a:lnTo>
                    <a:pt x="1387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6559741" y="147738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38" y="6349"/>
                  </a:lnTo>
                  <a:lnTo>
                    <a:pt x="13911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56" y="2093697"/>
                  </a:lnTo>
                  <a:lnTo>
                    <a:pt x="37938" y="2133221"/>
                  </a:lnTo>
                  <a:lnTo>
                    <a:pt x="85038" y="2146432"/>
                  </a:lnTo>
                  <a:lnTo>
                    <a:pt x="129477" y="2147226"/>
                  </a:lnTo>
                  <a:lnTo>
                    <a:pt x="1654970" y="2147226"/>
                  </a:lnTo>
                  <a:lnTo>
                    <a:pt x="1699919" y="2146432"/>
                  </a:lnTo>
                  <a:lnTo>
                    <a:pt x="1747096" y="2133221"/>
                  </a:lnTo>
                  <a:lnTo>
                    <a:pt x="1778778" y="2093697"/>
                  </a:lnTo>
                  <a:lnTo>
                    <a:pt x="1785024" y="2042386"/>
                  </a:lnTo>
                  <a:lnTo>
                    <a:pt x="1785016" y="104839"/>
                  </a:lnTo>
                  <a:lnTo>
                    <a:pt x="1778778" y="53528"/>
                  </a:lnTo>
                  <a:lnTo>
                    <a:pt x="1747096" y="14004"/>
                  </a:lnTo>
                  <a:lnTo>
                    <a:pt x="1699991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6559641" y="147738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8068862" y="1475127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405" y="0"/>
                  </a:moveTo>
                  <a:lnTo>
                    <a:pt x="7392" y="0"/>
                  </a:lnTo>
                  <a:lnTo>
                    <a:pt x="5382" y="637"/>
                  </a:lnTo>
                  <a:lnTo>
                    <a:pt x="3183" y="1439"/>
                  </a:lnTo>
                  <a:lnTo>
                    <a:pt x="1444" y="3174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92" y="292377"/>
                  </a:lnTo>
                  <a:lnTo>
                    <a:pt x="267405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4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8068862" y="1475127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8095741" y="145373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3627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44" y="24810"/>
                  </a:lnTo>
                  <a:lnTo>
                    <a:pt x="2146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2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50" y="254685"/>
                  </a:lnTo>
                  <a:lnTo>
                    <a:pt x="283897" y="250308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47" y="2148"/>
                  </a:lnTo>
                  <a:lnTo>
                    <a:pt x="362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8095743" y="145373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8065909" y="1303482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7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54" y="127301"/>
                  </a:lnTo>
                  <a:lnTo>
                    <a:pt x="2146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41" y="328989"/>
                  </a:lnTo>
                  <a:lnTo>
                    <a:pt x="460698" y="324613"/>
                  </a:lnTo>
                  <a:lnTo>
                    <a:pt x="460698" y="321926"/>
                  </a:lnTo>
                  <a:lnTo>
                    <a:pt x="458541" y="317549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6688362" y="1819705"/>
            <a:ext cx="1350010" cy="116268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lang="pt-BR" sz="1900" dirty="0">
                <a:latin typeface="Consolas"/>
                <a:cs typeface="Consolas"/>
              </a:rPr>
              <a:t>a</a:t>
            </a:r>
            <a:r>
              <a:rPr lang="pt-BR" sz="1900" spc="-20" dirty="0">
                <a:latin typeface="Consolas"/>
                <a:cs typeface="Consolas"/>
              </a:rPr>
              <a:t> </a:t>
            </a:r>
            <a:r>
              <a:rPr lang="pt-BR" sz="1900" dirty="0">
                <a:latin typeface="Consolas"/>
                <a:cs typeface="Consolas"/>
              </a:rPr>
              <a:t>=</a:t>
            </a:r>
            <a:r>
              <a:rPr lang="pt-BR" sz="1900" spc="-15" dirty="0">
                <a:latin typeface="Consolas"/>
                <a:cs typeface="Consolas"/>
              </a:rPr>
              <a:t> </a:t>
            </a:r>
            <a:r>
              <a:rPr lang="pt-BR" sz="1900" spc="-50" dirty="0">
                <a:latin typeface="Consolas"/>
                <a:cs typeface="Consolas"/>
              </a:rPr>
              <a:t>1</a:t>
            </a:r>
            <a:endParaRPr lang="pt-BR" sz="1900" dirty="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lang="pt-BR" sz="1900" dirty="0">
                <a:latin typeface="Consolas"/>
                <a:cs typeface="Consolas"/>
              </a:rPr>
              <a:t>b</a:t>
            </a:r>
            <a:r>
              <a:rPr lang="pt-BR" sz="1900" spc="-20" dirty="0">
                <a:latin typeface="Consolas"/>
                <a:cs typeface="Consolas"/>
              </a:rPr>
              <a:t> </a:t>
            </a:r>
            <a:r>
              <a:rPr lang="pt-BR" sz="1900" dirty="0">
                <a:latin typeface="Consolas"/>
                <a:cs typeface="Consolas"/>
              </a:rPr>
              <a:t>=</a:t>
            </a:r>
            <a:r>
              <a:rPr lang="pt-BR" sz="1900" spc="-15" dirty="0">
                <a:latin typeface="Consolas"/>
                <a:cs typeface="Consolas"/>
              </a:rPr>
              <a:t> </a:t>
            </a:r>
            <a:r>
              <a:rPr lang="pt-BR" sz="1900" spc="-50" dirty="0">
                <a:latin typeface="Consolas"/>
                <a:cs typeface="Consolas"/>
              </a:rPr>
              <a:t>2</a:t>
            </a:r>
            <a:endParaRPr lang="pt-BR" sz="1900" dirty="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lang="pt-BR" sz="1900" dirty="0">
                <a:latin typeface="Consolas"/>
                <a:cs typeface="Consolas"/>
              </a:rPr>
              <a:t>c</a:t>
            </a:r>
            <a:r>
              <a:rPr lang="pt-BR" sz="1900" spc="-20" dirty="0">
                <a:latin typeface="Consolas"/>
                <a:cs typeface="Consolas"/>
              </a:rPr>
              <a:t> </a:t>
            </a:r>
            <a:r>
              <a:rPr lang="pt-BR" sz="1900" dirty="0">
                <a:latin typeface="Consolas"/>
                <a:cs typeface="Consolas"/>
              </a:rPr>
              <a:t>=</a:t>
            </a:r>
            <a:r>
              <a:rPr lang="pt-BR" sz="1900" spc="-15" dirty="0">
                <a:latin typeface="Consolas"/>
                <a:cs typeface="Consolas"/>
              </a:rPr>
              <a:t> </a:t>
            </a:r>
            <a:r>
              <a:rPr lang="pt-BR" sz="1900" spc="-50" dirty="0">
                <a:latin typeface="Consolas"/>
                <a:cs typeface="Consolas"/>
              </a:rPr>
              <a:t>3</a:t>
            </a:r>
            <a:endParaRPr lang="pt-BR" sz="1900" dirty="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lang="pt-BR" sz="1900" spc="-20" dirty="0">
                <a:latin typeface="Consolas"/>
                <a:cs typeface="Consolas"/>
              </a:rPr>
              <a:t>e </a:t>
            </a:r>
            <a:r>
              <a:rPr lang="pt-BR" sz="1900" dirty="0">
                <a:latin typeface="Consolas"/>
                <a:cs typeface="Consolas"/>
              </a:rPr>
              <a:t>=</a:t>
            </a:r>
            <a:r>
              <a:rPr lang="pt-BR" sz="1900" spc="-15" dirty="0">
                <a:latin typeface="Consolas"/>
                <a:cs typeface="Consolas"/>
              </a:rPr>
              <a:t> </a:t>
            </a:r>
            <a:r>
              <a:rPr lang="pt-BR" sz="1900" spc="-50" dirty="0">
                <a:latin typeface="Consolas"/>
                <a:cs typeface="Consolas"/>
              </a:rPr>
              <a:t>5</a:t>
            </a:r>
            <a:endParaRPr lang="pt-BR" sz="1900" dirty="0">
              <a:latin typeface="Consolas"/>
              <a:cs typeface="Consola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6876838" y="3693993"/>
            <a:ext cx="2115185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Remove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15670570" y="4310324"/>
            <a:ext cx="2312670" cy="1573530"/>
            <a:chOff x="15670570" y="4310324"/>
            <a:chExt cx="2312670" cy="1573530"/>
          </a:xfrm>
        </p:grpSpPr>
        <p:sp>
          <p:nvSpPr>
            <p:cNvPr id="67" name="object 67"/>
            <p:cNvSpPr/>
            <p:nvPr/>
          </p:nvSpPr>
          <p:spPr>
            <a:xfrm>
              <a:off x="15696747" y="4336501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5882574" y="4512301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15621" y="4496594"/>
              <a:ext cx="195592" cy="195592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15696747" y="4835233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5882564" y="501103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15621" y="4995328"/>
              <a:ext cx="195592" cy="195592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15696747" y="5341693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5882574" y="5517493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15621" y="5501787"/>
              <a:ext cx="195592" cy="195592"/>
            </a:xfrm>
            <a:prstGeom prst="rect">
              <a:avLst/>
            </a:prstGeom>
          </p:spPr>
        </p:pic>
      </p:grpSp>
      <p:sp>
        <p:nvSpPr>
          <p:cNvPr id="76" name="Fußzeilenplatzhalter 75">
            <a:extLst>
              <a:ext uri="{FF2B5EF4-FFF2-40B4-BE49-F238E27FC236}">
                <a16:creationId xmlns:a16="http://schemas.microsoft.com/office/drawing/2014/main" id="{08ECD653-DE1A-EE46-450A-81F975AFE35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1222864"/>
            <a:ext cx="278892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spc="-20" dirty="0">
                <a:latin typeface="Consolas"/>
                <a:cs typeface="Consolas"/>
              </a:rPr>
              <a:t>pull</a:t>
            </a:r>
            <a:endParaRPr sz="495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4" name="object 4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2029718" y="1292317"/>
            <a:ext cx="6497320" cy="2359025"/>
            <a:chOff x="12029718" y="1292317"/>
            <a:chExt cx="6497320" cy="2359025"/>
          </a:xfrm>
        </p:grpSpPr>
        <p:sp>
          <p:nvSpPr>
            <p:cNvPr id="11" name="object 11"/>
            <p:cNvSpPr/>
            <p:nvPr/>
          </p:nvSpPr>
          <p:spPr>
            <a:xfrm>
              <a:off x="14441633" y="2599404"/>
              <a:ext cx="2260600" cy="0"/>
            </a:xfrm>
            <a:custGeom>
              <a:avLst/>
              <a:gdLst/>
              <a:ahLst/>
              <a:cxnLst/>
              <a:rect l="l" t="t" r="r" b="b"/>
              <a:pathLst>
                <a:path w="2260600">
                  <a:moveTo>
                    <a:pt x="0" y="0"/>
                  </a:moveTo>
                  <a:lnTo>
                    <a:pt x="2260306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061150" y="2607474"/>
              <a:ext cx="2260600" cy="0"/>
            </a:xfrm>
            <a:custGeom>
              <a:avLst/>
              <a:gdLst/>
              <a:ahLst/>
              <a:cxnLst/>
              <a:rect l="l" t="t" r="r" b="b"/>
              <a:pathLst>
                <a:path w="2260600">
                  <a:moveTo>
                    <a:pt x="0" y="0"/>
                  </a:moveTo>
                  <a:lnTo>
                    <a:pt x="2260306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555720" y="14662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7" y="6350"/>
                  </a:lnTo>
                  <a:lnTo>
                    <a:pt x="13909" y="38029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6" y="2093698"/>
                  </a:lnTo>
                  <a:lnTo>
                    <a:pt x="37929" y="2133221"/>
                  </a:lnTo>
                  <a:lnTo>
                    <a:pt x="85036" y="2146433"/>
                  </a:lnTo>
                  <a:lnTo>
                    <a:pt x="129477" y="2147226"/>
                  </a:lnTo>
                  <a:lnTo>
                    <a:pt x="1654970" y="2147226"/>
                  </a:lnTo>
                  <a:lnTo>
                    <a:pt x="1699915" y="2146433"/>
                  </a:lnTo>
                  <a:lnTo>
                    <a:pt x="1747095" y="2133221"/>
                  </a:lnTo>
                  <a:lnTo>
                    <a:pt x="1778778" y="2093698"/>
                  </a:lnTo>
                  <a:lnTo>
                    <a:pt x="1785024" y="2042387"/>
                  </a:lnTo>
                  <a:lnTo>
                    <a:pt x="1785016" y="104839"/>
                  </a:lnTo>
                  <a:lnTo>
                    <a:pt x="1778778" y="53529"/>
                  </a:lnTo>
                  <a:lnTo>
                    <a:pt x="1747095" y="14005"/>
                  </a:lnTo>
                  <a:lnTo>
                    <a:pt x="1699987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555621" y="14662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064842" y="14639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394" y="0"/>
                  </a:moveTo>
                  <a:lnTo>
                    <a:pt x="7392" y="0"/>
                  </a:lnTo>
                  <a:lnTo>
                    <a:pt x="5382" y="637"/>
                  </a:lnTo>
                  <a:lnTo>
                    <a:pt x="3172" y="1438"/>
                  </a:lnTo>
                  <a:lnTo>
                    <a:pt x="1444" y="3173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7"/>
                  </a:lnTo>
                  <a:lnTo>
                    <a:pt x="7392" y="292377"/>
                  </a:lnTo>
                  <a:lnTo>
                    <a:pt x="267394" y="292377"/>
                  </a:lnTo>
                  <a:lnTo>
                    <a:pt x="274787" y="284987"/>
                  </a:lnTo>
                  <a:lnTo>
                    <a:pt x="274787" y="7389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064842" y="14639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091721" y="1442566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36271" y="0"/>
                  </a:moveTo>
                  <a:lnTo>
                    <a:pt x="33580" y="0"/>
                  </a:lnTo>
                  <a:lnTo>
                    <a:pt x="29203" y="2148"/>
                  </a:lnTo>
                  <a:lnTo>
                    <a:pt x="6544" y="24811"/>
                  </a:lnTo>
                  <a:lnTo>
                    <a:pt x="2146" y="29211"/>
                  </a:lnTo>
                  <a:lnTo>
                    <a:pt x="0" y="33589"/>
                  </a:lnTo>
                  <a:lnTo>
                    <a:pt x="0" y="36275"/>
                  </a:lnTo>
                  <a:lnTo>
                    <a:pt x="2146" y="40652"/>
                  </a:lnTo>
                  <a:lnTo>
                    <a:pt x="243238" y="281748"/>
                  </a:lnTo>
                  <a:lnTo>
                    <a:pt x="24761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40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0" y="243245"/>
                  </a:lnTo>
                  <a:lnTo>
                    <a:pt x="40647" y="2148"/>
                  </a:lnTo>
                  <a:lnTo>
                    <a:pt x="362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091722" y="14425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061889" y="1292317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6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44" y="127302"/>
                  </a:lnTo>
                  <a:lnTo>
                    <a:pt x="2146" y="131702"/>
                  </a:lnTo>
                  <a:lnTo>
                    <a:pt x="0" y="136079"/>
                  </a:lnTo>
                  <a:lnTo>
                    <a:pt x="0" y="138766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07" y="460692"/>
                  </a:lnTo>
                  <a:lnTo>
                    <a:pt x="328984" y="458544"/>
                  </a:lnTo>
                  <a:lnTo>
                    <a:pt x="458541" y="328989"/>
                  </a:lnTo>
                  <a:lnTo>
                    <a:pt x="460687" y="324613"/>
                  </a:lnTo>
                  <a:lnTo>
                    <a:pt x="460687" y="321927"/>
                  </a:lnTo>
                  <a:lnTo>
                    <a:pt x="458541" y="317549"/>
                  </a:lnTo>
                  <a:lnTo>
                    <a:pt x="143147" y="2148"/>
                  </a:lnTo>
                  <a:lnTo>
                    <a:pt x="1387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559741" y="147738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38" y="6349"/>
                  </a:lnTo>
                  <a:lnTo>
                    <a:pt x="13911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56" y="2093697"/>
                  </a:lnTo>
                  <a:lnTo>
                    <a:pt x="37938" y="2133221"/>
                  </a:lnTo>
                  <a:lnTo>
                    <a:pt x="85038" y="2146432"/>
                  </a:lnTo>
                  <a:lnTo>
                    <a:pt x="129477" y="2147226"/>
                  </a:lnTo>
                  <a:lnTo>
                    <a:pt x="1654970" y="2147226"/>
                  </a:lnTo>
                  <a:lnTo>
                    <a:pt x="1699919" y="2146432"/>
                  </a:lnTo>
                  <a:lnTo>
                    <a:pt x="1747096" y="2133221"/>
                  </a:lnTo>
                  <a:lnTo>
                    <a:pt x="1778778" y="2093697"/>
                  </a:lnTo>
                  <a:lnTo>
                    <a:pt x="1785024" y="2042386"/>
                  </a:lnTo>
                  <a:lnTo>
                    <a:pt x="1785016" y="104839"/>
                  </a:lnTo>
                  <a:lnTo>
                    <a:pt x="1778778" y="53528"/>
                  </a:lnTo>
                  <a:lnTo>
                    <a:pt x="1747096" y="14004"/>
                  </a:lnTo>
                  <a:lnTo>
                    <a:pt x="1699991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559642" y="147738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068863" y="1475127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405" y="0"/>
                  </a:moveTo>
                  <a:lnTo>
                    <a:pt x="7392" y="0"/>
                  </a:lnTo>
                  <a:lnTo>
                    <a:pt x="5382" y="637"/>
                  </a:lnTo>
                  <a:lnTo>
                    <a:pt x="3183" y="1439"/>
                  </a:lnTo>
                  <a:lnTo>
                    <a:pt x="1444" y="3174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92" y="292377"/>
                  </a:lnTo>
                  <a:lnTo>
                    <a:pt x="267405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4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068863" y="1475127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095741" y="145373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3627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44" y="24810"/>
                  </a:lnTo>
                  <a:lnTo>
                    <a:pt x="2146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2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50" y="254685"/>
                  </a:lnTo>
                  <a:lnTo>
                    <a:pt x="283897" y="250308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47" y="2148"/>
                  </a:lnTo>
                  <a:lnTo>
                    <a:pt x="362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095743" y="145373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065910" y="1303482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7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54" y="127301"/>
                  </a:lnTo>
                  <a:lnTo>
                    <a:pt x="2146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41" y="328989"/>
                  </a:lnTo>
                  <a:lnTo>
                    <a:pt x="460698" y="324613"/>
                  </a:lnTo>
                  <a:lnTo>
                    <a:pt x="460698" y="321926"/>
                  </a:lnTo>
                  <a:lnTo>
                    <a:pt x="458541" y="317549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7315965" y="6788218"/>
            <a:ext cx="5442585" cy="2347595"/>
            <a:chOff x="7315965" y="6788218"/>
            <a:chExt cx="5442585" cy="2347595"/>
          </a:xfrm>
        </p:grpSpPr>
        <p:sp>
          <p:nvSpPr>
            <p:cNvPr id="28" name="object 28"/>
            <p:cNvSpPr/>
            <p:nvPr/>
          </p:nvSpPr>
          <p:spPr>
            <a:xfrm>
              <a:off x="7944963" y="8121989"/>
              <a:ext cx="3965575" cy="0"/>
            </a:xfrm>
            <a:custGeom>
              <a:avLst/>
              <a:gdLst/>
              <a:ahLst/>
              <a:cxnLst/>
              <a:rect l="l" t="t" r="r" b="b"/>
              <a:pathLst>
                <a:path w="3965575">
                  <a:moveTo>
                    <a:pt x="0" y="0"/>
                  </a:moveTo>
                  <a:lnTo>
                    <a:pt x="3965116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42241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4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9" y="6349"/>
                  </a:lnTo>
                  <a:lnTo>
                    <a:pt x="13905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0" y="2093698"/>
                  </a:lnTo>
                  <a:lnTo>
                    <a:pt x="37929" y="2133221"/>
                  </a:lnTo>
                  <a:lnTo>
                    <a:pt x="85035" y="2146433"/>
                  </a:lnTo>
                  <a:lnTo>
                    <a:pt x="129477" y="2147226"/>
                  </a:lnTo>
                  <a:lnTo>
                    <a:pt x="1654968" y="2147226"/>
                  </a:lnTo>
                  <a:lnTo>
                    <a:pt x="1699914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2" y="2042387"/>
                  </a:lnTo>
                  <a:lnTo>
                    <a:pt x="1785014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6" y="793"/>
                  </a:lnTo>
                  <a:lnTo>
                    <a:pt x="1655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342142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851363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4" y="1439"/>
                  </a:lnTo>
                  <a:lnTo>
                    <a:pt x="1439" y="3174"/>
                  </a:lnTo>
                  <a:lnTo>
                    <a:pt x="637" y="5376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9" y="292378"/>
                  </a:lnTo>
                  <a:lnTo>
                    <a:pt x="267396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851363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878236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9" y="0"/>
                  </a:lnTo>
                  <a:lnTo>
                    <a:pt x="29211" y="2148"/>
                  </a:lnTo>
                  <a:lnTo>
                    <a:pt x="6549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8" y="40652"/>
                  </a:lnTo>
                  <a:lnTo>
                    <a:pt x="243245" y="281748"/>
                  </a:lnTo>
                  <a:lnTo>
                    <a:pt x="247622" y="283897"/>
                  </a:lnTo>
                  <a:lnTo>
                    <a:pt x="250308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878236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848408" y="678821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5" y="0"/>
                  </a:moveTo>
                  <a:lnTo>
                    <a:pt x="136079" y="0"/>
                  </a:lnTo>
                  <a:lnTo>
                    <a:pt x="133754" y="1084"/>
                  </a:lnTo>
                  <a:lnTo>
                    <a:pt x="131702" y="2148"/>
                  </a:lnTo>
                  <a:lnTo>
                    <a:pt x="2148" y="131702"/>
                  </a:lnTo>
                  <a:lnTo>
                    <a:pt x="1083" y="133754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3" y="460692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6"/>
                  </a:lnTo>
                  <a:lnTo>
                    <a:pt x="143143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791530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2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46" y="2093698"/>
                  </a:lnTo>
                  <a:lnTo>
                    <a:pt x="37927" y="2133221"/>
                  </a:lnTo>
                  <a:lnTo>
                    <a:pt x="85033" y="2146433"/>
                  </a:lnTo>
                  <a:lnTo>
                    <a:pt x="129478" y="2147226"/>
                  </a:lnTo>
                  <a:lnTo>
                    <a:pt x="1654960" y="2147226"/>
                  </a:lnTo>
                  <a:lnTo>
                    <a:pt x="1699909" y="2146433"/>
                  </a:lnTo>
                  <a:lnTo>
                    <a:pt x="1747086" y="2133221"/>
                  </a:lnTo>
                  <a:lnTo>
                    <a:pt x="1778768" y="2093698"/>
                  </a:lnTo>
                  <a:lnTo>
                    <a:pt x="1785024" y="2042387"/>
                  </a:lnTo>
                  <a:lnTo>
                    <a:pt x="1785016" y="104839"/>
                  </a:lnTo>
                  <a:lnTo>
                    <a:pt x="1778768" y="53528"/>
                  </a:lnTo>
                  <a:lnTo>
                    <a:pt x="1747086" y="14004"/>
                  </a:lnTo>
                  <a:lnTo>
                    <a:pt x="1699982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791430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2300651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4" y="0"/>
                  </a:moveTo>
                  <a:lnTo>
                    <a:pt x="7381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6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1" y="292378"/>
                  </a:lnTo>
                  <a:lnTo>
                    <a:pt x="267394" y="292378"/>
                  </a:lnTo>
                  <a:lnTo>
                    <a:pt x="274787" y="284988"/>
                  </a:lnTo>
                  <a:lnTo>
                    <a:pt x="274787" y="7390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2300651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2327520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1"/>
                  </a:lnTo>
                  <a:lnTo>
                    <a:pt x="2146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2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50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2327520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297688" y="678821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70" y="0"/>
                  </a:moveTo>
                  <a:lnTo>
                    <a:pt x="136090" y="0"/>
                  </a:lnTo>
                  <a:lnTo>
                    <a:pt x="131702" y="2148"/>
                  </a:lnTo>
                  <a:lnTo>
                    <a:pt x="6554" y="127301"/>
                  </a:lnTo>
                  <a:lnTo>
                    <a:pt x="2157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57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89"/>
                  </a:lnTo>
                  <a:lnTo>
                    <a:pt x="460698" y="324613"/>
                  </a:lnTo>
                  <a:lnTo>
                    <a:pt x="460698" y="321926"/>
                  </a:lnTo>
                  <a:lnTo>
                    <a:pt x="458551" y="317549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646904" y="7557750"/>
            <a:ext cx="186817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pull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128322" y="9191207"/>
            <a:ext cx="154559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4594185" y="3704463"/>
            <a:ext cx="154559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6688362" y="1819705"/>
            <a:ext cx="687705" cy="1162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b="1" dirty="0">
                <a:latin typeface="Consolas"/>
                <a:cs typeface="Consolas"/>
              </a:rPr>
              <a:t>a</a:t>
            </a:r>
            <a:r>
              <a:rPr sz="1900" b="1" spc="-20" dirty="0">
                <a:latin typeface="Consolas"/>
                <a:cs typeface="Consolas"/>
              </a:rPr>
              <a:t> </a:t>
            </a:r>
            <a:r>
              <a:rPr sz="1900" b="1" dirty="0">
                <a:latin typeface="Consolas"/>
                <a:cs typeface="Consolas"/>
              </a:rPr>
              <a:t>=</a:t>
            </a:r>
            <a:r>
              <a:rPr sz="1900" b="1" spc="-15" dirty="0">
                <a:latin typeface="Consolas"/>
                <a:cs typeface="Consolas"/>
              </a:rPr>
              <a:t> </a:t>
            </a:r>
            <a:r>
              <a:rPr sz="1900" b="1" spc="-50" dirty="0">
                <a:latin typeface="Consolas"/>
                <a:cs typeface="Consolas"/>
              </a:rPr>
              <a:t>1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b="1" dirty="0">
                <a:latin typeface="Consolas"/>
                <a:cs typeface="Consolas"/>
              </a:rPr>
              <a:t>c</a:t>
            </a:r>
            <a:r>
              <a:rPr sz="1900" b="1" spc="-20" dirty="0">
                <a:latin typeface="Consolas"/>
                <a:cs typeface="Consolas"/>
              </a:rPr>
              <a:t> </a:t>
            </a:r>
            <a:r>
              <a:rPr sz="1900" b="1" dirty="0">
                <a:latin typeface="Consolas"/>
                <a:cs typeface="Consolas"/>
              </a:rPr>
              <a:t>=</a:t>
            </a:r>
            <a:r>
              <a:rPr sz="1900" b="1" spc="-15" dirty="0">
                <a:latin typeface="Consolas"/>
                <a:cs typeface="Consolas"/>
              </a:rPr>
              <a:t> </a:t>
            </a:r>
            <a:r>
              <a:rPr sz="1900" b="1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b="1" dirty="0">
                <a:latin typeface="Consolas"/>
                <a:cs typeface="Consolas"/>
              </a:rPr>
              <a:t>d</a:t>
            </a:r>
            <a:r>
              <a:rPr sz="1900" b="1" spc="-20" dirty="0">
                <a:latin typeface="Consolas"/>
                <a:cs typeface="Consolas"/>
              </a:rPr>
              <a:t> </a:t>
            </a:r>
            <a:r>
              <a:rPr sz="1900" b="1" dirty="0">
                <a:latin typeface="Consolas"/>
                <a:cs typeface="Consolas"/>
              </a:rPr>
              <a:t>=</a:t>
            </a:r>
            <a:r>
              <a:rPr sz="1900" b="1" spc="-15" dirty="0">
                <a:latin typeface="Consolas"/>
                <a:cs typeface="Consolas"/>
              </a:rPr>
              <a:t> </a:t>
            </a:r>
            <a:r>
              <a:rPr sz="1900" b="1" spc="-50" dirty="0">
                <a:latin typeface="Consolas"/>
                <a:cs typeface="Consolas"/>
              </a:rPr>
              <a:t>4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b="1" dirty="0">
                <a:latin typeface="Consolas"/>
                <a:cs typeface="Consolas"/>
              </a:rPr>
              <a:t>e</a:t>
            </a:r>
            <a:r>
              <a:rPr sz="1900" b="1" spc="-20" dirty="0">
                <a:latin typeface="Consolas"/>
                <a:cs typeface="Consolas"/>
              </a:rPr>
              <a:t> </a:t>
            </a:r>
            <a:r>
              <a:rPr sz="1900" b="1" dirty="0">
                <a:latin typeface="Consolas"/>
                <a:cs typeface="Consolas"/>
              </a:rPr>
              <a:t>=</a:t>
            </a:r>
            <a:r>
              <a:rPr sz="1900" b="1" spc="-15" dirty="0">
                <a:latin typeface="Consolas"/>
                <a:cs typeface="Consolas"/>
              </a:rPr>
              <a:t> </a:t>
            </a:r>
            <a:r>
              <a:rPr sz="1900" b="1" spc="-50" dirty="0">
                <a:latin typeface="Consolas"/>
                <a:cs typeface="Consolas"/>
              </a:rPr>
              <a:t>5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6876838" y="3693993"/>
            <a:ext cx="2115185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Remove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5670570" y="4310324"/>
            <a:ext cx="2312670" cy="1573530"/>
            <a:chOff x="15670570" y="4310324"/>
            <a:chExt cx="2312670" cy="1573530"/>
          </a:xfrm>
        </p:grpSpPr>
        <p:sp>
          <p:nvSpPr>
            <p:cNvPr id="49" name="object 49"/>
            <p:cNvSpPr/>
            <p:nvPr/>
          </p:nvSpPr>
          <p:spPr>
            <a:xfrm>
              <a:off x="15696747" y="4336501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5882574" y="4512301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15621" y="4496594"/>
              <a:ext cx="195592" cy="195592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15696747" y="4835233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5882564" y="501103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15621" y="4995328"/>
              <a:ext cx="195592" cy="195592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5696747" y="5341693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5882574" y="5517493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15621" y="5501787"/>
              <a:ext cx="195592" cy="195592"/>
            </a:xfrm>
            <a:prstGeom prst="rect">
              <a:avLst/>
            </a:prstGeom>
          </p:spPr>
        </p:pic>
      </p:grpSp>
      <p:grpSp>
        <p:nvGrpSpPr>
          <p:cNvPr id="58" name="object 58"/>
          <p:cNvGrpSpPr/>
          <p:nvPr/>
        </p:nvGrpSpPr>
        <p:grpSpPr>
          <a:xfrm>
            <a:off x="11977711" y="1306051"/>
            <a:ext cx="1993900" cy="2347595"/>
            <a:chOff x="11977711" y="1306051"/>
            <a:chExt cx="1993900" cy="2347595"/>
          </a:xfrm>
        </p:grpSpPr>
        <p:sp>
          <p:nvSpPr>
            <p:cNvPr id="59" name="object 59"/>
            <p:cNvSpPr/>
            <p:nvPr/>
          </p:nvSpPr>
          <p:spPr>
            <a:xfrm>
              <a:off x="12004163" y="147995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46" y="2093697"/>
                  </a:lnTo>
                  <a:lnTo>
                    <a:pt x="37927" y="2133221"/>
                  </a:lnTo>
                  <a:lnTo>
                    <a:pt x="85037" y="2146432"/>
                  </a:lnTo>
                  <a:lnTo>
                    <a:pt x="129478" y="2147225"/>
                  </a:lnTo>
                  <a:lnTo>
                    <a:pt x="1654970" y="2147225"/>
                  </a:lnTo>
                  <a:lnTo>
                    <a:pt x="1699915" y="2146432"/>
                  </a:lnTo>
                  <a:lnTo>
                    <a:pt x="1747095" y="2133221"/>
                  </a:lnTo>
                  <a:lnTo>
                    <a:pt x="1778768" y="2093697"/>
                  </a:lnTo>
                  <a:lnTo>
                    <a:pt x="1785024" y="2042386"/>
                  </a:lnTo>
                  <a:lnTo>
                    <a:pt x="1785016" y="104839"/>
                  </a:lnTo>
                  <a:lnTo>
                    <a:pt x="1778768" y="53528"/>
                  </a:lnTo>
                  <a:lnTo>
                    <a:pt x="1747095" y="14004"/>
                  </a:lnTo>
                  <a:lnTo>
                    <a:pt x="1699987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2004064" y="147995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3513285" y="1477697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394" y="0"/>
                  </a:moveTo>
                  <a:lnTo>
                    <a:pt x="7392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92" y="292377"/>
                  </a:lnTo>
                  <a:lnTo>
                    <a:pt x="267394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3513285" y="1477697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3540153" y="145630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0"/>
                  </a:lnTo>
                  <a:lnTo>
                    <a:pt x="2157" y="29210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57" y="40651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16" y="283897"/>
                  </a:lnTo>
                  <a:lnTo>
                    <a:pt x="254693" y="281748"/>
                  </a:lnTo>
                  <a:lnTo>
                    <a:pt x="281750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3540154" y="1456299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3510332" y="1306051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6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44" y="127302"/>
                  </a:lnTo>
                  <a:lnTo>
                    <a:pt x="2146" y="131702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07" y="460692"/>
                  </a:lnTo>
                  <a:lnTo>
                    <a:pt x="328984" y="458544"/>
                  </a:lnTo>
                  <a:lnTo>
                    <a:pt x="458541" y="328991"/>
                  </a:lnTo>
                  <a:lnTo>
                    <a:pt x="460687" y="324613"/>
                  </a:lnTo>
                  <a:lnTo>
                    <a:pt x="460687" y="321927"/>
                  </a:lnTo>
                  <a:lnTo>
                    <a:pt x="458541" y="317550"/>
                  </a:lnTo>
                  <a:lnTo>
                    <a:pt x="143137" y="2148"/>
                  </a:lnTo>
                  <a:lnTo>
                    <a:pt x="1387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12133526" y="1819705"/>
            <a:ext cx="687705" cy="1162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a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1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d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4</a:t>
            </a:r>
            <a:endParaRPr sz="1900">
              <a:latin typeface="Consolas"/>
              <a:cs typeface="Consolas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14239974" y="1301098"/>
            <a:ext cx="1993264" cy="2347595"/>
            <a:chOff x="14239974" y="1301098"/>
            <a:chExt cx="1993264" cy="2347595"/>
          </a:xfrm>
        </p:grpSpPr>
        <p:sp>
          <p:nvSpPr>
            <p:cNvPr id="68" name="object 68"/>
            <p:cNvSpPr/>
            <p:nvPr/>
          </p:nvSpPr>
          <p:spPr>
            <a:xfrm>
              <a:off x="14266250" y="1475005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36" y="0"/>
                  </a:moveTo>
                  <a:lnTo>
                    <a:pt x="130053" y="0"/>
                  </a:lnTo>
                  <a:lnTo>
                    <a:pt x="104982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46" y="2093697"/>
                  </a:lnTo>
                  <a:lnTo>
                    <a:pt x="37927" y="2133221"/>
                  </a:lnTo>
                  <a:lnTo>
                    <a:pt x="85033" y="2146432"/>
                  </a:lnTo>
                  <a:lnTo>
                    <a:pt x="129478" y="2147226"/>
                  </a:lnTo>
                  <a:lnTo>
                    <a:pt x="1654960" y="2147226"/>
                  </a:lnTo>
                  <a:lnTo>
                    <a:pt x="1699909" y="2146432"/>
                  </a:lnTo>
                  <a:lnTo>
                    <a:pt x="1747086" y="2133221"/>
                  </a:lnTo>
                  <a:lnTo>
                    <a:pt x="1778768" y="2093697"/>
                  </a:lnTo>
                  <a:lnTo>
                    <a:pt x="1785014" y="2042386"/>
                  </a:lnTo>
                  <a:lnTo>
                    <a:pt x="1785005" y="104839"/>
                  </a:lnTo>
                  <a:lnTo>
                    <a:pt x="1778768" y="53528"/>
                  </a:lnTo>
                  <a:lnTo>
                    <a:pt x="1747086" y="14004"/>
                  </a:lnTo>
                  <a:lnTo>
                    <a:pt x="1699981" y="793"/>
                  </a:lnTo>
                  <a:lnTo>
                    <a:pt x="16555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4266151" y="1475005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5775372" y="147274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394" y="0"/>
                  </a:moveTo>
                  <a:lnTo>
                    <a:pt x="7381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81" y="292377"/>
                  </a:lnTo>
                  <a:lnTo>
                    <a:pt x="267394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5775372" y="147274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5802240" y="145134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0"/>
                  </a:lnTo>
                  <a:lnTo>
                    <a:pt x="2146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2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50" y="254685"/>
                  </a:lnTo>
                  <a:lnTo>
                    <a:pt x="283897" y="250308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5802241" y="145134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5772409" y="130109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7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54" y="127301"/>
                  </a:lnTo>
                  <a:lnTo>
                    <a:pt x="2157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57" y="143142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89"/>
                  </a:lnTo>
                  <a:lnTo>
                    <a:pt x="460698" y="324612"/>
                  </a:lnTo>
                  <a:lnTo>
                    <a:pt x="460698" y="321926"/>
                  </a:lnTo>
                  <a:lnTo>
                    <a:pt x="458551" y="317549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14395237" y="1819705"/>
            <a:ext cx="687705" cy="1445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a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1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d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4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solidFill>
                  <a:srgbClr val="00882B"/>
                </a:solidFill>
                <a:latin typeface="Consolas"/>
                <a:cs typeface="Consolas"/>
              </a:rPr>
              <a:t>e</a:t>
            </a:r>
            <a:r>
              <a:rPr sz="1900" spc="-20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00882B"/>
                </a:solidFill>
                <a:latin typeface="Consolas"/>
                <a:cs typeface="Consolas"/>
              </a:rPr>
              <a:t>=</a:t>
            </a:r>
            <a:r>
              <a:rPr sz="1900" spc="-15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spc="-50" dirty="0">
                <a:solidFill>
                  <a:srgbClr val="00882B"/>
                </a:solidFill>
                <a:latin typeface="Consolas"/>
                <a:cs typeface="Consolas"/>
              </a:rPr>
              <a:t>5</a:t>
            </a:r>
            <a:endParaRPr sz="1900">
              <a:latin typeface="Consolas"/>
              <a:cs typeface="Consolas"/>
            </a:endParaRPr>
          </a:p>
        </p:txBody>
      </p:sp>
      <p:graphicFrame>
        <p:nvGraphicFramePr>
          <p:cNvPr id="76" name="object 76"/>
          <p:cNvGraphicFramePr>
            <a:graphicFrameLocks noGrp="1"/>
          </p:cNvGraphicFramePr>
          <p:nvPr/>
        </p:nvGraphicFramePr>
        <p:xfrm>
          <a:off x="7454933" y="7381120"/>
          <a:ext cx="4328793" cy="1370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0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a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b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c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d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e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" name="Fußzeilenplatzhalter 76">
            <a:extLst>
              <a:ext uri="{FF2B5EF4-FFF2-40B4-BE49-F238E27FC236}">
                <a16:creationId xmlns:a16="http://schemas.microsoft.com/office/drawing/2014/main" id="{D91BEB2F-15F0-51C6-48F0-FF9FDE5C1D3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13530" y="6821344"/>
            <a:ext cx="8070215" cy="2347595"/>
            <a:chOff x="7913530" y="6821344"/>
            <a:chExt cx="8070215" cy="2347595"/>
          </a:xfrm>
        </p:grpSpPr>
        <p:sp>
          <p:nvSpPr>
            <p:cNvPr id="3" name="object 3"/>
            <p:cNvSpPr/>
            <p:nvPr/>
          </p:nvSpPr>
          <p:spPr>
            <a:xfrm>
              <a:off x="10870255" y="8121989"/>
              <a:ext cx="3361690" cy="0"/>
            </a:xfrm>
            <a:custGeom>
              <a:avLst/>
              <a:gdLst/>
              <a:ahLst/>
              <a:cxnLst/>
              <a:rect l="l" t="t" r="r" b="b"/>
              <a:pathLst>
                <a:path w="3361690">
                  <a:moveTo>
                    <a:pt x="0" y="0"/>
                  </a:moveTo>
                  <a:lnTo>
                    <a:pt x="3361508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944963" y="8121989"/>
              <a:ext cx="3965575" cy="0"/>
            </a:xfrm>
            <a:custGeom>
              <a:avLst/>
              <a:gdLst/>
              <a:ahLst/>
              <a:cxnLst/>
              <a:rect l="l" t="t" r="r" b="b"/>
              <a:pathLst>
                <a:path w="3965575">
                  <a:moveTo>
                    <a:pt x="0" y="0"/>
                  </a:moveTo>
                  <a:lnTo>
                    <a:pt x="3965116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016792" y="6995252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7" y="6349"/>
                  </a:lnTo>
                  <a:lnTo>
                    <a:pt x="13909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56" y="2093697"/>
                  </a:lnTo>
                  <a:lnTo>
                    <a:pt x="37929" y="2133221"/>
                  </a:lnTo>
                  <a:lnTo>
                    <a:pt x="85036" y="2146432"/>
                  </a:lnTo>
                  <a:lnTo>
                    <a:pt x="129477" y="2147225"/>
                  </a:lnTo>
                  <a:lnTo>
                    <a:pt x="1654970" y="2147225"/>
                  </a:lnTo>
                  <a:lnTo>
                    <a:pt x="1699915" y="2146432"/>
                  </a:lnTo>
                  <a:lnTo>
                    <a:pt x="1747095" y="2133221"/>
                  </a:lnTo>
                  <a:lnTo>
                    <a:pt x="1778778" y="2093697"/>
                  </a:lnTo>
                  <a:lnTo>
                    <a:pt x="1785024" y="2042386"/>
                  </a:lnTo>
                  <a:lnTo>
                    <a:pt x="1785016" y="104839"/>
                  </a:lnTo>
                  <a:lnTo>
                    <a:pt x="1778778" y="53528"/>
                  </a:lnTo>
                  <a:lnTo>
                    <a:pt x="1747095" y="14004"/>
                  </a:lnTo>
                  <a:lnTo>
                    <a:pt x="1699987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016693" y="6995252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525915" y="6992990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4">
                  <a:moveTo>
                    <a:pt x="267394" y="0"/>
                  </a:moveTo>
                  <a:lnTo>
                    <a:pt x="7392" y="0"/>
                  </a:lnTo>
                  <a:lnTo>
                    <a:pt x="5382" y="637"/>
                  </a:lnTo>
                  <a:lnTo>
                    <a:pt x="3172" y="1439"/>
                  </a:lnTo>
                  <a:lnTo>
                    <a:pt x="1444" y="3174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92" y="292377"/>
                  </a:lnTo>
                  <a:lnTo>
                    <a:pt x="267394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525915" y="6992990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552793" y="6971594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36271" y="0"/>
                  </a:moveTo>
                  <a:lnTo>
                    <a:pt x="33590" y="0"/>
                  </a:lnTo>
                  <a:lnTo>
                    <a:pt x="29203" y="2148"/>
                  </a:lnTo>
                  <a:lnTo>
                    <a:pt x="6544" y="24810"/>
                  </a:lnTo>
                  <a:lnTo>
                    <a:pt x="2146" y="29210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1"/>
                  </a:lnTo>
                  <a:lnTo>
                    <a:pt x="243238" y="281748"/>
                  </a:lnTo>
                  <a:lnTo>
                    <a:pt x="24761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50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47" y="2148"/>
                  </a:lnTo>
                  <a:lnTo>
                    <a:pt x="362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552794" y="6971594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22961" y="6821344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44" y="127302"/>
                  </a:lnTo>
                  <a:lnTo>
                    <a:pt x="2146" y="131702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07" y="460692"/>
                  </a:lnTo>
                  <a:lnTo>
                    <a:pt x="328984" y="458544"/>
                  </a:lnTo>
                  <a:lnTo>
                    <a:pt x="458541" y="328991"/>
                  </a:lnTo>
                  <a:lnTo>
                    <a:pt x="460687" y="324613"/>
                  </a:lnTo>
                  <a:lnTo>
                    <a:pt x="460687" y="321927"/>
                  </a:lnTo>
                  <a:lnTo>
                    <a:pt x="458541" y="317550"/>
                  </a:lnTo>
                  <a:lnTo>
                    <a:pt x="143147" y="2148"/>
                  </a:lnTo>
                  <a:lnTo>
                    <a:pt x="1387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421811" y="1222864"/>
            <a:ext cx="278892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spc="-20" dirty="0">
                <a:latin typeface="Consolas"/>
                <a:cs typeface="Consolas"/>
              </a:rPr>
              <a:t>pull</a:t>
            </a:r>
            <a:endParaRPr sz="4950">
              <a:latin typeface="Consolas"/>
              <a:cs typeface="Consola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14" name="object 14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2029718" y="1292317"/>
            <a:ext cx="6492875" cy="2347595"/>
            <a:chOff x="12029718" y="1292317"/>
            <a:chExt cx="6492875" cy="2347595"/>
          </a:xfrm>
        </p:grpSpPr>
        <p:sp>
          <p:nvSpPr>
            <p:cNvPr id="21" name="object 21"/>
            <p:cNvSpPr/>
            <p:nvPr/>
          </p:nvSpPr>
          <p:spPr>
            <a:xfrm>
              <a:off x="14441633" y="2599404"/>
              <a:ext cx="2260600" cy="0"/>
            </a:xfrm>
            <a:custGeom>
              <a:avLst/>
              <a:gdLst/>
              <a:ahLst/>
              <a:cxnLst/>
              <a:rect l="l" t="t" r="r" b="b"/>
              <a:pathLst>
                <a:path w="2260600">
                  <a:moveTo>
                    <a:pt x="0" y="0"/>
                  </a:moveTo>
                  <a:lnTo>
                    <a:pt x="2260306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061150" y="2607474"/>
              <a:ext cx="2260600" cy="0"/>
            </a:xfrm>
            <a:custGeom>
              <a:avLst/>
              <a:gdLst/>
              <a:ahLst/>
              <a:cxnLst/>
              <a:rect l="l" t="t" r="r" b="b"/>
              <a:pathLst>
                <a:path w="2260600">
                  <a:moveTo>
                    <a:pt x="0" y="0"/>
                  </a:moveTo>
                  <a:lnTo>
                    <a:pt x="2260306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555720" y="14662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7" y="6350"/>
                  </a:lnTo>
                  <a:lnTo>
                    <a:pt x="13909" y="38029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6" y="2093698"/>
                  </a:lnTo>
                  <a:lnTo>
                    <a:pt x="37929" y="2133221"/>
                  </a:lnTo>
                  <a:lnTo>
                    <a:pt x="85036" y="2146433"/>
                  </a:lnTo>
                  <a:lnTo>
                    <a:pt x="129477" y="2147226"/>
                  </a:lnTo>
                  <a:lnTo>
                    <a:pt x="1654970" y="2147226"/>
                  </a:lnTo>
                  <a:lnTo>
                    <a:pt x="1699915" y="2146433"/>
                  </a:lnTo>
                  <a:lnTo>
                    <a:pt x="1747095" y="2133221"/>
                  </a:lnTo>
                  <a:lnTo>
                    <a:pt x="1778778" y="2093698"/>
                  </a:lnTo>
                  <a:lnTo>
                    <a:pt x="1785024" y="2042387"/>
                  </a:lnTo>
                  <a:lnTo>
                    <a:pt x="1785016" y="104839"/>
                  </a:lnTo>
                  <a:lnTo>
                    <a:pt x="1778778" y="53529"/>
                  </a:lnTo>
                  <a:lnTo>
                    <a:pt x="1747095" y="14005"/>
                  </a:lnTo>
                  <a:lnTo>
                    <a:pt x="1699987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555621" y="14662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064842" y="14639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394" y="0"/>
                  </a:moveTo>
                  <a:lnTo>
                    <a:pt x="7392" y="0"/>
                  </a:lnTo>
                  <a:lnTo>
                    <a:pt x="5382" y="637"/>
                  </a:lnTo>
                  <a:lnTo>
                    <a:pt x="3172" y="1438"/>
                  </a:lnTo>
                  <a:lnTo>
                    <a:pt x="1444" y="3173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7"/>
                  </a:lnTo>
                  <a:lnTo>
                    <a:pt x="7392" y="292377"/>
                  </a:lnTo>
                  <a:lnTo>
                    <a:pt x="267394" y="292377"/>
                  </a:lnTo>
                  <a:lnTo>
                    <a:pt x="274787" y="284987"/>
                  </a:lnTo>
                  <a:lnTo>
                    <a:pt x="274787" y="7389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064842" y="14639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091721" y="1442566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36271" y="0"/>
                  </a:moveTo>
                  <a:lnTo>
                    <a:pt x="33580" y="0"/>
                  </a:lnTo>
                  <a:lnTo>
                    <a:pt x="29203" y="2148"/>
                  </a:lnTo>
                  <a:lnTo>
                    <a:pt x="6544" y="24811"/>
                  </a:lnTo>
                  <a:lnTo>
                    <a:pt x="2146" y="29211"/>
                  </a:lnTo>
                  <a:lnTo>
                    <a:pt x="0" y="33589"/>
                  </a:lnTo>
                  <a:lnTo>
                    <a:pt x="0" y="36275"/>
                  </a:lnTo>
                  <a:lnTo>
                    <a:pt x="2146" y="40652"/>
                  </a:lnTo>
                  <a:lnTo>
                    <a:pt x="243238" y="281748"/>
                  </a:lnTo>
                  <a:lnTo>
                    <a:pt x="24761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40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0" y="243245"/>
                  </a:lnTo>
                  <a:lnTo>
                    <a:pt x="40647" y="2148"/>
                  </a:lnTo>
                  <a:lnTo>
                    <a:pt x="362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091722" y="14425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061889" y="1292317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6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44" y="127302"/>
                  </a:lnTo>
                  <a:lnTo>
                    <a:pt x="2146" y="131702"/>
                  </a:lnTo>
                  <a:lnTo>
                    <a:pt x="0" y="136079"/>
                  </a:lnTo>
                  <a:lnTo>
                    <a:pt x="0" y="138766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07" y="460692"/>
                  </a:lnTo>
                  <a:lnTo>
                    <a:pt x="328984" y="458544"/>
                  </a:lnTo>
                  <a:lnTo>
                    <a:pt x="458541" y="328989"/>
                  </a:lnTo>
                  <a:lnTo>
                    <a:pt x="460687" y="324613"/>
                  </a:lnTo>
                  <a:lnTo>
                    <a:pt x="460687" y="321927"/>
                  </a:lnTo>
                  <a:lnTo>
                    <a:pt x="458541" y="317549"/>
                  </a:lnTo>
                  <a:lnTo>
                    <a:pt x="143147" y="2148"/>
                  </a:lnTo>
                  <a:lnTo>
                    <a:pt x="1387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646904" y="7557750"/>
            <a:ext cx="186817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pull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128322" y="9191207"/>
            <a:ext cx="154559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594185" y="3704463"/>
            <a:ext cx="154559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6688362" y="1809234"/>
            <a:ext cx="687705" cy="1162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a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1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d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4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e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5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876838" y="3693993"/>
            <a:ext cx="2115185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Remove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143936" y="7337861"/>
            <a:ext cx="687705" cy="1162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a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1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d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4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e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5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332413" y="9212150"/>
            <a:ext cx="2115185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Remove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5670570" y="4310324"/>
            <a:ext cx="2312670" cy="1573530"/>
            <a:chOff x="15670570" y="4310324"/>
            <a:chExt cx="2312670" cy="1573530"/>
          </a:xfrm>
        </p:grpSpPr>
        <p:sp>
          <p:nvSpPr>
            <p:cNvPr id="38" name="object 38"/>
            <p:cNvSpPr/>
            <p:nvPr/>
          </p:nvSpPr>
          <p:spPr>
            <a:xfrm>
              <a:off x="15696747" y="4336501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882574" y="4512301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15621" y="4496594"/>
              <a:ext cx="195592" cy="195592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5696747" y="4835233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882564" y="501103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15621" y="4995328"/>
              <a:ext cx="195592" cy="195592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5696747" y="5341693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5882574" y="5517493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15621" y="5501787"/>
              <a:ext cx="195592" cy="195592"/>
            </a:xfrm>
            <a:prstGeom prst="rect">
              <a:avLst/>
            </a:prstGeom>
          </p:spPr>
        </p:pic>
      </p:grpSp>
      <p:grpSp>
        <p:nvGrpSpPr>
          <p:cNvPr id="47" name="object 47"/>
          <p:cNvGrpSpPr/>
          <p:nvPr/>
        </p:nvGrpSpPr>
        <p:grpSpPr>
          <a:xfrm>
            <a:off x="11977711" y="1306051"/>
            <a:ext cx="1993900" cy="2347595"/>
            <a:chOff x="11977711" y="1306051"/>
            <a:chExt cx="1993900" cy="2347595"/>
          </a:xfrm>
        </p:grpSpPr>
        <p:sp>
          <p:nvSpPr>
            <p:cNvPr id="48" name="object 48"/>
            <p:cNvSpPr/>
            <p:nvPr/>
          </p:nvSpPr>
          <p:spPr>
            <a:xfrm>
              <a:off x="12004163" y="147995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46" y="2093697"/>
                  </a:lnTo>
                  <a:lnTo>
                    <a:pt x="37927" y="2133221"/>
                  </a:lnTo>
                  <a:lnTo>
                    <a:pt x="85037" y="2146432"/>
                  </a:lnTo>
                  <a:lnTo>
                    <a:pt x="129478" y="2147225"/>
                  </a:lnTo>
                  <a:lnTo>
                    <a:pt x="1654970" y="2147225"/>
                  </a:lnTo>
                  <a:lnTo>
                    <a:pt x="1699915" y="2146432"/>
                  </a:lnTo>
                  <a:lnTo>
                    <a:pt x="1747095" y="2133221"/>
                  </a:lnTo>
                  <a:lnTo>
                    <a:pt x="1778768" y="2093697"/>
                  </a:lnTo>
                  <a:lnTo>
                    <a:pt x="1785024" y="2042386"/>
                  </a:lnTo>
                  <a:lnTo>
                    <a:pt x="1785016" y="104839"/>
                  </a:lnTo>
                  <a:lnTo>
                    <a:pt x="1778768" y="53528"/>
                  </a:lnTo>
                  <a:lnTo>
                    <a:pt x="1747095" y="14004"/>
                  </a:lnTo>
                  <a:lnTo>
                    <a:pt x="1699987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2004064" y="147995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3513285" y="1477697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394" y="0"/>
                  </a:moveTo>
                  <a:lnTo>
                    <a:pt x="7392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92" y="292377"/>
                  </a:lnTo>
                  <a:lnTo>
                    <a:pt x="267394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3513285" y="1477697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3540153" y="145630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0"/>
                  </a:lnTo>
                  <a:lnTo>
                    <a:pt x="2157" y="29210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57" y="40651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16" y="283897"/>
                  </a:lnTo>
                  <a:lnTo>
                    <a:pt x="254693" y="281748"/>
                  </a:lnTo>
                  <a:lnTo>
                    <a:pt x="281750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3540154" y="1456299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3510332" y="1306051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6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44" y="127302"/>
                  </a:lnTo>
                  <a:lnTo>
                    <a:pt x="2146" y="131702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07" y="460692"/>
                  </a:lnTo>
                  <a:lnTo>
                    <a:pt x="328984" y="458544"/>
                  </a:lnTo>
                  <a:lnTo>
                    <a:pt x="458541" y="328991"/>
                  </a:lnTo>
                  <a:lnTo>
                    <a:pt x="460687" y="324613"/>
                  </a:lnTo>
                  <a:lnTo>
                    <a:pt x="460687" y="321927"/>
                  </a:lnTo>
                  <a:lnTo>
                    <a:pt x="458541" y="317550"/>
                  </a:lnTo>
                  <a:lnTo>
                    <a:pt x="143137" y="2148"/>
                  </a:lnTo>
                  <a:lnTo>
                    <a:pt x="1387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12133526" y="1819705"/>
            <a:ext cx="687705" cy="1162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a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1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d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4</a:t>
            </a:r>
            <a:endParaRPr sz="1900">
              <a:latin typeface="Consolas"/>
              <a:cs typeface="Consolas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4239974" y="1301098"/>
            <a:ext cx="1993264" cy="2347595"/>
            <a:chOff x="14239974" y="1301098"/>
            <a:chExt cx="1993264" cy="2347595"/>
          </a:xfrm>
        </p:grpSpPr>
        <p:sp>
          <p:nvSpPr>
            <p:cNvPr id="57" name="object 57"/>
            <p:cNvSpPr/>
            <p:nvPr/>
          </p:nvSpPr>
          <p:spPr>
            <a:xfrm>
              <a:off x="14266250" y="1475005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36" y="0"/>
                  </a:moveTo>
                  <a:lnTo>
                    <a:pt x="130053" y="0"/>
                  </a:lnTo>
                  <a:lnTo>
                    <a:pt x="104982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46" y="2093697"/>
                  </a:lnTo>
                  <a:lnTo>
                    <a:pt x="37927" y="2133221"/>
                  </a:lnTo>
                  <a:lnTo>
                    <a:pt x="85033" y="2146432"/>
                  </a:lnTo>
                  <a:lnTo>
                    <a:pt x="129478" y="2147226"/>
                  </a:lnTo>
                  <a:lnTo>
                    <a:pt x="1654960" y="2147226"/>
                  </a:lnTo>
                  <a:lnTo>
                    <a:pt x="1699909" y="2146432"/>
                  </a:lnTo>
                  <a:lnTo>
                    <a:pt x="1747086" y="2133221"/>
                  </a:lnTo>
                  <a:lnTo>
                    <a:pt x="1778768" y="2093697"/>
                  </a:lnTo>
                  <a:lnTo>
                    <a:pt x="1785014" y="2042386"/>
                  </a:lnTo>
                  <a:lnTo>
                    <a:pt x="1785005" y="104839"/>
                  </a:lnTo>
                  <a:lnTo>
                    <a:pt x="1778768" y="53528"/>
                  </a:lnTo>
                  <a:lnTo>
                    <a:pt x="1747086" y="14004"/>
                  </a:lnTo>
                  <a:lnTo>
                    <a:pt x="1699981" y="793"/>
                  </a:lnTo>
                  <a:lnTo>
                    <a:pt x="16555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4266151" y="1475005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5775372" y="147274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394" y="0"/>
                  </a:moveTo>
                  <a:lnTo>
                    <a:pt x="7381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81" y="292377"/>
                  </a:lnTo>
                  <a:lnTo>
                    <a:pt x="267394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5775372" y="147274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5802240" y="145134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0"/>
                  </a:lnTo>
                  <a:lnTo>
                    <a:pt x="2146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2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50" y="254685"/>
                  </a:lnTo>
                  <a:lnTo>
                    <a:pt x="283897" y="250308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5802241" y="145134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5772409" y="130109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7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54" y="127301"/>
                  </a:lnTo>
                  <a:lnTo>
                    <a:pt x="2157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57" y="143142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89"/>
                  </a:lnTo>
                  <a:lnTo>
                    <a:pt x="460698" y="324612"/>
                  </a:lnTo>
                  <a:lnTo>
                    <a:pt x="460698" y="321926"/>
                  </a:lnTo>
                  <a:lnTo>
                    <a:pt x="458551" y="317549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4395237" y="1819705"/>
            <a:ext cx="687705" cy="1445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a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1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d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4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solidFill>
                  <a:srgbClr val="00882B"/>
                </a:solidFill>
                <a:latin typeface="Consolas"/>
                <a:cs typeface="Consolas"/>
              </a:rPr>
              <a:t>e</a:t>
            </a:r>
            <a:r>
              <a:rPr sz="1900" spc="-20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00882B"/>
                </a:solidFill>
                <a:latin typeface="Consolas"/>
                <a:cs typeface="Consolas"/>
              </a:rPr>
              <a:t>=</a:t>
            </a:r>
            <a:r>
              <a:rPr sz="1900" spc="-15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spc="-50" dirty="0">
                <a:solidFill>
                  <a:srgbClr val="00882B"/>
                </a:solidFill>
                <a:latin typeface="Consolas"/>
                <a:cs typeface="Consolas"/>
              </a:rPr>
              <a:t>5</a:t>
            </a:r>
            <a:endParaRPr sz="1900">
              <a:latin typeface="Consolas"/>
              <a:cs typeface="Consolas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10765077" y="6788218"/>
            <a:ext cx="1993900" cy="2347595"/>
            <a:chOff x="10765077" y="6788218"/>
            <a:chExt cx="1993900" cy="2347595"/>
          </a:xfrm>
        </p:grpSpPr>
        <p:sp>
          <p:nvSpPr>
            <p:cNvPr id="66" name="object 66"/>
            <p:cNvSpPr/>
            <p:nvPr/>
          </p:nvSpPr>
          <p:spPr>
            <a:xfrm>
              <a:off x="10791529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2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46" y="2093698"/>
                  </a:lnTo>
                  <a:lnTo>
                    <a:pt x="37927" y="2133221"/>
                  </a:lnTo>
                  <a:lnTo>
                    <a:pt x="85033" y="2146433"/>
                  </a:lnTo>
                  <a:lnTo>
                    <a:pt x="129478" y="2147226"/>
                  </a:lnTo>
                  <a:lnTo>
                    <a:pt x="1654960" y="2147226"/>
                  </a:lnTo>
                  <a:lnTo>
                    <a:pt x="1699909" y="2146433"/>
                  </a:lnTo>
                  <a:lnTo>
                    <a:pt x="1747086" y="2133221"/>
                  </a:lnTo>
                  <a:lnTo>
                    <a:pt x="1778768" y="2093698"/>
                  </a:lnTo>
                  <a:lnTo>
                    <a:pt x="1785024" y="2042387"/>
                  </a:lnTo>
                  <a:lnTo>
                    <a:pt x="1785016" y="104839"/>
                  </a:lnTo>
                  <a:lnTo>
                    <a:pt x="1778768" y="53528"/>
                  </a:lnTo>
                  <a:lnTo>
                    <a:pt x="1747086" y="14004"/>
                  </a:lnTo>
                  <a:lnTo>
                    <a:pt x="1699982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0791430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2300651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4" y="0"/>
                  </a:moveTo>
                  <a:lnTo>
                    <a:pt x="7381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6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1" y="292378"/>
                  </a:lnTo>
                  <a:lnTo>
                    <a:pt x="267394" y="292378"/>
                  </a:lnTo>
                  <a:lnTo>
                    <a:pt x="274787" y="284988"/>
                  </a:lnTo>
                  <a:lnTo>
                    <a:pt x="274787" y="7390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2300651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2327519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1"/>
                  </a:lnTo>
                  <a:lnTo>
                    <a:pt x="2146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2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50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2327520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2297688" y="678821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70" y="0"/>
                  </a:moveTo>
                  <a:lnTo>
                    <a:pt x="136090" y="0"/>
                  </a:lnTo>
                  <a:lnTo>
                    <a:pt x="131702" y="2148"/>
                  </a:lnTo>
                  <a:lnTo>
                    <a:pt x="6554" y="127301"/>
                  </a:lnTo>
                  <a:lnTo>
                    <a:pt x="2157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57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89"/>
                  </a:lnTo>
                  <a:lnTo>
                    <a:pt x="460698" y="324613"/>
                  </a:lnTo>
                  <a:lnTo>
                    <a:pt x="460698" y="321926"/>
                  </a:lnTo>
                  <a:lnTo>
                    <a:pt x="458551" y="317549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10918904" y="7306448"/>
            <a:ext cx="687705" cy="88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a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1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0918904" y="8154590"/>
            <a:ext cx="687705" cy="597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d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4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solidFill>
                  <a:srgbClr val="00882B"/>
                </a:solidFill>
                <a:latin typeface="Consolas"/>
                <a:cs typeface="Consolas"/>
              </a:rPr>
              <a:t>e</a:t>
            </a:r>
            <a:r>
              <a:rPr sz="1900" spc="-20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00882B"/>
                </a:solidFill>
                <a:latin typeface="Consolas"/>
                <a:cs typeface="Consolas"/>
              </a:rPr>
              <a:t>=</a:t>
            </a:r>
            <a:r>
              <a:rPr sz="1900" spc="-15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spc="-50" dirty="0">
                <a:solidFill>
                  <a:srgbClr val="00882B"/>
                </a:solidFill>
                <a:latin typeface="Consolas"/>
                <a:cs typeface="Consolas"/>
              </a:rPr>
              <a:t>5</a:t>
            </a:r>
            <a:endParaRPr sz="1900">
              <a:latin typeface="Consolas"/>
              <a:cs typeface="Consolas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7315965" y="6788218"/>
            <a:ext cx="1993264" cy="2347595"/>
            <a:chOff x="7315965" y="6788218"/>
            <a:chExt cx="1993264" cy="2347595"/>
          </a:xfrm>
        </p:grpSpPr>
        <p:sp>
          <p:nvSpPr>
            <p:cNvPr id="76" name="object 76"/>
            <p:cNvSpPr/>
            <p:nvPr/>
          </p:nvSpPr>
          <p:spPr>
            <a:xfrm>
              <a:off x="7342241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4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9" y="6349"/>
                  </a:lnTo>
                  <a:lnTo>
                    <a:pt x="13905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0" y="2093698"/>
                  </a:lnTo>
                  <a:lnTo>
                    <a:pt x="37929" y="2133221"/>
                  </a:lnTo>
                  <a:lnTo>
                    <a:pt x="85035" y="2146433"/>
                  </a:lnTo>
                  <a:lnTo>
                    <a:pt x="129477" y="2147226"/>
                  </a:lnTo>
                  <a:lnTo>
                    <a:pt x="1654968" y="2147226"/>
                  </a:lnTo>
                  <a:lnTo>
                    <a:pt x="1699914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2" y="2042387"/>
                  </a:lnTo>
                  <a:lnTo>
                    <a:pt x="1785014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6" y="793"/>
                  </a:lnTo>
                  <a:lnTo>
                    <a:pt x="1655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342142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851363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4" y="1439"/>
                  </a:lnTo>
                  <a:lnTo>
                    <a:pt x="1439" y="3174"/>
                  </a:lnTo>
                  <a:lnTo>
                    <a:pt x="637" y="5376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9" y="292378"/>
                  </a:lnTo>
                  <a:lnTo>
                    <a:pt x="267396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851363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878236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9" y="0"/>
                  </a:lnTo>
                  <a:lnTo>
                    <a:pt x="29211" y="2148"/>
                  </a:lnTo>
                  <a:lnTo>
                    <a:pt x="6549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8" y="40652"/>
                  </a:lnTo>
                  <a:lnTo>
                    <a:pt x="243245" y="281748"/>
                  </a:lnTo>
                  <a:lnTo>
                    <a:pt x="247622" y="283897"/>
                  </a:lnTo>
                  <a:lnTo>
                    <a:pt x="250308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878236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848408" y="678821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5" y="0"/>
                  </a:moveTo>
                  <a:lnTo>
                    <a:pt x="136079" y="0"/>
                  </a:lnTo>
                  <a:lnTo>
                    <a:pt x="133754" y="1084"/>
                  </a:lnTo>
                  <a:lnTo>
                    <a:pt x="131702" y="2148"/>
                  </a:lnTo>
                  <a:lnTo>
                    <a:pt x="2148" y="131702"/>
                  </a:lnTo>
                  <a:lnTo>
                    <a:pt x="1083" y="133754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3" y="460692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6"/>
                  </a:lnTo>
                  <a:lnTo>
                    <a:pt x="143143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7473983" y="7306448"/>
            <a:ext cx="687705" cy="88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a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1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473983" y="8154590"/>
            <a:ext cx="6877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d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4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85" name="Fußzeilenplatzhalter 84">
            <a:extLst>
              <a:ext uri="{FF2B5EF4-FFF2-40B4-BE49-F238E27FC236}">
                <a16:creationId xmlns:a16="http://schemas.microsoft.com/office/drawing/2014/main" id="{2B2B200E-CA1B-1710-F903-0846013CC4A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0747" y="4814378"/>
            <a:ext cx="929386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10" dirty="0"/>
              <a:t>Merge</a:t>
            </a:r>
            <a:r>
              <a:rPr spc="-450" dirty="0"/>
              <a:t> </a:t>
            </a:r>
            <a:r>
              <a:rPr spc="160" dirty="0"/>
              <a:t>Conflicts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A1D190A-DC2E-14A4-6EEE-C95AD77C72F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10" dirty="0"/>
              <a:t>Merge</a:t>
            </a:r>
            <a:r>
              <a:rPr spc="-450" dirty="0"/>
              <a:t> </a:t>
            </a:r>
            <a:r>
              <a:rPr spc="160" dirty="0"/>
              <a:t>Conflicts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4" name="object 4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EBB36C57-48A8-2821-2DE2-9696F3993E6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10" dirty="0"/>
              <a:t>Merge</a:t>
            </a:r>
            <a:r>
              <a:rPr spc="-450" dirty="0"/>
              <a:t> </a:t>
            </a:r>
            <a:r>
              <a:rPr spc="160" dirty="0"/>
              <a:t>Conflicts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4" name="object 4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46904" y="7557750"/>
            <a:ext cx="186817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pull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C67225E4-4B14-1D98-86AD-C13A4936852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10" dirty="0"/>
              <a:t>Merge</a:t>
            </a:r>
            <a:r>
              <a:rPr spc="-450" dirty="0"/>
              <a:t> </a:t>
            </a:r>
            <a:r>
              <a:rPr spc="160" dirty="0"/>
              <a:t>Conflicts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4" name="object 4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46904" y="7557750"/>
            <a:ext cx="186817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pull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44119" y="7861406"/>
            <a:ext cx="10618470" cy="151257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6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CONFLICT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(content):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Merge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conflict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in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foo.py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Automatic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merge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failed;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fix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conflicts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and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then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commit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the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result.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4D1B36D1-CA74-1DAC-192A-46613C9B2D9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10" dirty="0"/>
              <a:t>Merge</a:t>
            </a:r>
            <a:r>
              <a:rPr spc="-450" dirty="0"/>
              <a:t> </a:t>
            </a:r>
            <a:r>
              <a:rPr spc="160" dirty="0"/>
              <a:t>Conflicts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781261" y="3788314"/>
            <a:ext cx="9556750" cy="6976745"/>
            <a:chOff x="9781261" y="3788314"/>
            <a:chExt cx="9556750" cy="6976745"/>
          </a:xfrm>
        </p:grpSpPr>
        <p:sp>
          <p:nvSpPr>
            <p:cNvPr id="4" name="object 4"/>
            <p:cNvSpPr/>
            <p:nvPr/>
          </p:nvSpPr>
          <p:spPr>
            <a:xfrm>
              <a:off x="9807438" y="4282519"/>
              <a:ext cx="9013825" cy="6456680"/>
            </a:xfrm>
            <a:custGeom>
              <a:avLst/>
              <a:gdLst/>
              <a:ahLst/>
              <a:cxnLst/>
              <a:rect l="l" t="t" r="r" b="b"/>
              <a:pathLst>
                <a:path w="9013825" h="6456680">
                  <a:moveTo>
                    <a:pt x="8645308" y="0"/>
                  </a:moveTo>
                  <a:lnTo>
                    <a:pt x="369867" y="0"/>
                  </a:lnTo>
                  <a:lnTo>
                    <a:pt x="298622" y="281"/>
                  </a:lnTo>
                  <a:lnTo>
                    <a:pt x="242140" y="2255"/>
                  </a:lnTo>
                  <a:lnTo>
                    <a:pt x="195084" y="7612"/>
                  </a:lnTo>
                  <a:lnTo>
                    <a:pt x="152115" y="18044"/>
                  </a:lnTo>
                  <a:lnTo>
                    <a:pt x="108069" y="39798"/>
                  </a:lnTo>
                  <a:lnTo>
                    <a:pt x="70218" y="70218"/>
                  </a:lnTo>
                  <a:lnTo>
                    <a:pt x="39798" y="108070"/>
                  </a:lnTo>
                  <a:lnTo>
                    <a:pt x="18044" y="152116"/>
                  </a:lnTo>
                  <a:lnTo>
                    <a:pt x="7609" y="195085"/>
                  </a:lnTo>
                  <a:lnTo>
                    <a:pt x="2255" y="241936"/>
                  </a:lnTo>
                  <a:lnTo>
                    <a:pt x="281" y="297931"/>
                  </a:lnTo>
                  <a:lnTo>
                    <a:pt x="0" y="368230"/>
                  </a:lnTo>
                  <a:lnTo>
                    <a:pt x="6" y="6088099"/>
                  </a:lnTo>
                  <a:lnTo>
                    <a:pt x="281" y="6157707"/>
                  </a:lnTo>
                  <a:lnTo>
                    <a:pt x="2255" y="6214188"/>
                  </a:lnTo>
                  <a:lnTo>
                    <a:pt x="7618" y="6261270"/>
                  </a:lnTo>
                  <a:lnTo>
                    <a:pt x="18044" y="6304213"/>
                  </a:lnTo>
                  <a:lnTo>
                    <a:pt x="39798" y="6348259"/>
                  </a:lnTo>
                  <a:lnTo>
                    <a:pt x="70218" y="6386110"/>
                  </a:lnTo>
                  <a:lnTo>
                    <a:pt x="108069" y="6416531"/>
                  </a:lnTo>
                  <a:lnTo>
                    <a:pt x="152115" y="6438285"/>
                  </a:lnTo>
                  <a:lnTo>
                    <a:pt x="195059" y="6448717"/>
                  </a:lnTo>
                  <a:lnTo>
                    <a:pt x="241936" y="6454074"/>
                  </a:lnTo>
                  <a:lnTo>
                    <a:pt x="297931" y="6456048"/>
                  </a:lnTo>
                  <a:lnTo>
                    <a:pt x="368229" y="6456330"/>
                  </a:lnTo>
                  <a:lnTo>
                    <a:pt x="8643675" y="6456330"/>
                  </a:lnTo>
                  <a:lnTo>
                    <a:pt x="8714916" y="6456048"/>
                  </a:lnTo>
                  <a:lnTo>
                    <a:pt x="8771397" y="6454074"/>
                  </a:lnTo>
                  <a:lnTo>
                    <a:pt x="8818452" y="6448717"/>
                  </a:lnTo>
                  <a:lnTo>
                    <a:pt x="8861417" y="6438285"/>
                  </a:lnTo>
                  <a:lnTo>
                    <a:pt x="8905465" y="6416531"/>
                  </a:lnTo>
                  <a:lnTo>
                    <a:pt x="8943319" y="6386110"/>
                  </a:lnTo>
                  <a:lnTo>
                    <a:pt x="8973741" y="6348259"/>
                  </a:lnTo>
                  <a:lnTo>
                    <a:pt x="8995496" y="6304213"/>
                  </a:lnTo>
                  <a:lnTo>
                    <a:pt x="9005929" y="6261244"/>
                  </a:lnTo>
                  <a:lnTo>
                    <a:pt x="9011282" y="6214393"/>
                  </a:lnTo>
                  <a:lnTo>
                    <a:pt x="9013256" y="6158398"/>
                  </a:lnTo>
                  <a:lnTo>
                    <a:pt x="9013538" y="6088099"/>
                  </a:lnTo>
                  <a:lnTo>
                    <a:pt x="9013531" y="368230"/>
                  </a:lnTo>
                  <a:lnTo>
                    <a:pt x="9013256" y="298622"/>
                  </a:lnTo>
                  <a:lnTo>
                    <a:pt x="9011282" y="242140"/>
                  </a:lnTo>
                  <a:lnTo>
                    <a:pt x="9005920" y="195059"/>
                  </a:lnTo>
                  <a:lnTo>
                    <a:pt x="8995496" y="152116"/>
                  </a:lnTo>
                  <a:lnTo>
                    <a:pt x="8973741" y="108070"/>
                  </a:lnTo>
                  <a:lnTo>
                    <a:pt x="8943319" y="70218"/>
                  </a:lnTo>
                  <a:lnTo>
                    <a:pt x="8905465" y="39798"/>
                  </a:lnTo>
                  <a:lnTo>
                    <a:pt x="8861417" y="18044"/>
                  </a:lnTo>
                  <a:lnTo>
                    <a:pt x="8818478" y="7612"/>
                  </a:lnTo>
                  <a:lnTo>
                    <a:pt x="8771601" y="2255"/>
                  </a:lnTo>
                  <a:lnTo>
                    <a:pt x="8715605" y="281"/>
                  </a:lnTo>
                  <a:lnTo>
                    <a:pt x="86453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807438" y="4282519"/>
              <a:ext cx="9013825" cy="6456680"/>
            </a:xfrm>
            <a:custGeom>
              <a:avLst/>
              <a:gdLst/>
              <a:ahLst/>
              <a:cxnLst/>
              <a:rect l="l" t="t" r="r" b="b"/>
              <a:pathLst>
                <a:path w="9013825" h="6456680">
                  <a:moveTo>
                    <a:pt x="368230" y="0"/>
                  </a:moveTo>
                  <a:lnTo>
                    <a:pt x="8645308" y="0"/>
                  </a:lnTo>
                  <a:lnTo>
                    <a:pt x="8715606" y="281"/>
                  </a:lnTo>
                  <a:lnTo>
                    <a:pt x="8771602" y="2255"/>
                  </a:lnTo>
                  <a:lnTo>
                    <a:pt x="8818479" y="7612"/>
                  </a:lnTo>
                  <a:lnTo>
                    <a:pt x="8861422" y="18044"/>
                  </a:lnTo>
                  <a:lnTo>
                    <a:pt x="8905469" y="39798"/>
                  </a:lnTo>
                  <a:lnTo>
                    <a:pt x="8943320" y="70219"/>
                  </a:lnTo>
                  <a:lnTo>
                    <a:pt x="8973740" y="108070"/>
                  </a:lnTo>
                  <a:lnTo>
                    <a:pt x="8995494" y="152116"/>
                  </a:lnTo>
                  <a:lnTo>
                    <a:pt x="9005926" y="195085"/>
                  </a:lnTo>
                  <a:lnTo>
                    <a:pt x="9011283" y="242141"/>
                  </a:lnTo>
                  <a:lnTo>
                    <a:pt x="9013257" y="298622"/>
                  </a:lnTo>
                  <a:lnTo>
                    <a:pt x="9013539" y="369867"/>
                  </a:lnTo>
                  <a:lnTo>
                    <a:pt x="9013539" y="6088099"/>
                  </a:lnTo>
                  <a:lnTo>
                    <a:pt x="9013257" y="6158398"/>
                  </a:lnTo>
                  <a:lnTo>
                    <a:pt x="9011283" y="6214393"/>
                  </a:lnTo>
                  <a:lnTo>
                    <a:pt x="9005926" y="6261270"/>
                  </a:lnTo>
                  <a:lnTo>
                    <a:pt x="8995494" y="6304213"/>
                  </a:lnTo>
                  <a:lnTo>
                    <a:pt x="8973740" y="6348259"/>
                  </a:lnTo>
                  <a:lnTo>
                    <a:pt x="8943320" y="6386111"/>
                  </a:lnTo>
                  <a:lnTo>
                    <a:pt x="8905469" y="6416531"/>
                  </a:lnTo>
                  <a:lnTo>
                    <a:pt x="8861422" y="6438285"/>
                  </a:lnTo>
                  <a:lnTo>
                    <a:pt x="8818453" y="6448717"/>
                  </a:lnTo>
                  <a:lnTo>
                    <a:pt x="8771397" y="6454074"/>
                  </a:lnTo>
                  <a:lnTo>
                    <a:pt x="8714916" y="6456048"/>
                  </a:lnTo>
                  <a:lnTo>
                    <a:pt x="8643671" y="6456330"/>
                  </a:lnTo>
                  <a:lnTo>
                    <a:pt x="368230" y="6456330"/>
                  </a:lnTo>
                  <a:lnTo>
                    <a:pt x="297932" y="6456048"/>
                  </a:lnTo>
                  <a:lnTo>
                    <a:pt x="241936" y="6454074"/>
                  </a:lnTo>
                  <a:lnTo>
                    <a:pt x="195059" y="6448717"/>
                  </a:lnTo>
                  <a:lnTo>
                    <a:pt x="152116" y="6438285"/>
                  </a:lnTo>
                  <a:lnTo>
                    <a:pt x="108070" y="6416531"/>
                  </a:lnTo>
                  <a:lnTo>
                    <a:pt x="70219" y="6386111"/>
                  </a:lnTo>
                  <a:lnTo>
                    <a:pt x="39798" y="6348259"/>
                  </a:lnTo>
                  <a:lnTo>
                    <a:pt x="18044" y="6304213"/>
                  </a:lnTo>
                  <a:lnTo>
                    <a:pt x="7612" y="6261244"/>
                  </a:lnTo>
                  <a:lnTo>
                    <a:pt x="2255" y="6214189"/>
                  </a:lnTo>
                  <a:lnTo>
                    <a:pt x="281" y="6157707"/>
                  </a:lnTo>
                  <a:lnTo>
                    <a:pt x="0" y="6086462"/>
                  </a:lnTo>
                  <a:lnTo>
                    <a:pt x="0" y="368230"/>
                  </a:lnTo>
                  <a:lnTo>
                    <a:pt x="281" y="297932"/>
                  </a:lnTo>
                  <a:lnTo>
                    <a:pt x="2255" y="241936"/>
                  </a:lnTo>
                  <a:lnTo>
                    <a:pt x="7612" y="195059"/>
                  </a:lnTo>
                  <a:lnTo>
                    <a:pt x="18044" y="152116"/>
                  </a:lnTo>
                  <a:lnTo>
                    <a:pt x="39798" y="108070"/>
                  </a:lnTo>
                  <a:lnTo>
                    <a:pt x="70219" y="70219"/>
                  </a:lnTo>
                  <a:lnTo>
                    <a:pt x="108070" y="39798"/>
                  </a:lnTo>
                  <a:lnTo>
                    <a:pt x="152116" y="18044"/>
                  </a:lnTo>
                  <a:lnTo>
                    <a:pt x="195085" y="7612"/>
                  </a:lnTo>
                  <a:lnTo>
                    <a:pt x="242141" y="2255"/>
                  </a:lnTo>
                  <a:lnTo>
                    <a:pt x="298622" y="281"/>
                  </a:lnTo>
                  <a:lnTo>
                    <a:pt x="369867" y="0"/>
                  </a:lnTo>
                  <a:lnTo>
                    <a:pt x="36823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036644" y="4276092"/>
              <a:ext cx="781050" cy="831215"/>
            </a:xfrm>
            <a:custGeom>
              <a:avLst/>
              <a:gdLst/>
              <a:ahLst/>
              <a:cxnLst/>
              <a:rect l="l" t="t" r="r" b="b"/>
              <a:pathLst>
                <a:path w="781050" h="831214">
                  <a:moveTo>
                    <a:pt x="759882" y="0"/>
                  </a:moveTo>
                  <a:lnTo>
                    <a:pt x="21004" y="0"/>
                  </a:lnTo>
                  <a:lnTo>
                    <a:pt x="15277" y="1812"/>
                  </a:lnTo>
                  <a:lnTo>
                    <a:pt x="9025" y="4090"/>
                  </a:lnTo>
                  <a:lnTo>
                    <a:pt x="4094" y="9021"/>
                  </a:lnTo>
                  <a:lnTo>
                    <a:pt x="1811" y="15280"/>
                  </a:lnTo>
                  <a:lnTo>
                    <a:pt x="0" y="21000"/>
                  </a:lnTo>
                  <a:lnTo>
                    <a:pt x="0" y="809874"/>
                  </a:lnTo>
                  <a:lnTo>
                    <a:pt x="21004" y="830875"/>
                  </a:lnTo>
                  <a:lnTo>
                    <a:pt x="759882" y="830875"/>
                  </a:lnTo>
                  <a:lnTo>
                    <a:pt x="780887" y="809874"/>
                  </a:lnTo>
                  <a:lnTo>
                    <a:pt x="780887" y="21000"/>
                  </a:lnTo>
                  <a:lnTo>
                    <a:pt x="7598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036644" y="4276092"/>
              <a:ext cx="781050" cy="831215"/>
            </a:xfrm>
            <a:custGeom>
              <a:avLst/>
              <a:gdLst/>
              <a:ahLst/>
              <a:cxnLst/>
              <a:rect l="l" t="t" r="r" b="b"/>
              <a:pathLst>
                <a:path w="781050" h="831214">
                  <a:moveTo>
                    <a:pt x="36989" y="0"/>
                  </a:moveTo>
                  <a:lnTo>
                    <a:pt x="743894" y="0"/>
                  </a:lnTo>
                  <a:lnTo>
                    <a:pt x="754499" y="0"/>
                  </a:lnTo>
                  <a:lnTo>
                    <a:pt x="759883" y="0"/>
                  </a:lnTo>
                  <a:lnTo>
                    <a:pt x="765603" y="1812"/>
                  </a:lnTo>
                  <a:lnTo>
                    <a:pt x="771862" y="4090"/>
                  </a:lnTo>
                  <a:lnTo>
                    <a:pt x="776793" y="9021"/>
                  </a:lnTo>
                  <a:lnTo>
                    <a:pt x="779071" y="15280"/>
                  </a:lnTo>
                  <a:lnTo>
                    <a:pt x="780884" y="21000"/>
                  </a:lnTo>
                  <a:lnTo>
                    <a:pt x="780884" y="26384"/>
                  </a:lnTo>
                  <a:lnTo>
                    <a:pt x="780884" y="37154"/>
                  </a:lnTo>
                  <a:lnTo>
                    <a:pt x="780884" y="793885"/>
                  </a:lnTo>
                  <a:lnTo>
                    <a:pt x="780884" y="804490"/>
                  </a:lnTo>
                  <a:lnTo>
                    <a:pt x="780884" y="809875"/>
                  </a:lnTo>
                  <a:lnTo>
                    <a:pt x="779071" y="815594"/>
                  </a:lnTo>
                  <a:lnTo>
                    <a:pt x="776793" y="821853"/>
                  </a:lnTo>
                  <a:lnTo>
                    <a:pt x="771862" y="826784"/>
                  </a:lnTo>
                  <a:lnTo>
                    <a:pt x="765603" y="829062"/>
                  </a:lnTo>
                  <a:lnTo>
                    <a:pt x="759883" y="830875"/>
                  </a:lnTo>
                  <a:lnTo>
                    <a:pt x="754499" y="830875"/>
                  </a:lnTo>
                  <a:lnTo>
                    <a:pt x="743730" y="830875"/>
                  </a:lnTo>
                  <a:lnTo>
                    <a:pt x="36989" y="830875"/>
                  </a:lnTo>
                  <a:lnTo>
                    <a:pt x="26384" y="830875"/>
                  </a:lnTo>
                  <a:lnTo>
                    <a:pt x="21000" y="830875"/>
                  </a:lnTo>
                  <a:lnTo>
                    <a:pt x="15280" y="829062"/>
                  </a:lnTo>
                  <a:lnTo>
                    <a:pt x="9021" y="826784"/>
                  </a:lnTo>
                  <a:lnTo>
                    <a:pt x="4090" y="821853"/>
                  </a:lnTo>
                  <a:lnTo>
                    <a:pt x="1812" y="815594"/>
                  </a:lnTo>
                  <a:lnTo>
                    <a:pt x="0" y="809875"/>
                  </a:lnTo>
                  <a:lnTo>
                    <a:pt x="0" y="804490"/>
                  </a:lnTo>
                  <a:lnTo>
                    <a:pt x="0" y="793721"/>
                  </a:lnTo>
                  <a:lnTo>
                    <a:pt x="0" y="36989"/>
                  </a:lnTo>
                  <a:lnTo>
                    <a:pt x="0" y="26384"/>
                  </a:lnTo>
                  <a:lnTo>
                    <a:pt x="0" y="21000"/>
                  </a:lnTo>
                  <a:lnTo>
                    <a:pt x="1812" y="15280"/>
                  </a:lnTo>
                  <a:lnTo>
                    <a:pt x="4090" y="9021"/>
                  </a:lnTo>
                  <a:lnTo>
                    <a:pt x="9021" y="4090"/>
                  </a:lnTo>
                  <a:lnTo>
                    <a:pt x="15280" y="1812"/>
                  </a:lnTo>
                  <a:lnTo>
                    <a:pt x="21000" y="0"/>
                  </a:lnTo>
                  <a:lnTo>
                    <a:pt x="26384" y="0"/>
                  </a:lnTo>
                  <a:lnTo>
                    <a:pt x="37154" y="0"/>
                  </a:lnTo>
                  <a:lnTo>
                    <a:pt x="36989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113019" y="4215289"/>
              <a:ext cx="807085" cy="807085"/>
            </a:xfrm>
            <a:custGeom>
              <a:avLst/>
              <a:gdLst/>
              <a:ahLst/>
              <a:cxnLst/>
              <a:rect l="l" t="t" r="r" b="b"/>
              <a:pathLst>
                <a:path w="807084" h="807085">
                  <a:moveTo>
                    <a:pt x="103075" y="0"/>
                  </a:moveTo>
                  <a:lnTo>
                    <a:pt x="95452" y="0"/>
                  </a:lnTo>
                  <a:lnTo>
                    <a:pt x="88834" y="3081"/>
                  </a:lnTo>
                  <a:lnTo>
                    <a:pt x="83013" y="6105"/>
                  </a:lnTo>
                  <a:lnTo>
                    <a:pt x="18481" y="70635"/>
                  </a:lnTo>
                  <a:lnTo>
                    <a:pt x="18606" y="70507"/>
                  </a:lnTo>
                  <a:lnTo>
                    <a:pt x="6104" y="83012"/>
                  </a:lnTo>
                  <a:lnTo>
                    <a:pt x="3078" y="88843"/>
                  </a:lnTo>
                  <a:lnTo>
                    <a:pt x="0" y="95451"/>
                  </a:lnTo>
                  <a:lnTo>
                    <a:pt x="0" y="103084"/>
                  </a:lnTo>
                  <a:lnTo>
                    <a:pt x="691245" y="800667"/>
                  </a:lnTo>
                  <a:lnTo>
                    <a:pt x="703685" y="806774"/>
                  </a:lnTo>
                  <a:lnTo>
                    <a:pt x="711318" y="806774"/>
                  </a:lnTo>
                  <a:lnTo>
                    <a:pt x="800666" y="723761"/>
                  </a:lnTo>
                  <a:lnTo>
                    <a:pt x="806771" y="711321"/>
                  </a:lnTo>
                  <a:lnTo>
                    <a:pt x="806771" y="703689"/>
                  </a:lnTo>
                  <a:lnTo>
                    <a:pt x="803692" y="697080"/>
                  </a:lnTo>
                  <a:lnTo>
                    <a:pt x="800666" y="691250"/>
                  </a:lnTo>
                  <a:lnTo>
                    <a:pt x="115514" y="6105"/>
                  </a:lnTo>
                  <a:lnTo>
                    <a:pt x="109692" y="3081"/>
                  </a:lnTo>
                  <a:lnTo>
                    <a:pt x="1030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113012" y="4215289"/>
              <a:ext cx="807085" cy="807085"/>
            </a:xfrm>
            <a:custGeom>
              <a:avLst/>
              <a:gdLst/>
              <a:ahLst/>
              <a:cxnLst/>
              <a:rect l="l" t="t" r="r" b="b"/>
              <a:pathLst>
                <a:path w="807084" h="807085">
                  <a:moveTo>
                    <a:pt x="18482" y="70635"/>
                  </a:moveTo>
                  <a:lnTo>
                    <a:pt x="70635" y="18482"/>
                  </a:lnTo>
                  <a:lnTo>
                    <a:pt x="78844" y="10274"/>
                  </a:lnTo>
                  <a:lnTo>
                    <a:pt x="83012" y="6105"/>
                  </a:lnTo>
                  <a:lnTo>
                    <a:pt x="88843" y="3081"/>
                  </a:lnTo>
                  <a:lnTo>
                    <a:pt x="95451" y="0"/>
                  </a:lnTo>
                  <a:lnTo>
                    <a:pt x="103085" y="0"/>
                  </a:lnTo>
                  <a:lnTo>
                    <a:pt x="109693" y="3081"/>
                  </a:lnTo>
                  <a:lnTo>
                    <a:pt x="115524" y="6105"/>
                  </a:lnTo>
                  <a:lnTo>
                    <a:pt x="119692" y="10274"/>
                  </a:lnTo>
                  <a:lnTo>
                    <a:pt x="128028" y="18610"/>
                  </a:lnTo>
                  <a:lnTo>
                    <a:pt x="788291" y="678873"/>
                  </a:lnTo>
                  <a:lnTo>
                    <a:pt x="796500" y="687082"/>
                  </a:lnTo>
                  <a:lnTo>
                    <a:pt x="800668" y="691250"/>
                  </a:lnTo>
                  <a:lnTo>
                    <a:pt x="803692" y="697081"/>
                  </a:lnTo>
                  <a:lnTo>
                    <a:pt x="806774" y="703689"/>
                  </a:lnTo>
                  <a:lnTo>
                    <a:pt x="806774" y="711322"/>
                  </a:lnTo>
                  <a:lnTo>
                    <a:pt x="803692" y="717931"/>
                  </a:lnTo>
                  <a:lnTo>
                    <a:pt x="800668" y="723761"/>
                  </a:lnTo>
                  <a:lnTo>
                    <a:pt x="796500" y="727929"/>
                  </a:lnTo>
                  <a:lnTo>
                    <a:pt x="788164" y="736266"/>
                  </a:lnTo>
                  <a:lnTo>
                    <a:pt x="736138" y="788291"/>
                  </a:lnTo>
                  <a:lnTo>
                    <a:pt x="727929" y="796500"/>
                  </a:lnTo>
                  <a:lnTo>
                    <a:pt x="723761" y="800668"/>
                  </a:lnTo>
                  <a:lnTo>
                    <a:pt x="717931" y="803692"/>
                  </a:lnTo>
                  <a:lnTo>
                    <a:pt x="711322" y="806774"/>
                  </a:lnTo>
                  <a:lnTo>
                    <a:pt x="703689" y="806774"/>
                  </a:lnTo>
                  <a:lnTo>
                    <a:pt x="697081" y="803692"/>
                  </a:lnTo>
                  <a:lnTo>
                    <a:pt x="691250" y="800668"/>
                  </a:lnTo>
                  <a:lnTo>
                    <a:pt x="687082" y="796500"/>
                  </a:lnTo>
                  <a:lnTo>
                    <a:pt x="678746" y="788164"/>
                  </a:lnTo>
                  <a:lnTo>
                    <a:pt x="18482" y="127901"/>
                  </a:lnTo>
                  <a:lnTo>
                    <a:pt x="10273" y="119692"/>
                  </a:lnTo>
                  <a:lnTo>
                    <a:pt x="6105" y="115524"/>
                  </a:lnTo>
                  <a:lnTo>
                    <a:pt x="3081" y="109693"/>
                  </a:lnTo>
                  <a:lnTo>
                    <a:pt x="0" y="103085"/>
                  </a:lnTo>
                  <a:lnTo>
                    <a:pt x="0" y="95451"/>
                  </a:lnTo>
                  <a:lnTo>
                    <a:pt x="3081" y="88843"/>
                  </a:lnTo>
                  <a:lnTo>
                    <a:pt x="6105" y="83012"/>
                  </a:lnTo>
                  <a:lnTo>
                    <a:pt x="10273" y="78844"/>
                  </a:lnTo>
                  <a:lnTo>
                    <a:pt x="18610" y="70508"/>
                  </a:lnTo>
                  <a:lnTo>
                    <a:pt x="18482" y="70635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028246" y="3788314"/>
              <a:ext cx="1309370" cy="1309370"/>
            </a:xfrm>
            <a:custGeom>
              <a:avLst/>
              <a:gdLst/>
              <a:ahLst/>
              <a:cxnLst/>
              <a:rect l="l" t="t" r="r" b="b"/>
              <a:pathLst>
                <a:path w="1309369" h="1309370">
                  <a:moveTo>
                    <a:pt x="394344" y="0"/>
                  </a:moveTo>
                  <a:lnTo>
                    <a:pt x="386710" y="0"/>
                  </a:lnTo>
                  <a:lnTo>
                    <a:pt x="380103" y="3081"/>
                  </a:lnTo>
                  <a:lnTo>
                    <a:pt x="374271" y="6105"/>
                  </a:lnTo>
                  <a:lnTo>
                    <a:pt x="18481" y="361893"/>
                  </a:lnTo>
                  <a:lnTo>
                    <a:pt x="18606" y="361765"/>
                  </a:lnTo>
                  <a:lnTo>
                    <a:pt x="6104" y="374270"/>
                  </a:lnTo>
                  <a:lnTo>
                    <a:pt x="3078" y="380100"/>
                  </a:lnTo>
                  <a:lnTo>
                    <a:pt x="0" y="386709"/>
                  </a:lnTo>
                  <a:lnTo>
                    <a:pt x="0" y="394342"/>
                  </a:lnTo>
                  <a:lnTo>
                    <a:pt x="902412" y="1303083"/>
                  </a:lnTo>
                  <a:lnTo>
                    <a:pt x="914851" y="1309189"/>
                  </a:lnTo>
                  <a:lnTo>
                    <a:pt x="922485" y="1309189"/>
                  </a:lnTo>
                  <a:lnTo>
                    <a:pt x="1303080" y="934919"/>
                  </a:lnTo>
                  <a:lnTo>
                    <a:pt x="1309185" y="922479"/>
                  </a:lnTo>
                  <a:lnTo>
                    <a:pt x="1309185" y="914846"/>
                  </a:lnTo>
                  <a:lnTo>
                    <a:pt x="1306106" y="908238"/>
                  </a:lnTo>
                  <a:lnTo>
                    <a:pt x="1303080" y="902408"/>
                  </a:lnTo>
                  <a:lnTo>
                    <a:pt x="406783" y="6105"/>
                  </a:lnTo>
                  <a:lnTo>
                    <a:pt x="400951" y="3081"/>
                  </a:lnTo>
                  <a:lnTo>
                    <a:pt x="3943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12" name="object 12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646904" y="7557750"/>
            <a:ext cx="186817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pull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384889" y="4856261"/>
            <a:ext cx="2328545" cy="2496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920"/>
              </a:lnSpc>
              <a:spcBef>
                <a:spcPts val="95"/>
              </a:spcBef>
            </a:pPr>
            <a:r>
              <a:rPr sz="3300" dirty="0">
                <a:latin typeface="Consolas"/>
                <a:cs typeface="Consolas"/>
              </a:rPr>
              <a:t>a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=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50" dirty="0">
                <a:latin typeface="Consolas"/>
                <a:cs typeface="Consolas"/>
              </a:rPr>
              <a:t>1</a:t>
            </a:r>
            <a:endParaRPr sz="3300">
              <a:latin typeface="Consolas"/>
              <a:cs typeface="Consolas"/>
            </a:endParaRPr>
          </a:p>
          <a:p>
            <a:pPr marL="12700">
              <a:lnSpc>
                <a:spcPts val="3875"/>
              </a:lnSpc>
            </a:pPr>
            <a:r>
              <a:rPr sz="3300" dirty="0">
                <a:latin typeface="Consolas"/>
                <a:cs typeface="Consolas"/>
              </a:rPr>
              <a:t>&lt;&lt;&lt;&lt;&lt;</a:t>
            </a:r>
            <a:r>
              <a:rPr sz="3300" spc="-15" dirty="0">
                <a:latin typeface="Consolas"/>
                <a:cs typeface="Consolas"/>
              </a:rPr>
              <a:t> </a:t>
            </a:r>
            <a:r>
              <a:rPr sz="3300" spc="-20" dirty="0">
                <a:latin typeface="Consolas"/>
                <a:cs typeface="Consolas"/>
              </a:rPr>
              <a:t>HEAD</a:t>
            </a:r>
            <a:endParaRPr sz="3300">
              <a:latin typeface="Consolas"/>
              <a:cs typeface="Consolas"/>
            </a:endParaRPr>
          </a:p>
          <a:p>
            <a:pPr marL="12700">
              <a:lnSpc>
                <a:spcPts val="3875"/>
              </a:lnSpc>
            </a:pPr>
            <a:r>
              <a:rPr sz="3300" dirty="0">
                <a:latin typeface="Consolas"/>
                <a:cs typeface="Consolas"/>
              </a:rPr>
              <a:t>b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=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50" dirty="0">
                <a:latin typeface="Consolas"/>
                <a:cs typeface="Consolas"/>
              </a:rPr>
              <a:t>2</a:t>
            </a:r>
            <a:endParaRPr sz="3300">
              <a:latin typeface="Consolas"/>
              <a:cs typeface="Consolas"/>
            </a:endParaRPr>
          </a:p>
          <a:p>
            <a:pPr marL="12700">
              <a:lnSpc>
                <a:spcPts val="3875"/>
              </a:lnSpc>
            </a:pPr>
            <a:r>
              <a:rPr sz="3300" spc="-10" dirty="0">
                <a:latin typeface="Consolas"/>
                <a:cs typeface="Consolas"/>
              </a:rPr>
              <a:t>=====</a:t>
            </a:r>
            <a:endParaRPr sz="3300">
              <a:latin typeface="Consolas"/>
              <a:cs typeface="Consolas"/>
            </a:endParaRPr>
          </a:p>
          <a:p>
            <a:pPr marL="12700">
              <a:lnSpc>
                <a:spcPts val="3920"/>
              </a:lnSpc>
            </a:pPr>
            <a:r>
              <a:rPr sz="3300" dirty="0">
                <a:latin typeface="Consolas"/>
                <a:cs typeface="Consolas"/>
              </a:rPr>
              <a:t>b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=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50" dirty="0">
                <a:latin typeface="Consolas"/>
                <a:cs typeface="Consolas"/>
              </a:rPr>
              <a:t>0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384889" y="7316920"/>
            <a:ext cx="785495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latin typeface="Consolas"/>
                <a:cs typeface="Consolas"/>
              </a:rPr>
              <a:t>&gt;&gt;&gt;&gt;&gt;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10" dirty="0">
                <a:latin typeface="Consolas"/>
                <a:cs typeface="Consolas"/>
              </a:rPr>
              <a:t>57656c636f6d6520746f20576562</a:t>
            </a:r>
            <a:endParaRPr sz="3300">
              <a:latin typeface="Consolas"/>
              <a:cs typeface="Consolas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0365839" y="7929527"/>
          <a:ext cx="1214755" cy="1402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7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295">
                <a:tc>
                  <a:txBody>
                    <a:bodyPr/>
                    <a:lstStyle/>
                    <a:p>
                      <a:pPr marL="31750">
                        <a:lnSpc>
                          <a:spcPts val="3110"/>
                        </a:lnSpc>
                      </a:pPr>
                      <a:r>
                        <a:rPr sz="33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33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3300" spc="-50" dirty="0">
                          <a:latin typeface="Consolas"/>
                          <a:cs typeface="Consolas"/>
                        </a:rPr>
                        <a:t>=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ts val="3110"/>
                        </a:lnSpc>
                      </a:pPr>
                      <a:r>
                        <a:rPr sz="3300" spc="-50" dirty="0">
                          <a:latin typeface="Consolas"/>
                          <a:cs typeface="Consolas"/>
                        </a:rPr>
                        <a:t>3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31750">
                        <a:lnSpc>
                          <a:spcPts val="3400"/>
                        </a:lnSpc>
                      </a:pPr>
                      <a:r>
                        <a:rPr sz="33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33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3300" spc="-50" dirty="0">
                          <a:latin typeface="Consolas"/>
                          <a:cs typeface="Consolas"/>
                        </a:rPr>
                        <a:t>=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ts val="3400"/>
                        </a:lnSpc>
                      </a:pPr>
                      <a:r>
                        <a:rPr sz="3300" spc="-50" dirty="0">
                          <a:latin typeface="Consolas"/>
                          <a:cs typeface="Consolas"/>
                        </a:rPr>
                        <a:t>4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295">
                <a:tc>
                  <a:txBody>
                    <a:bodyPr/>
                    <a:lstStyle/>
                    <a:p>
                      <a:pPr marL="31750">
                        <a:lnSpc>
                          <a:spcPts val="3400"/>
                        </a:lnSpc>
                      </a:pPr>
                      <a:r>
                        <a:rPr sz="33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33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3300" spc="-50" dirty="0">
                          <a:latin typeface="Consolas"/>
                          <a:cs typeface="Consolas"/>
                        </a:rPr>
                        <a:t>=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ts val="3400"/>
                        </a:lnSpc>
                      </a:pPr>
                      <a:r>
                        <a:rPr sz="3300" spc="-50" dirty="0">
                          <a:latin typeface="Consolas"/>
                          <a:cs typeface="Consolas"/>
                        </a:rPr>
                        <a:t>5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Fußzeilenplatzhalter 21">
            <a:extLst>
              <a:ext uri="{FF2B5EF4-FFF2-40B4-BE49-F238E27FC236}">
                <a16:creationId xmlns:a16="http://schemas.microsoft.com/office/drawing/2014/main" id="{FF7C79D1-480B-E7FB-AD30-2964C710A9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10" dirty="0"/>
              <a:t>Merge</a:t>
            </a:r>
            <a:r>
              <a:rPr spc="-450" dirty="0"/>
              <a:t> </a:t>
            </a:r>
            <a:r>
              <a:rPr spc="160" dirty="0"/>
              <a:t>Conflicts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781085" y="3788314"/>
            <a:ext cx="9556750" cy="6977380"/>
            <a:chOff x="9781085" y="3788314"/>
            <a:chExt cx="9556750" cy="6977380"/>
          </a:xfrm>
        </p:grpSpPr>
        <p:sp>
          <p:nvSpPr>
            <p:cNvPr id="4" name="object 4"/>
            <p:cNvSpPr/>
            <p:nvPr/>
          </p:nvSpPr>
          <p:spPr>
            <a:xfrm>
              <a:off x="9807438" y="4282519"/>
              <a:ext cx="9013825" cy="6456680"/>
            </a:xfrm>
            <a:custGeom>
              <a:avLst/>
              <a:gdLst/>
              <a:ahLst/>
              <a:cxnLst/>
              <a:rect l="l" t="t" r="r" b="b"/>
              <a:pathLst>
                <a:path w="9013825" h="6456680">
                  <a:moveTo>
                    <a:pt x="8645308" y="0"/>
                  </a:moveTo>
                  <a:lnTo>
                    <a:pt x="369867" y="0"/>
                  </a:lnTo>
                  <a:lnTo>
                    <a:pt x="298622" y="281"/>
                  </a:lnTo>
                  <a:lnTo>
                    <a:pt x="242140" y="2255"/>
                  </a:lnTo>
                  <a:lnTo>
                    <a:pt x="195084" y="7612"/>
                  </a:lnTo>
                  <a:lnTo>
                    <a:pt x="152115" y="18044"/>
                  </a:lnTo>
                  <a:lnTo>
                    <a:pt x="108069" y="39798"/>
                  </a:lnTo>
                  <a:lnTo>
                    <a:pt x="70218" y="70218"/>
                  </a:lnTo>
                  <a:lnTo>
                    <a:pt x="39798" y="108070"/>
                  </a:lnTo>
                  <a:lnTo>
                    <a:pt x="18044" y="152116"/>
                  </a:lnTo>
                  <a:lnTo>
                    <a:pt x="7609" y="195085"/>
                  </a:lnTo>
                  <a:lnTo>
                    <a:pt x="2255" y="241936"/>
                  </a:lnTo>
                  <a:lnTo>
                    <a:pt x="281" y="297931"/>
                  </a:lnTo>
                  <a:lnTo>
                    <a:pt x="0" y="368230"/>
                  </a:lnTo>
                  <a:lnTo>
                    <a:pt x="6" y="6088099"/>
                  </a:lnTo>
                  <a:lnTo>
                    <a:pt x="281" y="6157707"/>
                  </a:lnTo>
                  <a:lnTo>
                    <a:pt x="2255" y="6214188"/>
                  </a:lnTo>
                  <a:lnTo>
                    <a:pt x="7618" y="6261270"/>
                  </a:lnTo>
                  <a:lnTo>
                    <a:pt x="18044" y="6304213"/>
                  </a:lnTo>
                  <a:lnTo>
                    <a:pt x="39798" y="6348259"/>
                  </a:lnTo>
                  <a:lnTo>
                    <a:pt x="70218" y="6386110"/>
                  </a:lnTo>
                  <a:lnTo>
                    <a:pt x="108069" y="6416531"/>
                  </a:lnTo>
                  <a:lnTo>
                    <a:pt x="152115" y="6438285"/>
                  </a:lnTo>
                  <a:lnTo>
                    <a:pt x="195059" y="6448717"/>
                  </a:lnTo>
                  <a:lnTo>
                    <a:pt x="241936" y="6454074"/>
                  </a:lnTo>
                  <a:lnTo>
                    <a:pt x="297931" y="6456048"/>
                  </a:lnTo>
                  <a:lnTo>
                    <a:pt x="368229" y="6456330"/>
                  </a:lnTo>
                  <a:lnTo>
                    <a:pt x="8643675" y="6456330"/>
                  </a:lnTo>
                  <a:lnTo>
                    <a:pt x="8714916" y="6456048"/>
                  </a:lnTo>
                  <a:lnTo>
                    <a:pt x="8771397" y="6454074"/>
                  </a:lnTo>
                  <a:lnTo>
                    <a:pt x="8818452" y="6448717"/>
                  </a:lnTo>
                  <a:lnTo>
                    <a:pt x="8861417" y="6438285"/>
                  </a:lnTo>
                  <a:lnTo>
                    <a:pt x="8905465" y="6416531"/>
                  </a:lnTo>
                  <a:lnTo>
                    <a:pt x="8943319" y="6386110"/>
                  </a:lnTo>
                  <a:lnTo>
                    <a:pt x="8973741" y="6348259"/>
                  </a:lnTo>
                  <a:lnTo>
                    <a:pt x="8995496" y="6304213"/>
                  </a:lnTo>
                  <a:lnTo>
                    <a:pt x="9005929" y="6261244"/>
                  </a:lnTo>
                  <a:lnTo>
                    <a:pt x="9011282" y="6214393"/>
                  </a:lnTo>
                  <a:lnTo>
                    <a:pt x="9013256" y="6158398"/>
                  </a:lnTo>
                  <a:lnTo>
                    <a:pt x="9013538" y="6088099"/>
                  </a:lnTo>
                  <a:lnTo>
                    <a:pt x="9013531" y="368230"/>
                  </a:lnTo>
                  <a:lnTo>
                    <a:pt x="9013256" y="298622"/>
                  </a:lnTo>
                  <a:lnTo>
                    <a:pt x="9011282" y="242140"/>
                  </a:lnTo>
                  <a:lnTo>
                    <a:pt x="9005920" y="195059"/>
                  </a:lnTo>
                  <a:lnTo>
                    <a:pt x="8995496" y="152116"/>
                  </a:lnTo>
                  <a:lnTo>
                    <a:pt x="8973741" y="108070"/>
                  </a:lnTo>
                  <a:lnTo>
                    <a:pt x="8943319" y="70218"/>
                  </a:lnTo>
                  <a:lnTo>
                    <a:pt x="8905465" y="39798"/>
                  </a:lnTo>
                  <a:lnTo>
                    <a:pt x="8861417" y="18044"/>
                  </a:lnTo>
                  <a:lnTo>
                    <a:pt x="8818478" y="7612"/>
                  </a:lnTo>
                  <a:lnTo>
                    <a:pt x="8771601" y="2255"/>
                  </a:lnTo>
                  <a:lnTo>
                    <a:pt x="8715605" y="281"/>
                  </a:lnTo>
                  <a:lnTo>
                    <a:pt x="86453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807438" y="4282519"/>
              <a:ext cx="9013825" cy="6456680"/>
            </a:xfrm>
            <a:custGeom>
              <a:avLst/>
              <a:gdLst/>
              <a:ahLst/>
              <a:cxnLst/>
              <a:rect l="l" t="t" r="r" b="b"/>
              <a:pathLst>
                <a:path w="9013825" h="6456680">
                  <a:moveTo>
                    <a:pt x="368230" y="0"/>
                  </a:moveTo>
                  <a:lnTo>
                    <a:pt x="8645308" y="0"/>
                  </a:lnTo>
                  <a:lnTo>
                    <a:pt x="8715606" y="281"/>
                  </a:lnTo>
                  <a:lnTo>
                    <a:pt x="8771602" y="2255"/>
                  </a:lnTo>
                  <a:lnTo>
                    <a:pt x="8818479" y="7612"/>
                  </a:lnTo>
                  <a:lnTo>
                    <a:pt x="8861422" y="18044"/>
                  </a:lnTo>
                  <a:lnTo>
                    <a:pt x="8905469" y="39798"/>
                  </a:lnTo>
                  <a:lnTo>
                    <a:pt x="8943320" y="70219"/>
                  </a:lnTo>
                  <a:lnTo>
                    <a:pt x="8973740" y="108070"/>
                  </a:lnTo>
                  <a:lnTo>
                    <a:pt x="8995494" y="152116"/>
                  </a:lnTo>
                  <a:lnTo>
                    <a:pt x="9005926" y="195085"/>
                  </a:lnTo>
                  <a:lnTo>
                    <a:pt x="9011283" y="242141"/>
                  </a:lnTo>
                  <a:lnTo>
                    <a:pt x="9013257" y="298622"/>
                  </a:lnTo>
                  <a:lnTo>
                    <a:pt x="9013539" y="369867"/>
                  </a:lnTo>
                  <a:lnTo>
                    <a:pt x="9013539" y="6088099"/>
                  </a:lnTo>
                  <a:lnTo>
                    <a:pt x="9013257" y="6158398"/>
                  </a:lnTo>
                  <a:lnTo>
                    <a:pt x="9011283" y="6214393"/>
                  </a:lnTo>
                  <a:lnTo>
                    <a:pt x="9005926" y="6261270"/>
                  </a:lnTo>
                  <a:lnTo>
                    <a:pt x="8995494" y="6304213"/>
                  </a:lnTo>
                  <a:lnTo>
                    <a:pt x="8973740" y="6348259"/>
                  </a:lnTo>
                  <a:lnTo>
                    <a:pt x="8943320" y="6386111"/>
                  </a:lnTo>
                  <a:lnTo>
                    <a:pt x="8905469" y="6416531"/>
                  </a:lnTo>
                  <a:lnTo>
                    <a:pt x="8861422" y="6438285"/>
                  </a:lnTo>
                  <a:lnTo>
                    <a:pt x="8818453" y="6448717"/>
                  </a:lnTo>
                  <a:lnTo>
                    <a:pt x="8771397" y="6454074"/>
                  </a:lnTo>
                  <a:lnTo>
                    <a:pt x="8714916" y="6456048"/>
                  </a:lnTo>
                  <a:lnTo>
                    <a:pt x="8643671" y="6456330"/>
                  </a:lnTo>
                  <a:lnTo>
                    <a:pt x="368230" y="6456330"/>
                  </a:lnTo>
                  <a:lnTo>
                    <a:pt x="297932" y="6456048"/>
                  </a:lnTo>
                  <a:lnTo>
                    <a:pt x="241936" y="6454074"/>
                  </a:lnTo>
                  <a:lnTo>
                    <a:pt x="195059" y="6448717"/>
                  </a:lnTo>
                  <a:lnTo>
                    <a:pt x="152116" y="6438285"/>
                  </a:lnTo>
                  <a:lnTo>
                    <a:pt x="108070" y="6416531"/>
                  </a:lnTo>
                  <a:lnTo>
                    <a:pt x="70219" y="6386111"/>
                  </a:lnTo>
                  <a:lnTo>
                    <a:pt x="39798" y="6348259"/>
                  </a:lnTo>
                  <a:lnTo>
                    <a:pt x="18044" y="6304213"/>
                  </a:lnTo>
                  <a:lnTo>
                    <a:pt x="7612" y="6261244"/>
                  </a:lnTo>
                  <a:lnTo>
                    <a:pt x="2255" y="6214189"/>
                  </a:lnTo>
                  <a:lnTo>
                    <a:pt x="281" y="6157707"/>
                  </a:lnTo>
                  <a:lnTo>
                    <a:pt x="0" y="6086462"/>
                  </a:lnTo>
                  <a:lnTo>
                    <a:pt x="0" y="368230"/>
                  </a:lnTo>
                  <a:lnTo>
                    <a:pt x="281" y="297932"/>
                  </a:lnTo>
                  <a:lnTo>
                    <a:pt x="2255" y="241936"/>
                  </a:lnTo>
                  <a:lnTo>
                    <a:pt x="7612" y="195059"/>
                  </a:lnTo>
                  <a:lnTo>
                    <a:pt x="18044" y="152116"/>
                  </a:lnTo>
                  <a:lnTo>
                    <a:pt x="39798" y="108070"/>
                  </a:lnTo>
                  <a:lnTo>
                    <a:pt x="70219" y="70219"/>
                  </a:lnTo>
                  <a:lnTo>
                    <a:pt x="108070" y="39798"/>
                  </a:lnTo>
                  <a:lnTo>
                    <a:pt x="152116" y="18044"/>
                  </a:lnTo>
                  <a:lnTo>
                    <a:pt x="195085" y="7612"/>
                  </a:lnTo>
                  <a:lnTo>
                    <a:pt x="242141" y="2255"/>
                  </a:lnTo>
                  <a:lnTo>
                    <a:pt x="298622" y="281"/>
                  </a:lnTo>
                  <a:lnTo>
                    <a:pt x="369867" y="0"/>
                  </a:lnTo>
                  <a:lnTo>
                    <a:pt x="36823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036644" y="4276092"/>
              <a:ext cx="781050" cy="831215"/>
            </a:xfrm>
            <a:custGeom>
              <a:avLst/>
              <a:gdLst/>
              <a:ahLst/>
              <a:cxnLst/>
              <a:rect l="l" t="t" r="r" b="b"/>
              <a:pathLst>
                <a:path w="781050" h="831214">
                  <a:moveTo>
                    <a:pt x="759882" y="0"/>
                  </a:moveTo>
                  <a:lnTo>
                    <a:pt x="21004" y="0"/>
                  </a:lnTo>
                  <a:lnTo>
                    <a:pt x="15277" y="1812"/>
                  </a:lnTo>
                  <a:lnTo>
                    <a:pt x="9025" y="4090"/>
                  </a:lnTo>
                  <a:lnTo>
                    <a:pt x="4094" y="9021"/>
                  </a:lnTo>
                  <a:lnTo>
                    <a:pt x="1811" y="15280"/>
                  </a:lnTo>
                  <a:lnTo>
                    <a:pt x="0" y="21000"/>
                  </a:lnTo>
                  <a:lnTo>
                    <a:pt x="0" y="809874"/>
                  </a:lnTo>
                  <a:lnTo>
                    <a:pt x="21004" y="830875"/>
                  </a:lnTo>
                  <a:lnTo>
                    <a:pt x="759882" y="830875"/>
                  </a:lnTo>
                  <a:lnTo>
                    <a:pt x="780887" y="809874"/>
                  </a:lnTo>
                  <a:lnTo>
                    <a:pt x="780887" y="21000"/>
                  </a:lnTo>
                  <a:lnTo>
                    <a:pt x="7598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036644" y="4276092"/>
              <a:ext cx="781050" cy="831215"/>
            </a:xfrm>
            <a:custGeom>
              <a:avLst/>
              <a:gdLst/>
              <a:ahLst/>
              <a:cxnLst/>
              <a:rect l="l" t="t" r="r" b="b"/>
              <a:pathLst>
                <a:path w="781050" h="831214">
                  <a:moveTo>
                    <a:pt x="36989" y="0"/>
                  </a:moveTo>
                  <a:lnTo>
                    <a:pt x="743894" y="0"/>
                  </a:lnTo>
                  <a:lnTo>
                    <a:pt x="754499" y="0"/>
                  </a:lnTo>
                  <a:lnTo>
                    <a:pt x="759883" y="0"/>
                  </a:lnTo>
                  <a:lnTo>
                    <a:pt x="765603" y="1812"/>
                  </a:lnTo>
                  <a:lnTo>
                    <a:pt x="771862" y="4090"/>
                  </a:lnTo>
                  <a:lnTo>
                    <a:pt x="776793" y="9021"/>
                  </a:lnTo>
                  <a:lnTo>
                    <a:pt x="779071" y="15280"/>
                  </a:lnTo>
                  <a:lnTo>
                    <a:pt x="780884" y="21000"/>
                  </a:lnTo>
                  <a:lnTo>
                    <a:pt x="780884" y="26384"/>
                  </a:lnTo>
                  <a:lnTo>
                    <a:pt x="780884" y="37154"/>
                  </a:lnTo>
                  <a:lnTo>
                    <a:pt x="780884" y="793885"/>
                  </a:lnTo>
                  <a:lnTo>
                    <a:pt x="780884" y="804490"/>
                  </a:lnTo>
                  <a:lnTo>
                    <a:pt x="780884" y="809875"/>
                  </a:lnTo>
                  <a:lnTo>
                    <a:pt x="779071" y="815594"/>
                  </a:lnTo>
                  <a:lnTo>
                    <a:pt x="776793" y="821853"/>
                  </a:lnTo>
                  <a:lnTo>
                    <a:pt x="771862" y="826784"/>
                  </a:lnTo>
                  <a:lnTo>
                    <a:pt x="765603" y="829062"/>
                  </a:lnTo>
                  <a:lnTo>
                    <a:pt x="759883" y="830875"/>
                  </a:lnTo>
                  <a:lnTo>
                    <a:pt x="754499" y="830875"/>
                  </a:lnTo>
                  <a:lnTo>
                    <a:pt x="743730" y="830875"/>
                  </a:lnTo>
                  <a:lnTo>
                    <a:pt x="36989" y="830875"/>
                  </a:lnTo>
                  <a:lnTo>
                    <a:pt x="26384" y="830875"/>
                  </a:lnTo>
                  <a:lnTo>
                    <a:pt x="21000" y="830875"/>
                  </a:lnTo>
                  <a:lnTo>
                    <a:pt x="15280" y="829062"/>
                  </a:lnTo>
                  <a:lnTo>
                    <a:pt x="9021" y="826784"/>
                  </a:lnTo>
                  <a:lnTo>
                    <a:pt x="4090" y="821853"/>
                  </a:lnTo>
                  <a:lnTo>
                    <a:pt x="1812" y="815594"/>
                  </a:lnTo>
                  <a:lnTo>
                    <a:pt x="0" y="809875"/>
                  </a:lnTo>
                  <a:lnTo>
                    <a:pt x="0" y="804490"/>
                  </a:lnTo>
                  <a:lnTo>
                    <a:pt x="0" y="793721"/>
                  </a:lnTo>
                  <a:lnTo>
                    <a:pt x="0" y="36989"/>
                  </a:lnTo>
                  <a:lnTo>
                    <a:pt x="0" y="26384"/>
                  </a:lnTo>
                  <a:lnTo>
                    <a:pt x="0" y="21000"/>
                  </a:lnTo>
                  <a:lnTo>
                    <a:pt x="1812" y="15280"/>
                  </a:lnTo>
                  <a:lnTo>
                    <a:pt x="4090" y="9021"/>
                  </a:lnTo>
                  <a:lnTo>
                    <a:pt x="9021" y="4090"/>
                  </a:lnTo>
                  <a:lnTo>
                    <a:pt x="15280" y="1812"/>
                  </a:lnTo>
                  <a:lnTo>
                    <a:pt x="21000" y="0"/>
                  </a:lnTo>
                  <a:lnTo>
                    <a:pt x="26384" y="0"/>
                  </a:lnTo>
                  <a:lnTo>
                    <a:pt x="37154" y="0"/>
                  </a:lnTo>
                  <a:lnTo>
                    <a:pt x="36989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113019" y="4215289"/>
              <a:ext cx="807085" cy="807085"/>
            </a:xfrm>
            <a:custGeom>
              <a:avLst/>
              <a:gdLst/>
              <a:ahLst/>
              <a:cxnLst/>
              <a:rect l="l" t="t" r="r" b="b"/>
              <a:pathLst>
                <a:path w="807084" h="807085">
                  <a:moveTo>
                    <a:pt x="103075" y="0"/>
                  </a:moveTo>
                  <a:lnTo>
                    <a:pt x="95452" y="0"/>
                  </a:lnTo>
                  <a:lnTo>
                    <a:pt x="88834" y="3081"/>
                  </a:lnTo>
                  <a:lnTo>
                    <a:pt x="83013" y="6105"/>
                  </a:lnTo>
                  <a:lnTo>
                    <a:pt x="18481" y="70635"/>
                  </a:lnTo>
                  <a:lnTo>
                    <a:pt x="18606" y="70507"/>
                  </a:lnTo>
                  <a:lnTo>
                    <a:pt x="6104" y="83012"/>
                  </a:lnTo>
                  <a:lnTo>
                    <a:pt x="3078" y="88843"/>
                  </a:lnTo>
                  <a:lnTo>
                    <a:pt x="0" y="95451"/>
                  </a:lnTo>
                  <a:lnTo>
                    <a:pt x="0" y="103084"/>
                  </a:lnTo>
                  <a:lnTo>
                    <a:pt x="691245" y="800667"/>
                  </a:lnTo>
                  <a:lnTo>
                    <a:pt x="703685" y="806774"/>
                  </a:lnTo>
                  <a:lnTo>
                    <a:pt x="711318" y="806774"/>
                  </a:lnTo>
                  <a:lnTo>
                    <a:pt x="800666" y="723761"/>
                  </a:lnTo>
                  <a:lnTo>
                    <a:pt x="806771" y="711321"/>
                  </a:lnTo>
                  <a:lnTo>
                    <a:pt x="806771" y="703689"/>
                  </a:lnTo>
                  <a:lnTo>
                    <a:pt x="803692" y="697080"/>
                  </a:lnTo>
                  <a:lnTo>
                    <a:pt x="800666" y="691250"/>
                  </a:lnTo>
                  <a:lnTo>
                    <a:pt x="115514" y="6105"/>
                  </a:lnTo>
                  <a:lnTo>
                    <a:pt x="109692" y="3081"/>
                  </a:lnTo>
                  <a:lnTo>
                    <a:pt x="1030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113012" y="4215289"/>
              <a:ext cx="807085" cy="807085"/>
            </a:xfrm>
            <a:custGeom>
              <a:avLst/>
              <a:gdLst/>
              <a:ahLst/>
              <a:cxnLst/>
              <a:rect l="l" t="t" r="r" b="b"/>
              <a:pathLst>
                <a:path w="807084" h="807085">
                  <a:moveTo>
                    <a:pt x="18482" y="70635"/>
                  </a:moveTo>
                  <a:lnTo>
                    <a:pt x="70635" y="18482"/>
                  </a:lnTo>
                  <a:lnTo>
                    <a:pt x="78844" y="10274"/>
                  </a:lnTo>
                  <a:lnTo>
                    <a:pt x="83012" y="6105"/>
                  </a:lnTo>
                  <a:lnTo>
                    <a:pt x="88843" y="3081"/>
                  </a:lnTo>
                  <a:lnTo>
                    <a:pt x="95451" y="0"/>
                  </a:lnTo>
                  <a:lnTo>
                    <a:pt x="103085" y="0"/>
                  </a:lnTo>
                  <a:lnTo>
                    <a:pt x="109693" y="3081"/>
                  </a:lnTo>
                  <a:lnTo>
                    <a:pt x="115524" y="6105"/>
                  </a:lnTo>
                  <a:lnTo>
                    <a:pt x="119692" y="10274"/>
                  </a:lnTo>
                  <a:lnTo>
                    <a:pt x="128028" y="18610"/>
                  </a:lnTo>
                  <a:lnTo>
                    <a:pt x="788291" y="678873"/>
                  </a:lnTo>
                  <a:lnTo>
                    <a:pt x="796500" y="687082"/>
                  </a:lnTo>
                  <a:lnTo>
                    <a:pt x="800668" y="691250"/>
                  </a:lnTo>
                  <a:lnTo>
                    <a:pt x="803692" y="697081"/>
                  </a:lnTo>
                  <a:lnTo>
                    <a:pt x="806774" y="703689"/>
                  </a:lnTo>
                  <a:lnTo>
                    <a:pt x="806774" y="711322"/>
                  </a:lnTo>
                  <a:lnTo>
                    <a:pt x="803692" y="717931"/>
                  </a:lnTo>
                  <a:lnTo>
                    <a:pt x="800668" y="723761"/>
                  </a:lnTo>
                  <a:lnTo>
                    <a:pt x="796500" y="727929"/>
                  </a:lnTo>
                  <a:lnTo>
                    <a:pt x="788164" y="736266"/>
                  </a:lnTo>
                  <a:lnTo>
                    <a:pt x="736138" y="788291"/>
                  </a:lnTo>
                  <a:lnTo>
                    <a:pt x="727929" y="796500"/>
                  </a:lnTo>
                  <a:lnTo>
                    <a:pt x="723761" y="800668"/>
                  </a:lnTo>
                  <a:lnTo>
                    <a:pt x="717931" y="803692"/>
                  </a:lnTo>
                  <a:lnTo>
                    <a:pt x="711322" y="806774"/>
                  </a:lnTo>
                  <a:lnTo>
                    <a:pt x="703689" y="806774"/>
                  </a:lnTo>
                  <a:lnTo>
                    <a:pt x="697081" y="803692"/>
                  </a:lnTo>
                  <a:lnTo>
                    <a:pt x="691250" y="800668"/>
                  </a:lnTo>
                  <a:lnTo>
                    <a:pt x="687082" y="796500"/>
                  </a:lnTo>
                  <a:lnTo>
                    <a:pt x="678746" y="788164"/>
                  </a:lnTo>
                  <a:lnTo>
                    <a:pt x="18482" y="127901"/>
                  </a:lnTo>
                  <a:lnTo>
                    <a:pt x="10273" y="119692"/>
                  </a:lnTo>
                  <a:lnTo>
                    <a:pt x="6105" y="115524"/>
                  </a:lnTo>
                  <a:lnTo>
                    <a:pt x="3081" y="109693"/>
                  </a:lnTo>
                  <a:lnTo>
                    <a:pt x="0" y="103085"/>
                  </a:lnTo>
                  <a:lnTo>
                    <a:pt x="0" y="95451"/>
                  </a:lnTo>
                  <a:lnTo>
                    <a:pt x="3081" y="88843"/>
                  </a:lnTo>
                  <a:lnTo>
                    <a:pt x="6105" y="83012"/>
                  </a:lnTo>
                  <a:lnTo>
                    <a:pt x="10273" y="78844"/>
                  </a:lnTo>
                  <a:lnTo>
                    <a:pt x="18610" y="70508"/>
                  </a:lnTo>
                  <a:lnTo>
                    <a:pt x="18482" y="70635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028246" y="3788314"/>
              <a:ext cx="1309370" cy="1309370"/>
            </a:xfrm>
            <a:custGeom>
              <a:avLst/>
              <a:gdLst/>
              <a:ahLst/>
              <a:cxnLst/>
              <a:rect l="l" t="t" r="r" b="b"/>
              <a:pathLst>
                <a:path w="1309369" h="1309370">
                  <a:moveTo>
                    <a:pt x="394344" y="0"/>
                  </a:moveTo>
                  <a:lnTo>
                    <a:pt x="386710" y="0"/>
                  </a:lnTo>
                  <a:lnTo>
                    <a:pt x="380103" y="3081"/>
                  </a:lnTo>
                  <a:lnTo>
                    <a:pt x="374271" y="6105"/>
                  </a:lnTo>
                  <a:lnTo>
                    <a:pt x="18481" y="361893"/>
                  </a:lnTo>
                  <a:lnTo>
                    <a:pt x="18606" y="361765"/>
                  </a:lnTo>
                  <a:lnTo>
                    <a:pt x="6104" y="374270"/>
                  </a:lnTo>
                  <a:lnTo>
                    <a:pt x="3078" y="380100"/>
                  </a:lnTo>
                  <a:lnTo>
                    <a:pt x="0" y="386709"/>
                  </a:lnTo>
                  <a:lnTo>
                    <a:pt x="0" y="394342"/>
                  </a:lnTo>
                  <a:lnTo>
                    <a:pt x="902412" y="1303083"/>
                  </a:lnTo>
                  <a:lnTo>
                    <a:pt x="914851" y="1309189"/>
                  </a:lnTo>
                  <a:lnTo>
                    <a:pt x="922485" y="1309189"/>
                  </a:lnTo>
                  <a:lnTo>
                    <a:pt x="1303080" y="934919"/>
                  </a:lnTo>
                  <a:lnTo>
                    <a:pt x="1309185" y="922479"/>
                  </a:lnTo>
                  <a:lnTo>
                    <a:pt x="1309185" y="914846"/>
                  </a:lnTo>
                  <a:lnTo>
                    <a:pt x="1306106" y="908238"/>
                  </a:lnTo>
                  <a:lnTo>
                    <a:pt x="1303080" y="902408"/>
                  </a:lnTo>
                  <a:lnTo>
                    <a:pt x="406783" y="6105"/>
                  </a:lnTo>
                  <a:lnTo>
                    <a:pt x="400951" y="3081"/>
                  </a:lnTo>
                  <a:lnTo>
                    <a:pt x="3943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12" name="object 12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646904" y="7557750"/>
            <a:ext cx="186817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pull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384889" y="4856261"/>
            <a:ext cx="117729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latin typeface="Consolas"/>
                <a:cs typeface="Consolas"/>
              </a:rPr>
              <a:t>a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=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50" dirty="0">
                <a:latin typeface="Consolas"/>
                <a:cs typeface="Consolas"/>
              </a:rPr>
              <a:t>1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384889" y="5348393"/>
            <a:ext cx="232854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latin typeface="Consolas"/>
                <a:cs typeface="Consolas"/>
              </a:rPr>
              <a:t>&lt;&lt;&lt;&lt;&lt;</a:t>
            </a:r>
            <a:r>
              <a:rPr sz="3300" spc="-15" dirty="0">
                <a:latin typeface="Consolas"/>
                <a:cs typeface="Consolas"/>
              </a:rPr>
              <a:t> </a:t>
            </a:r>
            <a:r>
              <a:rPr sz="3300" spc="-20" dirty="0">
                <a:latin typeface="Consolas"/>
                <a:cs typeface="Consolas"/>
              </a:rPr>
              <a:t>HEAD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384889" y="6332656"/>
            <a:ext cx="117729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latin typeface="Consolas"/>
                <a:cs typeface="Consolas"/>
              </a:rPr>
              <a:t>=====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384889" y="7316920"/>
            <a:ext cx="785495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latin typeface="Consolas"/>
                <a:cs typeface="Consolas"/>
              </a:rPr>
              <a:t>&gt;&gt;&gt;&gt;&gt;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10" dirty="0">
                <a:latin typeface="Consolas"/>
                <a:cs typeface="Consolas"/>
              </a:rPr>
              <a:t>57656c636f6d6520746f20576562</a:t>
            </a:r>
            <a:endParaRPr sz="3300">
              <a:latin typeface="Consolas"/>
              <a:cs typeface="Consolas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0365839" y="7929527"/>
          <a:ext cx="1214755" cy="1402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7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295">
                <a:tc>
                  <a:txBody>
                    <a:bodyPr/>
                    <a:lstStyle/>
                    <a:p>
                      <a:pPr marL="31750">
                        <a:lnSpc>
                          <a:spcPts val="3110"/>
                        </a:lnSpc>
                      </a:pPr>
                      <a:r>
                        <a:rPr sz="33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33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3300" spc="-50" dirty="0">
                          <a:latin typeface="Consolas"/>
                          <a:cs typeface="Consolas"/>
                        </a:rPr>
                        <a:t>=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ts val="3110"/>
                        </a:lnSpc>
                      </a:pPr>
                      <a:r>
                        <a:rPr sz="3300" spc="-50" dirty="0">
                          <a:latin typeface="Consolas"/>
                          <a:cs typeface="Consolas"/>
                        </a:rPr>
                        <a:t>3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31750">
                        <a:lnSpc>
                          <a:spcPts val="3400"/>
                        </a:lnSpc>
                      </a:pPr>
                      <a:r>
                        <a:rPr sz="33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33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3300" spc="-50" dirty="0">
                          <a:latin typeface="Consolas"/>
                          <a:cs typeface="Consolas"/>
                        </a:rPr>
                        <a:t>=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ts val="3400"/>
                        </a:lnSpc>
                      </a:pPr>
                      <a:r>
                        <a:rPr sz="3300" spc="-50" dirty="0">
                          <a:latin typeface="Consolas"/>
                          <a:cs typeface="Consolas"/>
                        </a:rPr>
                        <a:t>4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295">
                <a:tc>
                  <a:txBody>
                    <a:bodyPr/>
                    <a:lstStyle/>
                    <a:p>
                      <a:pPr marL="31750">
                        <a:lnSpc>
                          <a:spcPts val="3400"/>
                        </a:lnSpc>
                      </a:pPr>
                      <a:r>
                        <a:rPr sz="33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33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3300" spc="-50" dirty="0">
                          <a:latin typeface="Consolas"/>
                          <a:cs typeface="Consolas"/>
                        </a:rPr>
                        <a:t>=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ts val="3400"/>
                        </a:lnSpc>
                      </a:pPr>
                      <a:r>
                        <a:rPr sz="3300" spc="-50" dirty="0">
                          <a:latin typeface="Consolas"/>
                          <a:cs typeface="Consolas"/>
                        </a:rPr>
                        <a:t>5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7662458" y="5421689"/>
            <a:ext cx="1748155" cy="884555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12700" marR="5080">
              <a:lnSpc>
                <a:spcPct val="70800"/>
              </a:lnSpc>
              <a:spcBef>
                <a:spcPts val="1255"/>
              </a:spcBef>
            </a:pPr>
            <a:r>
              <a:rPr sz="3300" spc="190" dirty="0">
                <a:solidFill>
                  <a:srgbClr val="FFFFFF"/>
                </a:solidFill>
                <a:latin typeface="Arial"/>
                <a:cs typeface="Arial"/>
              </a:rPr>
              <a:t>your </a:t>
            </a:r>
            <a:r>
              <a:rPr sz="3300" spc="130" dirty="0">
                <a:solidFill>
                  <a:srgbClr val="FFFFFF"/>
                </a:solidFill>
                <a:latin typeface="Arial"/>
                <a:cs typeface="Arial"/>
              </a:rPr>
              <a:t>changes</a:t>
            </a:r>
            <a:endParaRPr sz="33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62458" y="6667724"/>
            <a:ext cx="1748155" cy="884555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12700" marR="5080">
              <a:lnSpc>
                <a:spcPct val="70800"/>
              </a:lnSpc>
              <a:spcBef>
                <a:spcPts val="1255"/>
              </a:spcBef>
            </a:pPr>
            <a:r>
              <a:rPr sz="3300" spc="195" dirty="0">
                <a:solidFill>
                  <a:srgbClr val="FFFFFF"/>
                </a:solidFill>
                <a:latin typeface="Arial"/>
                <a:cs typeface="Arial"/>
              </a:rPr>
              <a:t>remote </a:t>
            </a:r>
            <a:r>
              <a:rPr sz="3300" spc="130" dirty="0">
                <a:solidFill>
                  <a:srgbClr val="FFFFFF"/>
                </a:solidFill>
                <a:latin typeface="Arial"/>
                <a:cs typeface="Arial"/>
              </a:rPr>
              <a:t>changes</a:t>
            </a:r>
            <a:endParaRPr sz="33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6920520" y="6241684"/>
            <a:ext cx="213995" cy="1011555"/>
            <a:chOff x="16920520" y="6241684"/>
            <a:chExt cx="213995" cy="1011555"/>
          </a:xfrm>
        </p:grpSpPr>
        <p:sp>
          <p:nvSpPr>
            <p:cNvPr id="27" name="object 27"/>
            <p:cNvSpPr/>
            <p:nvPr/>
          </p:nvSpPr>
          <p:spPr>
            <a:xfrm>
              <a:off x="17027323" y="6241684"/>
              <a:ext cx="0" cy="824230"/>
            </a:xfrm>
            <a:custGeom>
              <a:avLst/>
              <a:gdLst/>
              <a:ahLst/>
              <a:cxnLst/>
              <a:rect l="l" t="t" r="r" b="b"/>
              <a:pathLst>
                <a:path h="824229">
                  <a:moveTo>
                    <a:pt x="0" y="0"/>
                  </a:moveTo>
                  <a:lnTo>
                    <a:pt x="0" y="797670"/>
                  </a:lnTo>
                  <a:lnTo>
                    <a:pt x="0" y="823847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20520" y="7039354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4" h="213995">
                  <a:moveTo>
                    <a:pt x="213606" y="0"/>
                  </a:moveTo>
                  <a:lnTo>
                    <a:pt x="0" y="0"/>
                  </a:lnTo>
                  <a:lnTo>
                    <a:pt x="106803" y="213606"/>
                  </a:lnTo>
                  <a:lnTo>
                    <a:pt x="2136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4437121" y="5463573"/>
            <a:ext cx="388302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204" dirty="0">
                <a:latin typeface="Arial"/>
                <a:cs typeface="Arial"/>
              </a:rPr>
              <a:t>conflicting</a:t>
            </a:r>
            <a:r>
              <a:rPr sz="3300" spc="80" dirty="0">
                <a:latin typeface="Arial"/>
                <a:cs typeface="Arial"/>
              </a:rPr>
              <a:t> </a:t>
            </a:r>
            <a:r>
              <a:rPr sz="3300" spc="270" dirty="0">
                <a:latin typeface="Arial"/>
                <a:cs typeface="Arial"/>
              </a:rPr>
              <a:t>commit</a:t>
            </a:r>
            <a:endParaRPr sz="33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867357" y="5494985"/>
            <a:ext cx="1720214" cy="942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9000" b="1" baseline="-11574" dirty="0">
                <a:latin typeface="Hypatia Sans Pro Black"/>
                <a:cs typeface="Hypatia Sans Pro Black"/>
              </a:rPr>
              <a:t>{</a:t>
            </a:r>
            <a:r>
              <a:rPr sz="9000" b="1" spc="-44" baseline="-11574" dirty="0">
                <a:latin typeface="Hypatia Sans Pro Black"/>
                <a:cs typeface="Hypatia Sans Pro Black"/>
              </a:rPr>
              <a:t> </a:t>
            </a:r>
            <a:r>
              <a:rPr sz="3300" dirty="0">
                <a:latin typeface="Consolas"/>
                <a:cs typeface="Consolas"/>
              </a:rPr>
              <a:t>b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=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50" dirty="0">
                <a:latin typeface="Consolas"/>
                <a:cs typeface="Consolas"/>
              </a:rPr>
              <a:t>2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867357" y="6479249"/>
            <a:ext cx="1720214" cy="942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9000" b="1" baseline="-8333" dirty="0">
                <a:latin typeface="Hypatia Sans Pro Black"/>
                <a:cs typeface="Hypatia Sans Pro Black"/>
              </a:rPr>
              <a:t>{</a:t>
            </a:r>
            <a:r>
              <a:rPr sz="9000" b="1" spc="-44" baseline="-8333" dirty="0">
                <a:latin typeface="Hypatia Sans Pro Black"/>
                <a:cs typeface="Hypatia Sans Pro Black"/>
              </a:rPr>
              <a:t> </a:t>
            </a:r>
            <a:r>
              <a:rPr sz="3300" dirty="0">
                <a:latin typeface="Consolas"/>
                <a:cs typeface="Consolas"/>
              </a:rPr>
              <a:t>b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=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50" dirty="0">
                <a:latin typeface="Consolas"/>
                <a:cs typeface="Consolas"/>
              </a:rPr>
              <a:t>0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32" name="Fußzeilenplatzhalter 31">
            <a:extLst>
              <a:ext uri="{FF2B5EF4-FFF2-40B4-BE49-F238E27FC236}">
                <a16:creationId xmlns:a16="http://schemas.microsoft.com/office/drawing/2014/main" id="{0635A525-C667-A1A1-E363-08E81228CE9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464610"/>
            <a:ext cx="11488420" cy="4412615"/>
            <a:chOff x="0" y="3464610"/>
            <a:chExt cx="11488420" cy="4412615"/>
          </a:xfrm>
        </p:grpSpPr>
        <p:sp>
          <p:nvSpPr>
            <p:cNvPr id="3" name="object 3"/>
            <p:cNvSpPr/>
            <p:nvPr/>
          </p:nvSpPr>
          <p:spPr>
            <a:xfrm>
              <a:off x="0" y="5591452"/>
              <a:ext cx="9994900" cy="125730"/>
            </a:xfrm>
            <a:custGeom>
              <a:avLst/>
              <a:gdLst/>
              <a:ahLst/>
              <a:cxnLst/>
              <a:rect l="l" t="t" r="r" b="b"/>
              <a:pathLst>
                <a:path w="9994900" h="125729">
                  <a:moveTo>
                    <a:pt x="0" y="125650"/>
                  </a:moveTo>
                  <a:lnTo>
                    <a:pt x="0" y="0"/>
                  </a:lnTo>
                  <a:lnTo>
                    <a:pt x="9994723" y="0"/>
                  </a:lnTo>
                  <a:lnTo>
                    <a:pt x="9994723" y="125650"/>
                  </a:lnTo>
                  <a:lnTo>
                    <a:pt x="0" y="1256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55" y="0"/>
                  </a:moveTo>
                  <a:lnTo>
                    <a:pt x="245941" y="0"/>
                  </a:lnTo>
                  <a:lnTo>
                    <a:pt x="198567" y="187"/>
                  </a:lnTo>
                  <a:lnTo>
                    <a:pt x="129720" y="5061"/>
                  </a:lnTo>
                  <a:lnTo>
                    <a:pt x="71860" y="26463"/>
                  </a:lnTo>
                  <a:lnTo>
                    <a:pt x="26463" y="71860"/>
                  </a:lnTo>
                  <a:lnTo>
                    <a:pt x="5059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3" y="3985604"/>
                  </a:lnTo>
                  <a:lnTo>
                    <a:pt x="71860" y="4031001"/>
                  </a:lnTo>
                  <a:lnTo>
                    <a:pt x="129703" y="4052403"/>
                  </a:lnTo>
                  <a:lnTo>
                    <a:pt x="198107" y="4057277"/>
                  </a:lnTo>
                  <a:lnTo>
                    <a:pt x="244852" y="4057464"/>
                  </a:lnTo>
                  <a:lnTo>
                    <a:pt x="3127467" y="4057464"/>
                  </a:lnTo>
                  <a:lnTo>
                    <a:pt x="3174840" y="4057277"/>
                  </a:lnTo>
                  <a:lnTo>
                    <a:pt x="3243687" y="4052403"/>
                  </a:lnTo>
                  <a:lnTo>
                    <a:pt x="3301547" y="4031001"/>
                  </a:lnTo>
                  <a:lnTo>
                    <a:pt x="3346944" y="3985604"/>
                  </a:lnTo>
                  <a:lnTo>
                    <a:pt x="3368348" y="3927743"/>
                  </a:lnTo>
                  <a:lnTo>
                    <a:pt x="3373220" y="3859356"/>
                  </a:lnTo>
                  <a:lnTo>
                    <a:pt x="3373408" y="3812611"/>
                  </a:lnTo>
                  <a:lnTo>
                    <a:pt x="3373403" y="244853"/>
                  </a:lnTo>
                  <a:lnTo>
                    <a:pt x="3373220" y="198568"/>
                  </a:lnTo>
                  <a:lnTo>
                    <a:pt x="3368342" y="129704"/>
                  </a:lnTo>
                  <a:lnTo>
                    <a:pt x="3346944" y="71860"/>
                  </a:lnTo>
                  <a:lnTo>
                    <a:pt x="3301547" y="26463"/>
                  </a:lnTo>
                  <a:lnTo>
                    <a:pt x="3243704" y="5061"/>
                  </a:lnTo>
                  <a:lnTo>
                    <a:pt x="3175299" y="187"/>
                  </a:lnTo>
                  <a:lnTo>
                    <a:pt x="3128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0" y="0"/>
                  </a:moveTo>
                  <a:lnTo>
                    <a:pt x="13963" y="0"/>
                  </a:lnTo>
                  <a:lnTo>
                    <a:pt x="10160" y="1205"/>
                  </a:lnTo>
                  <a:lnTo>
                    <a:pt x="5998" y="2720"/>
                  </a:lnTo>
                  <a:lnTo>
                    <a:pt x="2720" y="5998"/>
                  </a:lnTo>
                  <a:lnTo>
                    <a:pt x="1205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3" y="552485"/>
                  </a:lnTo>
                  <a:lnTo>
                    <a:pt x="505280" y="552485"/>
                  </a:lnTo>
                  <a:lnTo>
                    <a:pt x="519244" y="538521"/>
                  </a:lnTo>
                  <a:lnTo>
                    <a:pt x="519244" y="13963"/>
                  </a:lnTo>
                  <a:lnTo>
                    <a:pt x="505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01711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45" y="0"/>
                  </a:moveTo>
                  <a:lnTo>
                    <a:pt x="63470" y="0"/>
                  </a:lnTo>
                  <a:lnTo>
                    <a:pt x="55199" y="4059"/>
                  </a:lnTo>
                  <a:lnTo>
                    <a:pt x="12374" y="46884"/>
                  </a:lnTo>
                  <a:lnTo>
                    <a:pt x="4060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0" y="76816"/>
                  </a:lnTo>
                  <a:lnTo>
                    <a:pt x="459643" y="532400"/>
                  </a:lnTo>
                  <a:lnTo>
                    <a:pt x="467914" y="536460"/>
                  </a:lnTo>
                  <a:lnTo>
                    <a:pt x="472990" y="536460"/>
                  </a:lnTo>
                  <a:lnTo>
                    <a:pt x="481261" y="532400"/>
                  </a:lnTo>
                  <a:lnTo>
                    <a:pt x="532400" y="481261"/>
                  </a:lnTo>
                  <a:lnTo>
                    <a:pt x="536460" y="472989"/>
                  </a:lnTo>
                  <a:lnTo>
                    <a:pt x="536460" y="467914"/>
                  </a:lnTo>
                  <a:lnTo>
                    <a:pt x="532400" y="459643"/>
                  </a:lnTo>
                  <a:lnTo>
                    <a:pt x="76817" y="4059"/>
                  </a:lnTo>
                  <a:lnTo>
                    <a:pt x="68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01713" y="3748524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45346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5" h="870585">
                  <a:moveTo>
                    <a:pt x="262216" y="0"/>
                  </a:moveTo>
                  <a:lnTo>
                    <a:pt x="257140" y="0"/>
                  </a:lnTo>
                  <a:lnTo>
                    <a:pt x="248869" y="4059"/>
                  </a:lnTo>
                  <a:lnTo>
                    <a:pt x="12374" y="240553"/>
                  </a:lnTo>
                  <a:lnTo>
                    <a:pt x="4060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0" y="270487"/>
                  </a:lnTo>
                  <a:lnTo>
                    <a:pt x="600051" y="866478"/>
                  </a:lnTo>
                  <a:lnTo>
                    <a:pt x="608322" y="870538"/>
                  </a:lnTo>
                  <a:lnTo>
                    <a:pt x="613398" y="870538"/>
                  </a:lnTo>
                  <a:lnTo>
                    <a:pt x="621670" y="866478"/>
                  </a:lnTo>
                  <a:lnTo>
                    <a:pt x="866479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9" y="600050"/>
                  </a:lnTo>
                  <a:lnTo>
                    <a:pt x="270488" y="4059"/>
                  </a:lnTo>
                  <a:lnTo>
                    <a:pt x="262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71118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60" y="0"/>
                  </a:moveTo>
                  <a:lnTo>
                    <a:pt x="245942" y="0"/>
                  </a:lnTo>
                  <a:lnTo>
                    <a:pt x="198568" y="187"/>
                  </a:lnTo>
                  <a:lnTo>
                    <a:pt x="129721" y="5061"/>
                  </a:lnTo>
                  <a:lnTo>
                    <a:pt x="71861" y="26463"/>
                  </a:lnTo>
                  <a:lnTo>
                    <a:pt x="26464" y="71860"/>
                  </a:lnTo>
                  <a:lnTo>
                    <a:pt x="5060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4" y="3985604"/>
                  </a:lnTo>
                  <a:lnTo>
                    <a:pt x="71861" y="4031001"/>
                  </a:lnTo>
                  <a:lnTo>
                    <a:pt x="129704" y="4052403"/>
                  </a:lnTo>
                  <a:lnTo>
                    <a:pt x="198108" y="4057277"/>
                  </a:lnTo>
                  <a:lnTo>
                    <a:pt x="244853" y="4057464"/>
                  </a:lnTo>
                  <a:lnTo>
                    <a:pt x="3127471" y="4057464"/>
                  </a:lnTo>
                  <a:lnTo>
                    <a:pt x="3174844" y="4057277"/>
                  </a:lnTo>
                  <a:lnTo>
                    <a:pt x="3243690" y="4052403"/>
                  </a:lnTo>
                  <a:lnTo>
                    <a:pt x="3301551" y="4031001"/>
                  </a:lnTo>
                  <a:lnTo>
                    <a:pt x="3346947" y="3985604"/>
                  </a:lnTo>
                  <a:lnTo>
                    <a:pt x="3368351" y="3927743"/>
                  </a:lnTo>
                  <a:lnTo>
                    <a:pt x="3373223" y="3859356"/>
                  </a:lnTo>
                  <a:lnTo>
                    <a:pt x="3373411" y="3812611"/>
                  </a:lnTo>
                  <a:lnTo>
                    <a:pt x="3373407" y="244853"/>
                  </a:lnTo>
                  <a:lnTo>
                    <a:pt x="3373223" y="198568"/>
                  </a:lnTo>
                  <a:lnTo>
                    <a:pt x="3368344" y="129704"/>
                  </a:lnTo>
                  <a:lnTo>
                    <a:pt x="3346947" y="71860"/>
                  </a:lnTo>
                  <a:lnTo>
                    <a:pt x="3301551" y="26463"/>
                  </a:lnTo>
                  <a:lnTo>
                    <a:pt x="3243707" y="5061"/>
                  </a:lnTo>
                  <a:lnTo>
                    <a:pt x="3175303" y="187"/>
                  </a:lnTo>
                  <a:lnTo>
                    <a:pt x="31285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71118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622985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3" y="0"/>
                  </a:moveTo>
                  <a:lnTo>
                    <a:pt x="13968" y="0"/>
                  </a:lnTo>
                  <a:lnTo>
                    <a:pt x="10167" y="1205"/>
                  </a:lnTo>
                  <a:lnTo>
                    <a:pt x="5999" y="2720"/>
                  </a:lnTo>
                  <a:lnTo>
                    <a:pt x="2722" y="5998"/>
                  </a:lnTo>
                  <a:lnTo>
                    <a:pt x="1204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8" y="552485"/>
                  </a:lnTo>
                  <a:lnTo>
                    <a:pt x="505283" y="552485"/>
                  </a:lnTo>
                  <a:lnTo>
                    <a:pt x="519251" y="538521"/>
                  </a:lnTo>
                  <a:lnTo>
                    <a:pt x="519251" y="13963"/>
                  </a:lnTo>
                  <a:lnTo>
                    <a:pt x="5052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622985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73769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52" y="0"/>
                  </a:moveTo>
                  <a:lnTo>
                    <a:pt x="63474" y="0"/>
                  </a:lnTo>
                  <a:lnTo>
                    <a:pt x="55202" y="4059"/>
                  </a:lnTo>
                  <a:lnTo>
                    <a:pt x="12376" y="46884"/>
                  </a:lnTo>
                  <a:lnTo>
                    <a:pt x="4062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2" y="76816"/>
                  </a:lnTo>
                  <a:lnTo>
                    <a:pt x="459640" y="532400"/>
                  </a:lnTo>
                  <a:lnTo>
                    <a:pt x="467912" y="536460"/>
                  </a:lnTo>
                  <a:lnTo>
                    <a:pt x="472990" y="536460"/>
                  </a:lnTo>
                  <a:lnTo>
                    <a:pt x="481262" y="532400"/>
                  </a:lnTo>
                  <a:lnTo>
                    <a:pt x="532402" y="481261"/>
                  </a:lnTo>
                  <a:lnTo>
                    <a:pt x="536465" y="472989"/>
                  </a:lnTo>
                  <a:lnTo>
                    <a:pt x="536465" y="467914"/>
                  </a:lnTo>
                  <a:lnTo>
                    <a:pt x="532402" y="459643"/>
                  </a:lnTo>
                  <a:lnTo>
                    <a:pt x="76814" y="4059"/>
                  </a:lnTo>
                  <a:lnTo>
                    <a:pt x="685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673774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617404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4" h="870585">
                  <a:moveTo>
                    <a:pt x="262222" y="0"/>
                  </a:moveTo>
                  <a:lnTo>
                    <a:pt x="257144" y="0"/>
                  </a:lnTo>
                  <a:lnTo>
                    <a:pt x="248872" y="4059"/>
                  </a:lnTo>
                  <a:lnTo>
                    <a:pt x="12376" y="240553"/>
                  </a:lnTo>
                  <a:lnTo>
                    <a:pt x="4062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2" y="270487"/>
                  </a:lnTo>
                  <a:lnTo>
                    <a:pt x="600055" y="866478"/>
                  </a:lnTo>
                  <a:lnTo>
                    <a:pt x="608327" y="870538"/>
                  </a:lnTo>
                  <a:lnTo>
                    <a:pt x="613394" y="870538"/>
                  </a:lnTo>
                  <a:lnTo>
                    <a:pt x="621666" y="866478"/>
                  </a:lnTo>
                  <a:lnTo>
                    <a:pt x="866476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6" y="600050"/>
                  </a:lnTo>
                  <a:lnTo>
                    <a:pt x="270483" y="4059"/>
                  </a:lnTo>
                  <a:lnTo>
                    <a:pt x="2622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0" y="4539348"/>
          <a:ext cx="9994896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2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9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8465">
                <a:tc>
                  <a:txBody>
                    <a:bodyPr/>
                    <a:lstStyle/>
                    <a:p>
                      <a:pPr marR="98425" algn="r">
                        <a:lnSpc>
                          <a:spcPts val="2875"/>
                        </a:lnSpc>
                      </a:pPr>
                      <a:r>
                        <a:rPr sz="3050" dirty="0">
                          <a:latin typeface="Consolas"/>
                          <a:cs typeface="Consolas"/>
                        </a:rPr>
                        <a:t>a </a:t>
                      </a:r>
                      <a:r>
                        <a:rPr sz="3050" spc="-50" dirty="0">
                          <a:latin typeface="Consolas"/>
                          <a:cs typeface="Consolas"/>
                        </a:rPr>
                        <a:t>=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287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1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ts val="287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a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=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287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1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marR="98425" algn="r">
                        <a:lnSpc>
                          <a:spcPts val="3125"/>
                        </a:lnSpc>
                      </a:pPr>
                      <a:r>
                        <a:rPr sz="3050" dirty="0">
                          <a:latin typeface="Consolas"/>
                          <a:cs typeface="Consolas"/>
                        </a:rPr>
                        <a:t>b </a:t>
                      </a:r>
                      <a:r>
                        <a:rPr sz="3050" spc="-50" dirty="0">
                          <a:latin typeface="Consolas"/>
                          <a:cs typeface="Consolas"/>
                        </a:rPr>
                        <a:t>=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2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b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=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2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marR="98425" algn="r">
                        <a:lnSpc>
                          <a:spcPts val="3125"/>
                        </a:lnSpc>
                      </a:pPr>
                      <a:r>
                        <a:rPr sz="3050" dirty="0">
                          <a:latin typeface="Consolas"/>
                          <a:cs typeface="Consolas"/>
                        </a:rPr>
                        <a:t>c </a:t>
                      </a:r>
                      <a:r>
                        <a:rPr sz="3050" spc="-50" dirty="0">
                          <a:latin typeface="Consolas"/>
                          <a:cs typeface="Consolas"/>
                        </a:rPr>
                        <a:t>=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3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c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=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3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d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=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4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2646904" y="8007998"/>
            <a:ext cx="2115185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Create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file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992261" y="8007998"/>
            <a:ext cx="192532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3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204" dirty="0">
                <a:latin typeface="Arial"/>
                <a:cs typeface="Arial"/>
              </a:rPr>
              <a:t>Keep</a:t>
            </a:r>
            <a:r>
              <a:rPr sz="4950" spc="114" dirty="0">
                <a:latin typeface="Arial"/>
                <a:cs typeface="Arial"/>
              </a:rPr>
              <a:t> </a:t>
            </a:r>
            <a:r>
              <a:rPr sz="4950" spc="290" dirty="0">
                <a:latin typeface="Arial"/>
                <a:cs typeface="Arial"/>
              </a:rPr>
              <a:t>track</a:t>
            </a:r>
            <a:r>
              <a:rPr sz="4950" spc="120" dirty="0">
                <a:latin typeface="Arial"/>
                <a:cs typeface="Arial"/>
              </a:rPr>
              <a:t> </a:t>
            </a:r>
            <a:r>
              <a:rPr sz="4950" spc="409" dirty="0">
                <a:latin typeface="Arial"/>
                <a:cs typeface="Arial"/>
              </a:rPr>
              <a:t>of</a:t>
            </a:r>
            <a:r>
              <a:rPr sz="4950" spc="114" dirty="0">
                <a:latin typeface="Arial"/>
                <a:cs typeface="Arial"/>
              </a:rPr>
              <a:t> </a:t>
            </a:r>
            <a:r>
              <a:rPr sz="4950" spc="210" dirty="0">
                <a:latin typeface="Arial"/>
                <a:cs typeface="Arial"/>
              </a:rPr>
              <a:t>changes</a:t>
            </a:r>
            <a:r>
              <a:rPr sz="4950" spc="120" dirty="0">
                <a:latin typeface="Arial"/>
                <a:cs typeface="Arial"/>
              </a:rPr>
              <a:t> </a:t>
            </a:r>
            <a:r>
              <a:rPr sz="4950" spc="459" dirty="0">
                <a:latin typeface="Arial"/>
                <a:cs typeface="Arial"/>
              </a:rPr>
              <a:t>to</a:t>
            </a:r>
            <a:r>
              <a:rPr sz="4950" spc="120" dirty="0">
                <a:latin typeface="Arial"/>
                <a:cs typeface="Arial"/>
              </a:rPr>
              <a:t> </a:t>
            </a:r>
            <a:r>
              <a:rPr sz="4950" spc="180" dirty="0">
                <a:latin typeface="Arial"/>
                <a:cs typeface="Arial"/>
              </a:rPr>
              <a:t>code.</a:t>
            </a:r>
            <a:endParaRPr sz="4950">
              <a:latin typeface="Arial"/>
              <a:cs typeface="Arial"/>
            </a:endParaRPr>
          </a:p>
        </p:txBody>
      </p:sp>
      <p:sp>
        <p:nvSpPr>
          <p:cNvPr id="22" name="Fußzeilenplatzhalter 21">
            <a:extLst>
              <a:ext uri="{FF2B5EF4-FFF2-40B4-BE49-F238E27FC236}">
                <a16:creationId xmlns:a16="http://schemas.microsoft.com/office/drawing/2014/main" id="{66C057F5-D8C6-D08A-12A5-32C0F1EDFD6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10" dirty="0"/>
              <a:t>Merge</a:t>
            </a:r>
            <a:r>
              <a:rPr spc="-450" dirty="0"/>
              <a:t> </a:t>
            </a:r>
            <a:r>
              <a:rPr spc="160" dirty="0"/>
              <a:t>Conflicts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781261" y="3788314"/>
            <a:ext cx="9556750" cy="6976745"/>
            <a:chOff x="9781261" y="3788314"/>
            <a:chExt cx="9556750" cy="6976745"/>
          </a:xfrm>
        </p:grpSpPr>
        <p:sp>
          <p:nvSpPr>
            <p:cNvPr id="4" name="object 4"/>
            <p:cNvSpPr/>
            <p:nvPr/>
          </p:nvSpPr>
          <p:spPr>
            <a:xfrm>
              <a:off x="9807438" y="4282519"/>
              <a:ext cx="9013825" cy="6456680"/>
            </a:xfrm>
            <a:custGeom>
              <a:avLst/>
              <a:gdLst/>
              <a:ahLst/>
              <a:cxnLst/>
              <a:rect l="l" t="t" r="r" b="b"/>
              <a:pathLst>
                <a:path w="9013825" h="6456680">
                  <a:moveTo>
                    <a:pt x="8645308" y="0"/>
                  </a:moveTo>
                  <a:lnTo>
                    <a:pt x="369867" y="0"/>
                  </a:lnTo>
                  <a:lnTo>
                    <a:pt x="298622" y="281"/>
                  </a:lnTo>
                  <a:lnTo>
                    <a:pt x="242140" y="2255"/>
                  </a:lnTo>
                  <a:lnTo>
                    <a:pt x="195084" y="7612"/>
                  </a:lnTo>
                  <a:lnTo>
                    <a:pt x="152115" y="18044"/>
                  </a:lnTo>
                  <a:lnTo>
                    <a:pt x="108069" y="39798"/>
                  </a:lnTo>
                  <a:lnTo>
                    <a:pt x="70218" y="70218"/>
                  </a:lnTo>
                  <a:lnTo>
                    <a:pt x="39798" y="108070"/>
                  </a:lnTo>
                  <a:lnTo>
                    <a:pt x="18044" y="152116"/>
                  </a:lnTo>
                  <a:lnTo>
                    <a:pt x="7609" y="195085"/>
                  </a:lnTo>
                  <a:lnTo>
                    <a:pt x="2255" y="241936"/>
                  </a:lnTo>
                  <a:lnTo>
                    <a:pt x="281" y="297931"/>
                  </a:lnTo>
                  <a:lnTo>
                    <a:pt x="0" y="368230"/>
                  </a:lnTo>
                  <a:lnTo>
                    <a:pt x="6" y="6088099"/>
                  </a:lnTo>
                  <a:lnTo>
                    <a:pt x="281" y="6157707"/>
                  </a:lnTo>
                  <a:lnTo>
                    <a:pt x="2255" y="6214188"/>
                  </a:lnTo>
                  <a:lnTo>
                    <a:pt x="7618" y="6261270"/>
                  </a:lnTo>
                  <a:lnTo>
                    <a:pt x="18044" y="6304213"/>
                  </a:lnTo>
                  <a:lnTo>
                    <a:pt x="39798" y="6348259"/>
                  </a:lnTo>
                  <a:lnTo>
                    <a:pt x="70218" y="6386110"/>
                  </a:lnTo>
                  <a:lnTo>
                    <a:pt x="108069" y="6416531"/>
                  </a:lnTo>
                  <a:lnTo>
                    <a:pt x="152115" y="6438285"/>
                  </a:lnTo>
                  <a:lnTo>
                    <a:pt x="195059" y="6448717"/>
                  </a:lnTo>
                  <a:lnTo>
                    <a:pt x="241936" y="6454074"/>
                  </a:lnTo>
                  <a:lnTo>
                    <a:pt x="297931" y="6456048"/>
                  </a:lnTo>
                  <a:lnTo>
                    <a:pt x="368229" y="6456330"/>
                  </a:lnTo>
                  <a:lnTo>
                    <a:pt x="8643675" y="6456330"/>
                  </a:lnTo>
                  <a:lnTo>
                    <a:pt x="8714916" y="6456048"/>
                  </a:lnTo>
                  <a:lnTo>
                    <a:pt x="8771397" y="6454074"/>
                  </a:lnTo>
                  <a:lnTo>
                    <a:pt x="8818452" y="6448717"/>
                  </a:lnTo>
                  <a:lnTo>
                    <a:pt x="8861417" y="6438285"/>
                  </a:lnTo>
                  <a:lnTo>
                    <a:pt x="8905465" y="6416531"/>
                  </a:lnTo>
                  <a:lnTo>
                    <a:pt x="8943319" y="6386110"/>
                  </a:lnTo>
                  <a:lnTo>
                    <a:pt x="8973741" y="6348259"/>
                  </a:lnTo>
                  <a:lnTo>
                    <a:pt x="8995496" y="6304213"/>
                  </a:lnTo>
                  <a:lnTo>
                    <a:pt x="9005929" y="6261244"/>
                  </a:lnTo>
                  <a:lnTo>
                    <a:pt x="9011282" y="6214393"/>
                  </a:lnTo>
                  <a:lnTo>
                    <a:pt x="9013256" y="6158398"/>
                  </a:lnTo>
                  <a:lnTo>
                    <a:pt x="9013538" y="6088099"/>
                  </a:lnTo>
                  <a:lnTo>
                    <a:pt x="9013531" y="368230"/>
                  </a:lnTo>
                  <a:lnTo>
                    <a:pt x="9013256" y="298622"/>
                  </a:lnTo>
                  <a:lnTo>
                    <a:pt x="9011282" y="242140"/>
                  </a:lnTo>
                  <a:lnTo>
                    <a:pt x="9005920" y="195059"/>
                  </a:lnTo>
                  <a:lnTo>
                    <a:pt x="8995496" y="152116"/>
                  </a:lnTo>
                  <a:lnTo>
                    <a:pt x="8973741" y="108070"/>
                  </a:lnTo>
                  <a:lnTo>
                    <a:pt x="8943319" y="70218"/>
                  </a:lnTo>
                  <a:lnTo>
                    <a:pt x="8905465" y="39798"/>
                  </a:lnTo>
                  <a:lnTo>
                    <a:pt x="8861417" y="18044"/>
                  </a:lnTo>
                  <a:lnTo>
                    <a:pt x="8818478" y="7612"/>
                  </a:lnTo>
                  <a:lnTo>
                    <a:pt x="8771601" y="2255"/>
                  </a:lnTo>
                  <a:lnTo>
                    <a:pt x="8715605" y="281"/>
                  </a:lnTo>
                  <a:lnTo>
                    <a:pt x="86453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807438" y="4282519"/>
              <a:ext cx="9013825" cy="6456680"/>
            </a:xfrm>
            <a:custGeom>
              <a:avLst/>
              <a:gdLst/>
              <a:ahLst/>
              <a:cxnLst/>
              <a:rect l="l" t="t" r="r" b="b"/>
              <a:pathLst>
                <a:path w="9013825" h="6456680">
                  <a:moveTo>
                    <a:pt x="368230" y="0"/>
                  </a:moveTo>
                  <a:lnTo>
                    <a:pt x="8645308" y="0"/>
                  </a:lnTo>
                  <a:lnTo>
                    <a:pt x="8715606" y="281"/>
                  </a:lnTo>
                  <a:lnTo>
                    <a:pt x="8771602" y="2255"/>
                  </a:lnTo>
                  <a:lnTo>
                    <a:pt x="8818479" y="7612"/>
                  </a:lnTo>
                  <a:lnTo>
                    <a:pt x="8861422" y="18044"/>
                  </a:lnTo>
                  <a:lnTo>
                    <a:pt x="8905469" y="39798"/>
                  </a:lnTo>
                  <a:lnTo>
                    <a:pt x="8943320" y="70219"/>
                  </a:lnTo>
                  <a:lnTo>
                    <a:pt x="8973740" y="108070"/>
                  </a:lnTo>
                  <a:lnTo>
                    <a:pt x="8995494" y="152116"/>
                  </a:lnTo>
                  <a:lnTo>
                    <a:pt x="9005926" y="195085"/>
                  </a:lnTo>
                  <a:lnTo>
                    <a:pt x="9011283" y="242141"/>
                  </a:lnTo>
                  <a:lnTo>
                    <a:pt x="9013257" y="298622"/>
                  </a:lnTo>
                  <a:lnTo>
                    <a:pt x="9013539" y="369867"/>
                  </a:lnTo>
                  <a:lnTo>
                    <a:pt x="9013539" y="6088099"/>
                  </a:lnTo>
                  <a:lnTo>
                    <a:pt x="9013257" y="6158398"/>
                  </a:lnTo>
                  <a:lnTo>
                    <a:pt x="9011283" y="6214393"/>
                  </a:lnTo>
                  <a:lnTo>
                    <a:pt x="9005926" y="6261270"/>
                  </a:lnTo>
                  <a:lnTo>
                    <a:pt x="8995494" y="6304213"/>
                  </a:lnTo>
                  <a:lnTo>
                    <a:pt x="8973740" y="6348259"/>
                  </a:lnTo>
                  <a:lnTo>
                    <a:pt x="8943320" y="6386111"/>
                  </a:lnTo>
                  <a:lnTo>
                    <a:pt x="8905469" y="6416531"/>
                  </a:lnTo>
                  <a:lnTo>
                    <a:pt x="8861422" y="6438285"/>
                  </a:lnTo>
                  <a:lnTo>
                    <a:pt x="8818453" y="6448717"/>
                  </a:lnTo>
                  <a:lnTo>
                    <a:pt x="8771397" y="6454074"/>
                  </a:lnTo>
                  <a:lnTo>
                    <a:pt x="8714916" y="6456048"/>
                  </a:lnTo>
                  <a:lnTo>
                    <a:pt x="8643671" y="6456330"/>
                  </a:lnTo>
                  <a:lnTo>
                    <a:pt x="368230" y="6456330"/>
                  </a:lnTo>
                  <a:lnTo>
                    <a:pt x="297932" y="6456048"/>
                  </a:lnTo>
                  <a:lnTo>
                    <a:pt x="241936" y="6454074"/>
                  </a:lnTo>
                  <a:lnTo>
                    <a:pt x="195059" y="6448717"/>
                  </a:lnTo>
                  <a:lnTo>
                    <a:pt x="152116" y="6438285"/>
                  </a:lnTo>
                  <a:lnTo>
                    <a:pt x="108070" y="6416531"/>
                  </a:lnTo>
                  <a:lnTo>
                    <a:pt x="70219" y="6386111"/>
                  </a:lnTo>
                  <a:lnTo>
                    <a:pt x="39798" y="6348259"/>
                  </a:lnTo>
                  <a:lnTo>
                    <a:pt x="18044" y="6304213"/>
                  </a:lnTo>
                  <a:lnTo>
                    <a:pt x="7612" y="6261244"/>
                  </a:lnTo>
                  <a:lnTo>
                    <a:pt x="2255" y="6214189"/>
                  </a:lnTo>
                  <a:lnTo>
                    <a:pt x="281" y="6157707"/>
                  </a:lnTo>
                  <a:lnTo>
                    <a:pt x="0" y="6086462"/>
                  </a:lnTo>
                  <a:lnTo>
                    <a:pt x="0" y="368230"/>
                  </a:lnTo>
                  <a:lnTo>
                    <a:pt x="281" y="297932"/>
                  </a:lnTo>
                  <a:lnTo>
                    <a:pt x="2255" y="241936"/>
                  </a:lnTo>
                  <a:lnTo>
                    <a:pt x="7612" y="195059"/>
                  </a:lnTo>
                  <a:lnTo>
                    <a:pt x="18044" y="152116"/>
                  </a:lnTo>
                  <a:lnTo>
                    <a:pt x="39798" y="108070"/>
                  </a:lnTo>
                  <a:lnTo>
                    <a:pt x="70219" y="70219"/>
                  </a:lnTo>
                  <a:lnTo>
                    <a:pt x="108070" y="39798"/>
                  </a:lnTo>
                  <a:lnTo>
                    <a:pt x="152116" y="18044"/>
                  </a:lnTo>
                  <a:lnTo>
                    <a:pt x="195085" y="7612"/>
                  </a:lnTo>
                  <a:lnTo>
                    <a:pt x="242141" y="2255"/>
                  </a:lnTo>
                  <a:lnTo>
                    <a:pt x="298622" y="281"/>
                  </a:lnTo>
                  <a:lnTo>
                    <a:pt x="369867" y="0"/>
                  </a:lnTo>
                  <a:lnTo>
                    <a:pt x="36823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036644" y="4276092"/>
              <a:ext cx="781050" cy="831215"/>
            </a:xfrm>
            <a:custGeom>
              <a:avLst/>
              <a:gdLst/>
              <a:ahLst/>
              <a:cxnLst/>
              <a:rect l="l" t="t" r="r" b="b"/>
              <a:pathLst>
                <a:path w="781050" h="831214">
                  <a:moveTo>
                    <a:pt x="759882" y="0"/>
                  </a:moveTo>
                  <a:lnTo>
                    <a:pt x="21004" y="0"/>
                  </a:lnTo>
                  <a:lnTo>
                    <a:pt x="15277" y="1812"/>
                  </a:lnTo>
                  <a:lnTo>
                    <a:pt x="9025" y="4090"/>
                  </a:lnTo>
                  <a:lnTo>
                    <a:pt x="4094" y="9021"/>
                  </a:lnTo>
                  <a:lnTo>
                    <a:pt x="1811" y="15280"/>
                  </a:lnTo>
                  <a:lnTo>
                    <a:pt x="0" y="21000"/>
                  </a:lnTo>
                  <a:lnTo>
                    <a:pt x="0" y="809874"/>
                  </a:lnTo>
                  <a:lnTo>
                    <a:pt x="21004" y="830875"/>
                  </a:lnTo>
                  <a:lnTo>
                    <a:pt x="759882" y="830875"/>
                  </a:lnTo>
                  <a:lnTo>
                    <a:pt x="780887" y="809874"/>
                  </a:lnTo>
                  <a:lnTo>
                    <a:pt x="780887" y="21000"/>
                  </a:lnTo>
                  <a:lnTo>
                    <a:pt x="7598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036644" y="4276092"/>
              <a:ext cx="781050" cy="831215"/>
            </a:xfrm>
            <a:custGeom>
              <a:avLst/>
              <a:gdLst/>
              <a:ahLst/>
              <a:cxnLst/>
              <a:rect l="l" t="t" r="r" b="b"/>
              <a:pathLst>
                <a:path w="781050" h="831214">
                  <a:moveTo>
                    <a:pt x="36989" y="0"/>
                  </a:moveTo>
                  <a:lnTo>
                    <a:pt x="743894" y="0"/>
                  </a:lnTo>
                  <a:lnTo>
                    <a:pt x="754499" y="0"/>
                  </a:lnTo>
                  <a:lnTo>
                    <a:pt x="759883" y="0"/>
                  </a:lnTo>
                  <a:lnTo>
                    <a:pt x="765603" y="1812"/>
                  </a:lnTo>
                  <a:lnTo>
                    <a:pt x="771862" y="4090"/>
                  </a:lnTo>
                  <a:lnTo>
                    <a:pt x="776793" y="9021"/>
                  </a:lnTo>
                  <a:lnTo>
                    <a:pt x="779071" y="15280"/>
                  </a:lnTo>
                  <a:lnTo>
                    <a:pt x="780884" y="21000"/>
                  </a:lnTo>
                  <a:lnTo>
                    <a:pt x="780884" y="26384"/>
                  </a:lnTo>
                  <a:lnTo>
                    <a:pt x="780884" y="37154"/>
                  </a:lnTo>
                  <a:lnTo>
                    <a:pt x="780884" y="793885"/>
                  </a:lnTo>
                  <a:lnTo>
                    <a:pt x="780884" y="804490"/>
                  </a:lnTo>
                  <a:lnTo>
                    <a:pt x="780884" y="809875"/>
                  </a:lnTo>
                  <a:lnTo>
                    <a:pt x="779071" y="815594"/>
                  </a:lnTo>
                  <a:lnTo>
                    <a:pt x="776793" y="821853"/>
                  </a:lnTo>
                  <a:lnTo>
                    <a:pt x="771862" y="826784"/>
                  </a:lnTo>
                  <a:lnTo>
                    <a:pt x="765603" y="829062"/>
                  </a:lnTo>
                  <a:lnTo>
                    <a:pt x="759883" y="830875"/>
                  </a:lnTo>
                  <a:lnTo>
                    <a:pt x="754499" y="830875"/>
                  </a:lnTo>
                  <a:lnTo>
                    <a:pt x="743730" y="830875"/>
                  </a:lnTo>
                  <a:lnTo>
                    <a:pt x="36989" y="830875"/>
                  </a:lnTo>
                  <a:lnTo>
                    <a:pt x="26384" y="830875"/>
                  </a:lnTo>
                  <a:lnTo>
                    <a:pt x="21000" y="830875"/>
                  </a:lnTo>
                  <a:lnTo>
                    <a:pt x="15280" y="829062"/>
                  </a:lnTo>
                  <a:lnTo>
                    <a:pt x="9021" y="826784"/>
                  </a:lnTo>
                  <a:lnTo>
                    <a:pt x="4090" y="821853"/>
                  </a:lnTo>
                  <a:lnTo>
                    <a:pt x="1812" y="815594"/>
                  </a:lnTo>
                  <a:lnTo>
                    <a:pt x="0" y="809875"/>
                  </a:lnTo>
                  <a:lnTo>
                    <a:pt x="0" y="804490"/>
                  </a:lnTo>
                  <a:lnTo>
                    <a:pt x="0" y="793721"/>
                  </a:lnTo>
                  <a:lnTo>
                    <a:pt x="0" y="36989"/>
                  </a:lnTo>
                  <a:lnTo>
                    <a:pt x="0" y="26384"/>
                  </a:lnTo>
                  <a:lnTo>
                    <a:pt x="0" y="21000"/>
                  </a:lnTo>
                  <a:lnTo>
                    <a:pt x="1812" y="15280"/>
                  </a:lnTo>
                  <a:lnTo>
                    <a:pt x="4090" y="9021"/>
                  </a:lnTo>
                  <a:lnTo>
                    <a:pt x="9021" y="4090"/>
                  </a:lnTo>
                  <a:lnTo>
                    <a:pt x="15280" y="1812"/>
                  </a:lnTo>
                  <a:lnTo>
                    <a:pt x="21000" y="0"/>
                  </a:lnTo>
                  <a:lnTo>
                    <a:pt x="26384" y="0"/>
                  </a:lnTo>
                  <a:lnTo>
                    <a:pt x="37154" y="0"/>
                  </a:lnTo>
                  <a:lnTo>
                    <a:pt x="36989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113019" y="4215289"/>
              <a:ext cx="807085" cy="807085"/>
            </a:xfrm>
            <a:custGeom>
              <a:avLst/>
              <a:gdLst/>
              <a:ahLst/>
              <a:cxnLst/>
              <a:rect l="l" t="t" r="r" b="b"/>
              <a:pathLst>
                <a:path w="807084" h="807085">
                  <a:moveTo>
                    <a:pt x="103075" y="0"/>
                  </a:moveTo>
                  <a:lnTo>
                    <a:pt x="95452" y="0"/>
                  </a:lnTo>
                  <a:lnTo>
                    <a:pt x="88834" y="3081"/>
                  </a:lnTo>
                  <a:lnTo>
                    <a:pt x="83013" y="6105"/>
                  </a:lnTo>
                  <a:lnTo>
                    <a:pt x="18481" y="70635"/>
                  </a:lnTo>
                  <a:lnTo>
                    <a:pt x="18606" y="70507"/>
                  </a:lnTo>
                  <a:lnTo>
                    <a:pt x="6104" y="83012"/>
                  </a:lnTo>
                  <a:lnTo>
                    <a:pt x="3078" y="88843"/>
                  </a:lnTo>
                  <a:lnTo>
                    <a:pt x="0" y="95451"/>
                  </a:lnTo>
                  <a:lnTo>
                    <a:pt x="0" y="103084"/>
                  </a:lnTo>
                  <a:lnTo>
                    <a:pt x="691245" y="800667"/>
                  </a:lnTo>
                  <a:lnTo>
                    <a:pt x="703685" y="806774"/>
                  </a:lnTo>
                  <a:lnTo>
                    <a:pt x="711318" y="806774"/>
                  </a:lnTo>
                  <a:lnTo>
                    <a:pt x="800666" y="723761"/>
                  </a:lnTo>
                  <a:lnTo>
                    <a:pt x="806771" y="711321"/>
                  </a:lnTo>
                  <a:lnTo>
                    <a:pt x="806771" y="703689"/>
                  </a:lnTo>
                  <a:lnTo>
                    <a:pt x="803692" y="697080"/>
                  </a:lnTo>
                  <a:lnTo>
                    <a:pt x="800666" y="691250"/>
                  </a:lnTo>
                  <a:lnTo>
                    <a:pt x="115514" y="6105"/>
                  </a:lnTo>
                  <a:lnTo>
                    <a:pt x="109692" y="3081"/>
                  </a:lnTo>
                  <a:lnTo>
                    <a:pt x="1030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113012" y="4215289"/>
              <a:ext cx="807085" cy="807085"/>
            </a:xfrm>
            <a:custGeom>
              <a:avLst/>
              <a:gdLst/>
              <a:ahLst/>
              <a:cxnLst/>
              <a:rect l="l" t="t" r="r" b="b"/>
              <a:pathLst>
                <a:path w="807084" h="807085">
                  <a:moveTo>
                    <a:pt x="18482" y="70635"/>
                  </a:moveTo>
                  <a:lnTo>
                    <a:pt x="70635" y="18482"/>
                  </a:lnTo>
                  <a:lnTo>
                    <a:pt x="78844" y="10274"/>
                  </a:lnTo>
                  <a:lnTo>
                    <a:pt x="83012" y="6105"/>
                  </a:lnTo>
                  <a:lnTo>
                    <a:pt x="88843" y="3081"/>
                  </a:lnTo>
                  <a:lnTo>
                    <a:pt x="95451" y="0"/>
                  </a:lnTo>
                  <a:lnTo>
                    <a:pt x="103085" y="0"/>
                  </a:lnTo>
                  <a:lnTo>
                    <a:pt x="109693" y="3081"/>
                  </a:lnTo>
                  <a:lnTo>
                    <a:pt x="115524" y="6105"/>
                  </a:lnTo>
                  <a:lnTo>
                    <a:pt x="119692" y="10274"/>
                  </a:lnTo>
                  <a:lnTo>
                    <a:pt x="128028" y="18610"/>
                  </a:lnTo>
                  <a:lnTo>
                    <a:pt x="788291" y="678873"/>
                  </a:lnTo>
                  <a:lnTo>
                    <a:pt x="796500" y="687082"/>
                  </a:lnTo>
                  <a:lnTo>
                    <a:pt x="800668" y="691250"/>
                  </a:lnTo>
                  <a:lnTo>
                    <a:pt x="803692" y="697081"/>
                  </a:lnTo>
                  <a:lnTo>
                    <a:pt x="806774" y="703689"/>
                  </a:lnTo>
                  <a:lnTo>
                    <a:pt x="806774" y="711322"/>
                  </a:lnTo>
                  <a:lnTo>
                    <a:pt x="803692" y="717931"/>
                  </a:lnTo>
                  <a:lnTo>
                    <a:pt x="800668" y="723761"/>
                  </a:lnTo>
                  <a:lnTo>
                    <a:pt x="796500" y="727929"/>
                  </a:lnTo>
                  <a:lnTo>
                    <a:pt x="788164" y="736266"/>
                  </a:lnTo>
                  <a:lnTo>
                    <a:pt x="736138" y="788291"/>
                  </a:lnTo>
                  <a:lnTo>
                    <a:pt x="727929" y="796500"/>
                  </a:lnTo>
                  <a:lnTo>
                    <a:pt x="723761" y="800668"/>
                  </a:lnTo>
                  <a:lnTo>
                    <a:pt x="717931" y="803692"/>
                  </a:lnTo>
                  <a:lnTo>
                    <a:pt x="711322" y="806774"/>
                  </a:lnTo>
                  <a:lnTo>
                    <a:pt x="703689" y="806774"/>
                  </a:lnTo>
                  <a:lnTo>
                    <a:pt x="697081" y="803692"/>
                  </a:lnTo>
                  <a:lnTo>
                    <a:pt x="691250" y="800668"/>
                  </a:lnTo>
                  <a:lnTo>
                    <a:pt x="687082" y="796500"/>
                  </a:lnTo>
                  <a:lnTo>
                    <a:pt x="678746" y="788164"/>
                  </a:lnTo>
                  <a:lnTo>
                    <a:pt x="18482" y="127901"/>
                  </a:lnTo>
                  <a:lnTo>
                    <a:pt x="10273" y="119692"/>
                  </a:lnTo>
                  <a:lnTo>
                    <a:pt x="6105" y="115524"/>
                  </a:lnTo>
                  <a:lnTo>
                    <a:pt x="3081" y="109693"/>
                  </a:lnTo>
                  <a:lnTo>
                    <a:pt x="0" y="103085"/>
                  </a:lnTo>
                  <a:lnTo>
                    <a:pt x="0" y="95451"/>
                  </a:lnTo>
                  <a:lnTo>
                    <a:pt x="3081" y="88843"/>
                  </a:lnTo>
                  <a:lnTo>
                    <a:pt x="6105" y="83012"/>
                  </a:lnTo>
                  <a:lnTo>
                    <a:pt x="10273" y="78844"/>
                  </a:lnTo>
                  <a:lnTo>
                    <a:pt x="18610" y="70508"/>
                  </a:lnTo>
                  <a:lnTo>
                    <a:pt x="18482" y="70635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028246" y="3788314"/>
              <a:ext cx="1309370" cy="1309370"/>
            </a:xfrm>
            <a:custGeom>
              <a:avLst/>
              <a:gdLst/>
              <a:ahLst/>
              <a:cxnLst/>
              <a:rect l="l" t="t" r="r" b="b"/>
              <a:pathLst>
                <a:path w="1309369" h="1309370">
                  <a:moveTo>
                    <a:pt x="394344" y="0"/>
                  </a:moveTo>
                  <a:lnTo>
                    <a:pt x="386710" y="0"/>
                  </a:lnTo>
                  <a:lnTo>
                    <a:pt x="380103" y="3081"/>
                  </a:lnTo>
                  <a:lnTo>
                    <a:pt x="374271" y="6105"/>
                  </a:lnTo>
                  <a:lnTo>
                    <a:pt x="18481" y="361893"/>
                  </a:lnTo>
                  <a:lnTo>
                    <a:pt x="18606" y="361765"/>
                  </a:lnTo>
                  <a:lnTo>
                    <a:pt x="6104" y="374270"/>
                  </a:lnTo>
                  <a:lnTo>
                    <a:pt x="3078" y="380100"/>
                  </a:lnTo>
                  <a:lnTo>
                    <a:pt x="0" y="386709"/>
                  </a:lnTo>
                  <a:lnTo>
                    <a:pt x="0" y="394342"/>
                  </a:lnTo>
                  <a:lnTo>
                    <a:pt x="902412" y="1303083"/>
                  </a:lnTo>
                  <a:lnTo>
                    <a:pt x="914851" y="1309189"/>
                  </a:lnTo>
                  <a:lnTo>
                    <a:pt x="922485" y="1309189"/>
                  </a:lnTo>
                  <a:lnTo>
                    <a:pt x="1303080" y="934919"/>
                  </a:lnTo>
                  <a:lnTo>
                    <a:pt x="1309185" y="922479"/>
                  </a:lnTo>
                  <a:lnTo>
                    <a:pt x="1309185" y="914846"/>
                  </a:lnTo>
                  <a:lnTo>
                    <a:pt x="1306106" y="908238"/>
                  </a:lnTo>
                  <a:lnTo>
                    <a:pt x="1303080" y="902408"/>
                  </a:lnTo>
                  <a:lnTo>
                    <a:pt x="406783" y="6105"/>
                  </a:lnTo>
                  <a:lnTo>
                    <a:pt x="400951" y="3081"/>
                  </a:lnTo>
                  <a:lnTo>
                    <a:pt x="3943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12" name="object 12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646904" y="7557750"/>
            <a:ext cx="186817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pull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384889" y="4856261"/>
            <a:ext cx="2328545" cy="2496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920"/>
              </a:lnSpc>
              <a:spcBef>
                <a:spcPts val="95"/>
              </a:spcBef>
            </a:pPr>
            <a:r>
              <a:rPr sz="3300" dirty="0">
                <a:latin typeface="Consolas"/>
                <a:cs typeface="Consolas"/>
              </a:rPr>
              <a:t>a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=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50" dirty="0">
                <a:latin typeface="Consolas"/>
                <a:cs typeface="Consolas"/>
              </a:rPr>
              <a:t>1</a:t>
            </a:r>
            <a:endParaRPr sz="3300">
              <a:latin typeface="Consolas"/>
              <a:cs typeface="Consolas"/>
            </a:endParaRPr>
          </a:p>
          <a:p>
            <a:pPr marL="12700">
              <a:lnSpc>
                <a:spcPts val="3875"/>
              </a:lnSpc>
            </a:pPr>
            <a:r>
              <a:rPr sz="3300" dirty="0">
                <a:latin typeface="Consolas"/>
                <a:cs typeface="Consolas"/>
              </a:rPr>
              <a:t>&lt;&lt;&lt;&lt;&lt;</a:t>
            </a:r>
            <a:r>
              <a:rPr sz="3300" spc="-15" dirty="0">
                <a:latin typeface="Consolas"/>
                <a:cs typeface="Consolas"/>
              </a:rPr>
              <a:t> </a:t>
            </a:r>
            <a:r>
              <a:rPr sz="3300" spc="-20" dirty="0">
                <a:latin typeface="Consolas"/>
                <a:cs typeface="Consolas"/>
              </a:rPr>
              <a:t>HEAD</a:t>
            </a:r>
            <a:endParaRPr sz="3300">
              <a:latin typeface="Consolas"/>
              <a:cs typeface="Consolas"/>
            </a:endParaRPr>
          </a:p>
          <a:p>
            <a:pPr marL="12700">
              <a:lnSpc>
                <a:spcPts val="3875"/>
              </a:lnSpc>
            </a:pPr>
            <a:r>
              <a:rPr sz="3300" dirty="0">
                <a:latin typeface="Consolas"/>
                <a:cs typeface="Consolas"/>
              </a:rPr>
              <a:t>b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=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50" dirty="0">
                <a:latin typeface="Consolas"/>
                <a:cs typeface="Consolas"/>
              </a:rPr>
              <a:t>2</a:t>
            </a:r>
            <a:endParaRPr sz="3300">
              <a:latin typeface="Consolas"/>
              <a:cs typeface="Consolas"/>
            </a:endParaRPr>
          </a:p>
          <a:p>
            <a:pPr marL="12700">
              <a:lnSpc>
                <a:spcPts val="3875"/>
              </a:lnSpc>
            </a:pPr>
            <a:r>
              <a:rPr sz="3300" spc="-10" dirty="0">
                <a:latin typeface="Consolas"/>
                <a:cs typeface="Consolas"/>
              </a:rPr>
              <a:t>=====</a:t>
            </a:r>
            <a:endParaRPr sz="3300">
              <a:latin typeface="Consolas"/>
              <a:cs typeface="Consolas"/>
            </a:endParaRPr>
          </a:p>
          <a:p>
            <a:pPr marL="12700">
              <a:lnSpc>
                <a:spcPts val="3920"/>
              </a:lnSpc>
            </a:pPr>
            <a:r>
              <a:rPr sz="3300" dirty="0">
                <a:latin typeface="Consolas"/>
                <a:cs typeface="Consolas"/>
              </a:rPr>
              <a:t>b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=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50" dirty="0">
                <a:latin typeface="Consolas"/>
                <a:cs typeface="Consolas"/>
              </a:rPr>
              <a:t>0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384889" y="7316920"/>
            <a:ext cx="785495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latin typeface="Consolas"/>
                <a:cs typeface="Consolas"/>
              </a:rPr>
              <a:t>&gt;&gt;&gt;&gt;&gt;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10" dirty="0">
                <a:latin typeface="Consolas"/>
                <a:cs typeface="Consolas"/>
              </a:rPr>
              <a:t>57656c636f6d6520746f20576562</a:t>
            </a:r>
            <a:endParaRPr sz="3300">
              <a:latin typeface="Consolas"/>
              <a:cs typeface="Consolas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0365839" y="7929527"/>
          <a:ext cx="1214755" cy="1402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7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295">
                <a:tc>
                  <a:txBody>
                    <a:bodyPr/>
                    <a:lstStyle/>
                    <a:p>
                      <a:pPr marL="31750">
                        <a:lnSpc>
                          <a:spcPts val="3110"/>
                        </a:lnSpc>
                      </a:pPr>
                      <a:r>
                        <a:rPr sz="33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33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3300" spc="-50" dirty="0">
                          <a:latin typeface="Consolas"/>
                          <a:cs typeface="Consolas"/>
                        </a:rPr>
                        <a:t>=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ts val="3110"/>
                        </a:lnSpc>
                      </a:pPr>
                      <a:r>
                        <a:rPr sz="3300" spc="-50" dirty="0">
                          <a:latin typeface="Consolas"/>
                          <a:cs typeface="Consolas"/>
                        </a:rPr>
                        <a:t>3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31750">
                        <a:lnSpc>
                          <a:spcPts val="3400"/>
                        </a:lnSpc>
                      </a:pPr>
                      <a:r>
                        <a:rPr sz="33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33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3300" spc="-50" dirty="0">
                          <a:latin typeface="Consolas"/>
                          <a:cs typeface="Consolas"/>
                        </a:rPr>
                        <a:t>=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ts val="3400"/>
                        </a:lnSpc>
                      </a:pPr>
                      <a:r>
                        <a:rPr sz="3300" spc="-50" dirty="0">
                          <a:latin typeface="Consolas"/>
                          <a:cs typeface="Consolas"/>
                        </a:rPr>
                        <a:t>4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295">
                <a:tc>
                  <a:txBody>
                    <a:bodyPr/>
                    <a:lstStyle/>
                    <a:p>
                      <a:pPr marL="31750">
                        <a:lnSpc>
                          <a:spcPts val="3400"/>
                        </a:lnSpc>
                      </a:pPr>
                      <a:r>
                        <a:rPr sz="33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33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3300" spc="-50" dirty="0">
                          <a:latin typeface="Consolas"/>
                          <a:cs typeface="Consolas"/>
                        </a:rPr>
                        <a:t>=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ts val="3400"/>
                        </a:lnSpc>
                      </a:pPr>
                      <a:r>
                        <a:rPr sz="3300" spc="-50" dirty="0">
                          <a:latin typeface="Consolas"/>
                          <a:cs typeface="Consolas"/>
                        </a:rPr>
                        <a:t>5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Fußzeilenplatzhalter 21">
            <a:extLst>
              <a:ext uri="{FF2B5EF4-FFF2-40B4-BE49-F238E27FC236}">
                <a16:creationId xmlns:a16="http://schemas.microsoft.com/office/drawing/2014/main" id="{8F1F636C-3104-B961-95AB-C1EE7B2553C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10" dirty="0"/>
              <a:t>Merge</a:t>
            </a:r>
            <a:r>
              <a:rPr spc="-450" dirty="0"/>
              <a:t> </a:t>
            </a:r>
            <a:r>
              <a:rPr spc="160" dirty="0"/>
              <a:t>Conflicts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781261" y="3788314"/>
            <a:ext cx="9556750" cy="6976745"/>
            <a:chOff x="9781261" y="3788314"/>
            <a:chExt cx="9556750" cy="6976745"/>
          </a:xfrm>
        </p:grpSpPr>
        <p:sp>
          <p:nvSpPr>
            <p:cNvPr id="4" name="object 4"/>
            <p:cNvSpPr/>
            <p:nvPr/>
          </p:nvSpPr>
          <p:spPr>
            <a:xfrm>
              <a:off x="9807438" y="4282519"/>
              <a:ext cx="9013825" cy="6456680"/>
            </a:xfrm>
            <a:custGeom>
              <a:avLst/>
              <a:gdLst/>
              <a:ahLst/>
              <a:cxnLst/>
              <a:rect l="l" t="t" r="r" b="b"/>
              <a:pathLst>
                <a:path w="9013825" h="6456680">
                  <a:moveTo>
                    <a:pt x="8645308" y="0"/>
                  </a:moveTo>
                  <a:lnTo>
                    <a:pt x="369867" y="0"/>
                  </a:lnTo>
                  <a:lnTo>
                    <a:pt x="298622" y="281"/>
                  </a:lnTo>
                  <a:lnTo>
                    <a:pt x="242140" y="2255"/>
                  </a:lnTo>
                  <a:lnTo>
                    <a:pt x="195084" y="7612"/>
                  </a:lnTo>
                  <a:lnTo>
                    <a:pt x="152115" y="18044"/>
                  </a:lnTo>
                  <a:lnTo>
                    <a:pt x="108069" y="39798"/>
                  </a:lnTo>
                  <a:lnTo>
                    <a:pt x="70218" y="70218"/>
                  </a:lnTo>
                  <a:lnTo>
                    <a:pt x="39798" y="108070"/>
                  </a:lnTo>
                  <a:lnTo>
                    <a:pt x="18044" y="152116"/>
                  </a:lnTo>
                  <a:lnTo>
                    <a:pt x="7609" y="195085"/>
                  </a:lnTo>
                  <a:lnTo>
                    <a:pt x="2255" y="241936"/>
                  </a:lnTo>
                  <a:lnTo>
                    <a:pt x="281" y="297931"/>
                  </a:lnTo>
                  <a:lnTo>
                    <a:pt x="0" y="368230"/>
                  </a:lnTo>
                  <a:lnTo>
                    <a:pt x="6" y="6088099"/>
                  </a:lnTo>
                  <a:lnTo>
                    <a:pt x="281" y="6157707"/>
                  </a:lnTo>
                  <a:lnTo>
                    <a:pt x="2255" y="6214188"/>
                  </a:lnTo>
                  <a:lnTo>
                    <a:pt x="7618" y="6261270"/>
                  </a:lnTo>
                  <a:lnTo>
                    <a:pt x="18044" y="6304213"/>
                  </a:lnTo>
                  <a:lnTo>
                    <a:pt x="39798" y="6348259"/>
                  </a:lnTo>
                  <a:lnTo>
                    <a:pt x="70218" y="6386110"/>
                  </a:lnTo>
                  <a:lnTo>
                    <a:pt x="108069" y="6416531"/>
                  </a:lnTo>
                  <a:lnTo>
                    <a:pt x="152115" y="6438285"/>
                  </a:lnTo>
                  <a:lnTo>
                    <a:pt x="195059" y="6448717"/>
                  </a:lnTo>
                  <a:lnTo>
                    <a:pt x="241936" y="6454074"/>
                  </a:lnTo>
                  <a:lnTo>
                    <a:pt x="297931" y="6456048"/>
                  </a:lnTo>
                  <a:lnTo>
                    <a:pt x="368229" y="6456330"/>
                  </a:lnTo>
                  <a:lnTo>
                    <a:pt x="8643675" y="6456330"/>
                  </a:lnTo>
                  <a:lnTo>
                    <a:pt x="8714916" y="6456048"/>
                  </a:lnTo>
                  <a:lnTo>
                    <a:pt x="8771397" y="6454074"/>
                  </a:lnTo>
                  <a:lnTo>
                    <a:pt x="8818452" y="6448717"/>
                  </a:lnTo>
                  <a:lnTo>
                    <a:pt x="8861417" y="6438285"/>
                  </a:lnTo>
                  <a:lnTo>
                    <a:pt x="8905465" y="6416531"/>
                  </a:lnTo>
                  <a:lnTo>
                    <a:pt x="8943319" y="6386110"/>
                  </a:lnTo>
                  <a:lnTo>
                    <a:pt x="8973741" y="6348259"/>
                  </a:lnTo>
                  <a:lnTo>
                    <a:pt x="8995496" y="6304213"/>
                  </a:lnTo>
                  <a:lnTo>
                    <a:pt x="9005929" y="6261244"/>
                  </a:lnTo>
                  <a:lnTo>
                    <a:pt x="9011282" y="6214393"/>
                  </a:lnTo>
                  <a:lnTo>
                    <a:pt x="9013256" y="6158398"/>
                  </a:lnTo>
                  <a:lnTo>
                    <a:pt x="9013538" y="6088099"/>
                  </a:lnTo>
                  <a:lnTo>
                    <a:pt x="9013531" y="368230"/>
                  </a:lnTo>
                  <a:lnTo>
                    <a:pt x="9013256" y="298622"/>
                  </a:lnTo>
                  <a:lnTo>
                    <a:pt x="9011282" y="242140"/>
                  </a:lnTo>
                  <a:lnTo>
                    <a:pt x="9005920" y="195059"/>
                  </a:lnTo>
                  <a:lnTo>
                    <a:pt x="8995496" y="152116"/>
                  </a:lnTo>
                  <a:lnTo>
                    <a:pt x="8973741" y="108070"/>
                  </a:lnTo>
                  <a:lnTo>
                    <a:pt x="8943319" y="70218"/>
                  </a:lnTo>
                  <a:lnTo>
                    <a:pt x="8905465" y="39798"/>
                  </a:lnTo>
                  <a:lnTo>
                    <a:pt x="8861417" y="18044"/>
                  </a:lnTo>
                  <a:lnTo>
                    <a:pt x="8818478" y="7612"/>
                  </a:lnTo>
                  <a:lnTo>
                    <a:pt x="8771601" y="2255"/>
                  </a:lnTo>
                  <a:lnTo>
                    <a:pt x="8715605" y="281"/>
                  </a:lnTo>
                  <a:lnTo>
                    <a:pt x="86453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807438" y="4282519"/>
              <a:ext cx="9013825" cy="6456680"/>
            </a:xfrm>
            <a:custGeom>
              <a:avLst/>
              <a:gdLst/>
              <a:ahLst/>
              <a:cxnLst/>
              <a:rect l="l" t="t" r="r" b="b"/>
              <a:pathLst>
                <a:path w="9013825" h="6456680">
                  <a:moveTo>
                    <a:pt x="368230" y="0"/>
                  </a:moveTo>
                  <a:lnTo>
                    <a:pt x="8645308" y="0"/>
                  </a:lnTo>
                  <a:lnTo>
                    <a:pt x="8715606" y="281"/>
                  </a:lnTo>
                  <a:lnTo>
                    <a:pt x="8771602" y="2255"/>
                  </a:lnTo>
                  <a:lnTo>
                    <a:pt x="8818479" y="7612"/>
                  </a:lnTo>
                  <a:lnTo>
                    <a:pt x="8861422" y="18044"/>
                  </a:lnTo>
                  <a:lnTo>
                    <a:pt x="8905469" y="39798"/>
                  </a:lnTo>
                  <a:lnTo>
                    <a:pt x="8943320" y="70219"/>
                  </a:lnTo>
                  <a:lnTo>
                    <a:pt x="8973740" y="108070"/>
                  </a:lnTo>
                  <a:lnTo>
                    <a:pt x="8995494" y="152116"/>
                  </a:lnTo>
                  <a:lnTo>
                    <a:pt x="9005926" y="195085"/>
                  </a:lnTo>
                  <a:lnTo>
                    <a:pt x="9011283" y="242141"/>
                  </a:lnTo>
                  <a:lnTo>
                    <a:pt x="9013257" y="298622"/>
                  </a:lnTo>
                  <a:lnTo>
                    <a:pt x="9013539" y="369867"/>
                  </a:lnTo>
                  <a:lnTo>
                    <a:pt x="9013539" y="6088099"/>
                  </a:lnTo>
                  <a:lnTo>
                    <a:pt x="9013257" y="6158398"/>
                  </a:lnTo>
                  <a:lnTo>
                    <a:pt x="9011283" y="6214393"/>
                  </a:lnTo>
                  <a:lnTo>
                    <a:pt x="9005926" y="6261270"/>
                  </a:lnTo>
                  <a:lnTo>
                    <a:pt x="8995494" y="6304213"/>
                  </a:lnTo>
                  <a:lnTo>
                    <a:pt x="8973740" y="6348259"/>
                  </a:lnTo>
                  <a:lnTo>
                    <a:pt x="8943320" y="6386111"/>
                  </a:lnTo>
                  <a:lnTo>
                    <a:pt x="8905469" y="6416531"/>
                  </a:lnTo>
                  <a:lnTo>
                    <a:pt x="8861422" y="6438285"/>
                  </a:lnTo>
                  <a:lnTo>
                    <a:pt x="8818453" y="6448717"/>
                  </a:lnTo>
                  <a:lnTo>
                    <a:pt x="8771397" y="6454074"/>
                  </a:lnTo>
                  <a:lnTo>
                    <a:pt x="8714916" y="6456048"/>
                  </a:lnTo>
                  <a:lnTo>
                    <a:pt x="8643671" y="6456330"/>
                  </a:lnTo>
                  <a:lnTo>
                    <a:pt x="368230" y="6456330"/>
                  </a:lnTo>
                  <a:lnTo>
                    <a:pt x="297932" y="6456048"/>
                  </a:lnTo>
                  <a:lnTo>
                    <a:pt x="241936" y="6454074"/>
                  </a:lnTo>
                  <a:lnTo>
                    <a:pt x="195059" y="6448717"/>
                  </a:lnTo>
                  <a:lnTo>
                    <a:pt x="152116" y="6438285"/>
                  </a:lnTo>
                  <a:lnTo>
                    <a:pt x="108070" y="6416531"/>
                  </a:lnTo>
                  <a:lnTo>
                    <a:pt x="70219" y="6386111"/>
                  </a:lnTo>
                  <a:lnTo>
                    <a:pt x="39798" y="6348259"/>
                  </a:lnTo>
                  <a:lnTo>
                    <a:pt x="18044" y="6304213"/>
                  </a:lnTo>
                  <a:lnTo>
                    <a:pt x="7612" y="6261244"/>
                  </a:lnTo>
                  <a:lnTo>
                    <a:pt x="2255" y="6214189"/>
                  </a:lnTo>
                  <a:lnTo>
                    <a:pt x="281" y="6157707"/>
                  </a:lnTo>
                  <a:lnTo>
                    <a:pt x="0" y="6086462"/>
                  </a:lnTo>
                  <a:lnTo>
                    <a:pt x="0" y="368230"/>
                  </a:lnTo>
                  <a:lnTo>
                    <a:pt x="281" y="297932"/>
                  </a:lnTo>
                  <a:lnTo>
                    <a:pt x="2255" y="241936"/>
                  </a:lnTo>
                  <a:lnTo>
                    <a:pt x="7612" y="195059"/>
                  </a:lnTo>
                  <a:lnTo>
                    <a:pt x="18044" y="152116"/>
                  </a:lnTo>
                  <a:lnTo>
                    <a:pt x="39798" y="108070"/>
                  </a:lnTo>
                  <a:lnTo>
                    <a:pt x="70219" y="70219"/>
                  </a:lnTo>
                  <a:lnTo>
                    <a:pt x="108070" y="39798"/>
                  </a:lnTo>
                  <a:lnTo>
                    <a:pt x="152116" y="18044"/>
                  </a:lnTo>
                  <a:lnTo>
                    <a:pt x="195085" y="7612"/>
                  </a:lnTo>
                  <a:lnTo>
                    <a:pt x="242141" y="2255"/>
                  </a:lnTo>
                  <a:lnTo>
                    <a:pt x="298622" y="281"/>
                  </a:lnTo>
                  <a:lnTo>
                    <a:pt x="369867" y="0"/>
                  </a:lnTo>
                  <a:lnTo>
                    <a:pt x="36823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036644" y="4276092"/>
              <a:ext cx="781050" cy="831215"/>
            </a:xfrm>
            <a:custGeom>
              <a:avLst/>
              <a:gdLst/>
              <a:ahLst/>
              <a:cxnLst/>
              <a:rect l="l" t="t" r="r" b="b"/>
              <a:pathLst>
                <a:path w="781050" h="831214">
                  <a:moveTo>
                    <a:pt x="759882" y="0"/>
                  </a:moveTo>
                  <a:lnTo>
                    <a:pt x="21004" y="0"/>
                  </a:lnTo>
                  <a:lnTo>
                    <a:pt x="15277" y="1812"/>
                  </a:lnTo>
                  <a:lnTo>
                    <a:pt x="9025" y="4090"/>
                  </a:lnTo>
                  <a:lnTo>
                    <a:pt x="4094" y="9021"/>
                  </a:lnTo>
                  <a:lnTo>
                    <a:pt x="1811" y="15280"/>
                  </a:lnTo>
                  <a:lnTo>
                    <a:pt x="0" y="21000"/>
                  </a:lnTo>
                  <a:lnTo>
                    <a:pt x="0" y="809874"/>
                  </a:lnTo>
                  <a:lnTo>
                    <a:pt x="21004" y="830875"/>
                  </a:lnTo>
                  <a:lnTo>
                    <a:pt x="759882" y="830875"/>
                  </a:lnTo>
                  <a:lnTo>
                    <a:pt x="780887" y="809874"/>
                  </a:lnTo>
                  <a:lnTo>
                    <a:pt x="780887" y="21000"/>
                  </a:lnTo>
                  <a:lnTo>
                    <a:pt x="7598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036644" y="4276092"/>
              <a:ext cx="781050" cy="831215"/>
            </a:xfrm>
            <a:custGeom>
              <a:avLst/>
              <a:gdLst/>
              <a:ahLst/>
              <a:cxnLst/>
              <a:rect l="l" t="t" r="r" b="b"/>
              <a:pathLst>
                <a:path w="781050" h="831214">
                  <a:moveTo>
                    <a:pt x="36989" y="0"/>
                  </a:moveTo>
                  <a:lnTo>
                    <a:pt x="743894" y="0"/>
                  </a:lnTo>
                  <a:lnTo>
                    <a:pt x="754499" y="0"/>
                  </a:lnTo>
                  <a:lnTo>
                    <a:pt x="759883" y="0"/>
                  </a:lnTo>
                  <a:lnTo>
                    <a:pt x="765603" y="1812"/>
                  </a:lnTo>
                  <a:lnTo>
                    <a:pt x="771862" y="4090"/>
                  </a:lnTo>
                  <a:lnTo>
                    <a:pt x="776793" y="9021"/>
                  </a:lnTo>
                  <a:lnTo>
                    <a:pt x="779071" y="15280"/>
                  </a:lnTo>
                  <a:lnTo>
                    <a:pt x="780884" y="21000"/>
                  </a:lnTo>
                  <a:lnTo>
                    <a:pt x="780884" y="26384"/>
                  </a:lnTo>
                  <a:lnTo>
                    <a:pt x="780884" y="37154"/>
                  </a:lnTo>
                  <a:lnTo>
                    <a:pt x="780884" y="793885"/>
                  </a:lnTo>
                  <a:lnTo>
                    <a:pt x="780884" y="804490"/>
                  </a:lnTo>
                  <a:lnTo>
                    <a:pt x="780884" y="809875"/>
                  </a:lnTo>
                  <a:lnTo>
                    <a:pt x="779071" y="815594"/>
                  </a:lnTo>
                  <a:lnTo>
                    <a:pt x="776793" y="821853"/>
                  </a:lnTo>
                  <a:lnTo>
                    <a:pt x="771862" y="826784"/>
                  </a:lnTo>
                  <a:lnTo>
                    <a:pt x="765603" y="829062"/>
                  </a:lnTo>
                  <a:lnTo>
                    <a:pt x="759883" y="830875"/>
                  </a:lnTo>
                  <a:lnTo>
                    <a:pt x="754499" y="830875"/>
                  </a:lnTo>
                  <a:lnTo>
                    <a:pt x="743730" y="830875"/>
                  </a:lnTo>
                  <a:lnTo>
                    <a:pt x="36989" y="830875"/>
                  </a:lnTo>
                  <a:lnTo>
                    <a:pt x="26384" y="830875"/>
                  </a:lnTo>
                  <a:lnTo>
                    <a:pt x="21000" y="830875"/>
                  </a:lnTo>
                  <a:lnTo>
                    <a:pt x="15280" y="829062"/>
                  </a:lnTo>
                  <a:lnTo>
                    <a:pt x="9021" y="826784"/>
                  </a:lnTo>
                  <a:lnTo>
                    <a:pt x="4090" y="821853"/>
                  </a:lnTo>
                  <a:lnTo>
                    <a:pt x="1812" y="815594"/>
                  </a:lnTo>
                  <a:lnTo>
                    <a:pt x="0" y="809875"/>
                  </a:lnTo>
                  <a:lnTo>
                    <a:pt x="0" y="804490"/>
                  </a:lnTo>
                  <a:lnTo>
                    <a:pt x="0" y="793721"/>
                  </a:lnTo>
                  <a:lnTo>
                    <a:pt x="0" y="36989"/>
                  </a:lnTo>
                  <a:lnTo>
                    <a:pt x="0" y="26384"/>
                  </a:lnTo>
                  <a:lnTo>
                    <a:pt x="0" y="21000"/>
                  </a:lnTo>
                  <a:lnTo>
                    <a:pt x="1812" y="15280"/>
                  </a:lnTo>
                  <a:lnTo>
                    <a:pt x="4090" y="9021"/>
                  </a:lnTo>
                  <a:lnTo>
                    <a:pt x="9021" y="4090"/>
                  </a:lnTo>
                  <a:lnTo>
                    <a:pt x="15280" y="1812"/>
                  </a:lnTo>
                  <a:lnTo>
                    <a:pt x="21000" y="0"/>
                  </a:lnTo>
                  <a:lnTo>
                    <a:pt x="26384" y="0"/>
                  </a:lnTo>
                  <a:lnTo>
                    <a:pt x="37154" y="0"/>
                  </a:lnTo>
                  <a:lnTo>
                    <a:pt x="36989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113019" y="4215289"/>
              <a:ext cx="807085" cy="807085"/>
            </a:xfrm>
            <a:custGeom>
              <a:avLst/>
              <a:gdLst/>
              <a:ahLst/>
              <a:cxnLst/>
              <a:rect l="l" t="t" r="r" b="b"/>
              <a:pathLst>
                <a:path w="807084" h="807085">
                  <a:moveTo>
                    <a:pt x="103075" y="0"/>
                  </a:moveTo>
                  <a:lnTo>
                    <a:pt x="95452" y="0"/>
                  </a:lnTo>
                  <a:lnTo>
                    <a:pt x="88834" y="3081"/>
                  </a:lnTo>
                  <a:lnTo>
                    <a:pt x="83013" y="6105"/>
                  </a:lnTo>
                  <a:lnTo>
                    <a:pt x="18481" y="70635"/>
                  </a:lnTo>
                  <a:lnTo>
                    <a:pt x="18606" y="70507"/>
                  </a:lnTo>
                  <a:lnTo>
                    <a:pt x="6104" y="83012"/>
                  </a:lnTo>
                  <a:lnTo>
                    <a:pt x="3078" y="88843"/>
                  </a:lnTo>
                  <a:lnTo>
                    <a:pt x="0" y="95451"/>
                  </a:lnTo>
                  <a:lnTo>
                    <a:pt x="0" y="103084"/>
                  </a:lnTo>
                  <a:lnTo>
                    <a:pt x="691245" y="800667"/>
                  </a:lnTo>
                  <a:lnTo>
                    <a:pt x="703685" y="806774"/>
                  </a:lnTo>
                  <a:lnTo>
                    <a:pt x="711318" y="806774"/>
                  </a:lnTo>
                  <a:lnTo>
                    <a:pt x="800666" y="723761"/>
                  </a:lnTo>
                  <a:lnTo>
                    <a:pt x="806771" y="711321"/>
                  </a:lnTo>
                  <a:lnTo>
                    <a:pt x="806771" y="703689"/>
                  </a:lnTo>
                  <a:lnTo>
                    <a:pt x="803692" y="697080"/>
                  </a:lnTo>
                  <a:lnTo>
                    <a:pt x="800666" y="691250"/>
                  </a:lnTo>
                  <a:lnTo>
                    <a:pt x="115514" y="6105"/>
                  </a:lnTo>
                  <a:lnTo>
                    <a:pt x="109692" y="3081"/>
                  </a:lnTo>
                  <a:lnTo>
                    <a:pt x="1030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113012" y="4215289"/>
              <a:ext cx="807085" cy="807085"/>
            </a:xfrm>
            <a:custGeom>
              <a:avLst/>
              <a:gdLst/>
              <a:ahLst/>
              <a:cxnLst/>
              <a:rect l="l" t="t" r="r" b="b"/>
              <a:pathLst>
                <a:path w="807084" h="807085">
                  <a:moveTo>
                    <a:pt x="18482" y="70635"/>
                  </a:moveTo>
                  <a:lnTo>
                    <a:pt x="70635" y="18482"/>
                  </a:lnTo>
                  <a:lnTo>
                    <a:pt x="78844" y="10274"/>
                  </a:lnTo>
                  <a:lnTo>
                    <a:pt x="83012" y="6105"/>
                  </a:lnTo>
                  <a:lnTo>
                    <a:pt x="88843" y="3081"/>
                  </a:lnTo>
                  <a:lnTo>
                    <a:pt x="95451" y="0"/>
                  </a:lnTo>
                  <a:lnTo>
                    <a:pt x="103085" y="0"/>
                  </a:lnTo>
                  <a:lnTo>
                    <a:pt x="109693" y="3081"/>
                  </a:lnTo>
                  <a:lnTo>
                    <a:pt x="115524" y="6105"/>
                  </a:lnTo>
                  <a:lnTo>
                    <a:pt x="119692" y="10274"/>
                  </a:lnTo>
                  <a:lnTo>
                    <a:pt x="128028" y="18610"/>
                  </a:lnTo>
                  <a:lnTo>
                    <a:pt x="788291" y="678873"/>
                  </a:lnTo>
                  <a:lnTo>
                    <a:pt x="796500" y="687082"/>
                  </a:lnTo>
                  <a:lnTo>
                    <a:pt x="800668" y="691250"/>
                  </a:lnTo>
                  <a:lnTo>
                    <a:pt x="803692" y="697081"/>
                  </a:lnTo>
                  <a:lnTo>
                    <a:pt x="806774" y="703689"/>
                  </a:lnTo>
                  <a:lnTo>
                    <a:pt x="806774" y="711322"/>
                  </a:lnTo>
                  <a:lnTo>
                    <a:pt x="803692" y="717931"/>
                  </a:lnTo>
                  <a:lnTo>
                    <a:pt x="800668" y="723761"/>
                  </a:lnTo>
                  <a:lnTo>
                    <a:pt x="796500" y="727929"/>
                  </a:lnTo>
                  <a:lnTo>
                    <a:pt x="788164" y="736266"/>
                  </a:lnTo>
                  <a:lnTo>
                    <a:pt x="736138" y="788291"/>
                  </a:lnTo>
                  <a:lnTo>
                    <a:pt x="727929" y="796500"/>
                  </a:lnTo>
                  <a:lnTo>
                    <a:pt x="723761" y="800668"/>
                  </a:lnTo>
                  <a:lnTo>
                    <a:pt x="717931" y="803692"/>
                  </a:lnTo>
                  <a:lnTo>
                    <a:pt x="711322" y="806774"/>
                  </a:lnTo>
                  <a:lnTo>
                    <a:pt x="703689" y="806774"/>
                  </a:lnTo>
                  <a:lnTo>
                    <a:pt x="697081" y="803692"/>
                  </a:lnTo>
                  <a:lnTo>
                    <a:pt x="691250" y="800668"/>
                  </a:lnTo>
                  <a:lnTo>
                    <a:pt x="687082" y="796500"/>
                  </a:lnTo>
                  <a:lnTo>
                    <a:pt x="678746" y="788164"/>
                  </a:lnTo>
                  <a:lnTo>
                    <a:pt x="18482" y="127901"/>
                  </a:lnTo>
                  <a:lnTo>
                    <a:pt x="10273" y="119692"/>
                  </a:lnTo>
                  <a:lnTo>
                    <a:pt x="6105" y="115524"/>
                  </a:lnTo>
                  <a:lnTo>
                    <a:pt x="3081" y="109693"/>
                  </a:lnTo>
                  <a:lnTo>
                    <a:pt x="0" y="103085"/>
                  </a:lnTo>
                  <a:lnTo>
                    <a:pt x="0" y="95451"/>
                  </a:lnTo>
                  <a:lnTo>
                    <a:pt x="3081" y="88843"/>
                  </a:lnTo>
                  <a:lnTo>
                    <a:pt x="6105" y="83012"/>
                  </a:lnTo>
                  <a:lnTo>
                    <a:pt x="10273" y="78844"/>
                  </a:lnTo>
                  <a:lnTo>
                    <a:pt x="18610" y="70508"/>
                  </a:lnTo>
                  <a:lnTo>
                    <a:pt x="18482" y="70635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028246" y="3788314"/>
              <a:ext cx="1309370" cy="1309370"/>
            </a:xfrm>
            <a:custGeom>
              <a:avLst/>
              <a:gdLst/>
              <a:ahLst/>
              <a:cxnLst/>
              <a:rect l="l" t="t" r="r" b="b"/>
              <a:pathLst>
                <a:path w="1309369" h="1309370">
                  <a:moveTo>
                    <a:pt x="394344" y="0"/>
                  </a:moveTo>
                  <a:lnTo>
                    <a:pt x="386710" y="0"/>
                  </a:lnTo>
                  <a:lnTo>
                    <a:pt x="380103" y="3081"/>
                  </a:lnTo>
                  <a:lnTo>
                    <a:pt x="374271" y="6105"/>
                  </a:lnTo>
                  <a:lnTo>
                    <a:pt x="18481" y="361893"/>
                  </a:lnTo>
                  <a:lnTo>
                    <a:pt x="18606" y="361765"/>
                  </a:lnTo>
                  <a:lnTo>
                    <a:pt x="6104" y="374270"/>
                  </a:lnTo>
                  <a:lnTo>
                    <a:pt x="3078" y="380100"/>
                  </a:lnTo>
                  <a:lnTo>
                    <a:pt x="0" y="386709"/>
                  </a:lnTo>
                  <a:lnTo>
                    <a:pt x="0" y="394342"/>
                  </a:lnTo>
                  <a:lnTo>
                    <a:pt x="902412" y="1303083"/>
                  </a:lnTo>
                  <a:lnTo>
                    <a:pt x="914851" y="1309189"/>
                  </a:lnTo>
                  <a:lnTo>
                    <a:pt x="922485" y="1309189"/>
                  </a:lnTo>
                  <a:lnTo>
                    <a:pt x="1303080" y="934919"/>
                  </a:lnTo>
                  <a:lnTo>
                    <a:pt x="1309185" y="922479"/>
                  </a:lnTo>
                  <a:lnTo>
                    <a:pt x="1309185" y="914846"/>
                  </a:lnTo>
                  <a:lnTo>
                    <a:pt x="1306106" y="908238"/>
                  </a:lnTo>
                  <a:lnTo>
                    <a:pt x="1303080" y="902408"/>
                  </a:lnTo>
                  <a:lnTo>
                    <a:pt x="406783" y="6105"/>
                  </a:lnTo>
                  <a:lnTo>
                    <a:pt x="400951" y="3081"/>
                  </a:lnTo>
                  <a:lnTo>
                    <a:pt x="3943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12" name="object 12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646904" y="7557750"/>
            <a:ext cx="186817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pull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384889" y="4856261"/>
            <a:ext cx="1177290" cy="1512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latin typeface="Consolas"/>
                <a:cs typeface="Consolas"/>
              </a:rPr>
              <a:t>a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=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50" dirty="0">
                <a:latin typeface="Consolas"/>
                <a:cs typeface="Consolas"/>
              </a:rPr>
              <a:t>1</a:t>
            </a:r>
            <a:endParaRPr sz="3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790"/>
              </a:spcBef>
            </a:pPr>
            <a:r>
              <a:rPr sz="3300" dirty="0">
                <a:latin typeface="Consolas"/>
                <a:cs typeface="Consolas"/>
              </a:rPr>
              <a:t>b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=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50" dirty="0">
                <a:latin typeface="Consolas"/>
                <a:cs typeface="Consolas"/>
              </a:rPr>
              <a:t>2</a:t>
            </a:r>
            <a:endParaRPr sz="3300">
              <a:latin typeface="Consolas"/>
              <a:cs typeface="Consolas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0365839" y="7929527"/>
          <a:ext cx="1214755" cy="1402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7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295">
                <a:tc>
                  <a:txBody>
                    <a:bodyPr/>
                    <a:lstStyle/>
                    <a:p>
                      <a:pPr marL="31750">
                        <a:lnSpc>
                          <a:spcPts val="3110"/>
                        </a:lnSpc>
                      </a:pPr>
                      <a:r>
                        <a:rPr sz="33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33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3300" spc="-50" dirty="0">
                          <a:latin typeface="Consolas"/>
                          <a:cs typeface="Consolas"/>
                        </a:rPr>
                        <a:t>=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ts val="3110"/>
                        </a:lnSpc>
                      </a:pPr>
                      <a:r>
                        <a:rPr sz="3300" spc="-50" dirty="0">
                          <a:latin typeface="Consolas"/>
                          <a:cs typeface="Consolas"/>
                        </a:rPr>
                        <a:t>3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31750">
                        <a:lnSpc>
                          <a:spcPts val="3400"/>
                        </a:lnSpc>
                      </a:pPr>
                      <a:r>
                        <a:rPr sz="33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33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3300" spc="-50" dirty="0">
                          <a:latin typeface="Consolas"/>
                          <a:cs typeface="Consolas"/>
                        </a:rPr>
                        <a:t>=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ts val="3400"/>
                        </a:lnSpc>
                      </a:pPr>
                      <a:r>
                        <a:rPr sz="3300" spc="-50" dirty="0">
                          <a:latin typeface="Consolas"/>
                          <a:cs typeface="Consolas"/>
                        </a:rPr>
                        <a:t>4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295">
                <a:tc>
                  <a:txBody>
                    <a:bodyPr/>
                    <a:lstStyle/>
                    <a:p>
                      <a:pPr marL="31750">
                        <a:lnSpc>
                          <a:spcPts val="3400"/>
                        </a:lnSpc>
                      </a:pPr>
                      <a:r>
                        <a:rPr sz="33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33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3300" spc="-50" dirty="0">
                          <a:latin typeface="Consolas"/>
                          <a:cs typeface="Consolas"/>
                        </a:rPr>
                        <a:t>=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ts val="3400"/>
                        </a:lnSpc>
                      </a:pPr>
                      <a:r>
                        <a:rPr sz="3300" spc="-50" dirty="0">
                          <a:latin typeface="Consolas"/>
                          <a:cs typeface="Consolas"/>
                        </a:rPr>
                        <a:t>5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0DBB388A-5915-C984-84EE-5AFB9B83529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10" dirty="0"/>
              <a:t>Merge</a:t>
            </a:r>
            <a:r>
              <a:rPr spc="-450" dirty="0"/>
              <a:t> </a:t>
            </a:r>
            <a:r>
              <a:rPr spc="160" dirty="0"/>
              <a:t>Conflicts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781261" y="3788314"/>
            <a:ext cx="9556750" cy="6976745"/>
            <a:chOff x="9781261" y="3788314"/>
            <a:chExt cx="9556750" cy="6976745"/>
          </a:xfrm>
        </p:grpSpPr>
        <p:sp>
          <p:nvSpPr>
            <p:cNvPr id="4" name="object 4"/>
            <p:cNvSpPr/>
            <p:nvPr/>
          </p:nvSpPr>
          <p:spPr>
            <a:xfrm>
              <a:off x="9807438" y="4282519"/>
              <a:ext cx="9013825" cy="6456680"/>
            </a:xfrm>
            <a:custGeom>
              <a:avLst/>
              <a:gdLst/>
              <a:ahLst/>
              <a:cxnLst/>
              <a:rect l="l" t="t" r="r" b="b"/>
              <a:pathLst>
                <a:path w="9013825" h="6456680">
                  <a:moveTo>
                    <a:pt x="8645308" y="0"/>
                  </a:moveTo>
                  <a:lnTo>
                    <a:pt x="369867" y="0"/>
                  </a:lnTo>
                  <a:lnTo>
                    <a:pt x="298622" y="281"/>
                  </a:lnTo>
                  <a:lnTo>
                    <a:pt x="242140" y="2255"/>
                  </a:lnTo>
                  <a:lnTo>
                    <a:pt x="195084" y="7612"/>
                  </a:lnTo>
                  <a:lnTo>
                    <a:pt x="152115" y="18044"/>
                  </a:lnTo>
                  <a:lnTo>
                    <a:pt x="108069" y="39798"/>
                  </a:lnTo>
                  <a:lnTo>
                    <a:pt x="70218" y="70218"/>
                  </a:lnTo>
                  <a:lnTo>
                    <a:pt x="39798" y="108070"/>
                  </a:lnTo>
                  <a:lnTo>
                    <a:pt x="18044" y="152116"/>
                  </a:lnTo>
                  <a:lnTo>
                    <a:pt x="7609" y="195085"/>
                  </a:lnTo>
                  <a:lnTo>
                    <a:pt x="2255" y="241936"/>
                  </a:lnTo>
                  <a:lnTo>
                    <a:pt x="281" y="297931"/>
                  </a:lnTo>
                  <a:lnTo>
                    <a:pt x="0" y="368230"/>
                  </a:lnTo>
                  <a:lnTo>
                    <a:pt x="6" y="6088099"/>
                  </a:lnTo>
                  <a:lnTo>
                    <a:pt x="281" y="6157707"/>
                  </a:lnTo>
                  <a:lnTo>
                    <a:pt x="2255" y="6214188"/>
                  </a:lnTo>
                  <a:lnTo>
                    <a:pt x="7618" y="6261270"/>
                  </a:lnTo>
                  <a:lnTo>
                    <a:pt x="18044" y="6304213"/>
                  </a:lnTo>
                  <a:lnTo>
                    <a:pt x="39798" y="6348259"/>
                  </a:lnTo>
                  <a:lnTo>
                    <a:pt x="70218" y="6386110"/>
                  </a:lnTo>
                  <a:lnTo>
                    <a:pt x="108069" y="6416531"/>
                  </a:lnTo>
                  <a:lnTo>
                    <a:pt x="152115" y="6438285"/>
                  </a:lnTo>
                  <a:lnTo>
                    <a:pt x="195059" y="6448717"/>
                  </a:lnTo>
                  <a:lnTo>
                    <a:pt x="241936" y="6454074"/>
                  </a:lnTo>
                  <a:lnTo>
                    <a:pt x="297931" y="6456048"/>
                  </a:lnTo>
                  <a:lnTo>
                    <a:pt x="368229" y="6456330"/>
                  </a:lnTo>
                  <a:lnTo>
                    <a:pt x="8643675" y="6456330"/>
                  </a:lnTo>
                  <a:lnTo>
                    <a:pt x="8714916" y="6456048"/>
                  </a:lnTo>
                  <a:lnTo>
                    <a:pt x="8771397" y="6454074"/>
                  </a:lnTo>
                  <a:lnTo>
                    <a:pt x="8818452" y="6448717"/>
                  </a:lnTo>
                  <a:lnTo>
                    <a:pt x="8861417" y="6438285"/>
                  </a:lnTo>
                  <a:lnTo>
                    <a:pt x="8905465" y="6416531"/>
                  </a:lnTo>
                  <a:lnTo>
                    <a:pt x="8943319" y="6386110"/>
                  </a:lnTo>
                  <a:lnTo>
                    <a:pt x="8973741" y="6348259"/>
                  </a:lnTo>
                  <a:lnTo>
                    <a:pt x="8995496" y="6304213"/>
                  </a:lnTo>
                  <a:lnTo>
                    <a:pt x="9005929" y="6261244"/>
                  </a:lnTo>
                  <a:lnTo>
                    <a:pt x="9011282" y="6214393"/>
                  </a:lnTo>
                  <a:lnTo>
                    <a:pt x="9013256" y="6158398"/>
                  </a:lnTo>
                  <a:lnTo>
                    <a:pt x="9013538" y="6088099"/>
                  </a:lnTo>
                  <a:lnTo>
                    <a:pt x="9013531" y="368230"/>
                  </a:lnTo>
                  <a:lnTo>
                    <a:pt x="9013256" y="298622"/>
                  </a:lnTo>
                  <a:lnTo>
                    <a:pt x="9011282" y="242140"/>
                  </a:lnTo>
                  <a:lnTo>
                    <a:pt x="9005920" y="195059"/>
                  </a:lnTo>
                  <a:lnTo>
                    <a:pt x="8995496" y="152116"/>
                  </a:lnTo>
                  <a:lnTo>
                    <a:pt x="8973741" y="108070"/>
                  </a:lnTo>
                  <a:lnTo>
                    <a:pt x="8943319" y="70218"/>
                  </a:lnTo>
                  <a:lnTo>
                    <a:pt x="8905465" y="39798"/>
                  </a:lnTo>
                  <a:lnTo>
                    <a:pt x="8861417" y="18044"/>
                  </a:lnTo>
                  <a:lnTo>
                    <a:pt x="8818478" y="7612"/>
                  </a:lnTo>
                  <a:lnTo>
                    <a:pt x="8771601" y="2255"/>
                  </a:lnTo>
                  <a:lnTo>
                    <a:pt x="8715605" y="281"/>
                  </a:lnTo>
                  <a:lnTo>
                    <a:pt x="86453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807438" y="4282519"/>
              <a:ext cx="9013825" cy="6456680"/>
            </a:xfrm>
            <a:custGeom>
              <a:avLst/>
              <a:gdLst/>
              <a:ahLst/>
              <a:cxnLst/>
              <a:rect l="l" t="t" r="r" b="b"/>
              <a:pathLst>
                <a:path w="9013825" h="6456680">
                  <a:moveTo>
                    <a:pt x="368230" y="0"/>
                  </a:moveTo>
                  <a:lnTo>
                    <a:pt x="8645308" y="0"/>
                  </a:lnTo>
                  <a:lnTo>
                    <a:pt x="8715606" y="281"/>
                  </a:lnTo>
                  <a:lnTo>
                    <a:pt x="8771602" y="2255"/>
                  </a:lnTo>
                  <a:lnTo>
                    <a:pt x="8818479" y="7612"/>
                  </a:lnTo>
                  <a:lnTo>
                    <a:pt x="8861422" y="18044"/>
                  </a:lnTo>
                  <a:lnTo>
                    <a:pt x="8905469" y="39798"/>
                  </a:lnTo>
                  <a:lnTo>
                    <a:pt x="8943320" y="70219"/>
                  </a:lnTo>
                  <a:lnTo>
                    <a:pt x="8973740" y="108070"/>
                  </a:lnTo>
                  <a:lnTo>
                    <a:pt x="8995494" y="152116"/>
                  </a:lnTo>
                  <a:lnTo>
                    <a:pt x="9005926" y="195085"/>
                  </a:lnTo>
                  <a:lnTo>
                    <a:pt x="9011283" y="242141"/>
                  </a:lnTo>
                  <a:lnTo>
                    <a:pt x="9013257" y="298622"/>
                  </a:lnTo>
                  <a:lnTo>
                    <a:pt x="9013539" y="369867"/>
                  </a:lnTo>
                  <a:lnTo>
                    <a:pt x="9013539" y="6088099"/>
                  </a:lnTo>
                  <a:lnTo>
                    <a:pt x="9013257" y="6158398"/>
                  </a:lnTo>
                  <a:lnTo>
                    <a:pt x="9011283" y="6214393"/>
                  </a:lnTo>
                  <a:lnTo>
                    <a:pt x="9005926" y="6261270"/>
                  </a:lnTo>
                  <a:lnTo>
                    <a:pt x="8995494" y="6304213"/>
                  </a:lnTo>
                  <a:lnTo>
                    <a:pt x="8973740" y="6348259"/>
                  </a:lnTo>
                  <a:lnTo>
                    <a:pt x="8943320" y="6386111"/>
                  </a:lnTo>
                  <a:lnTo>
                    <a:pt x="8905469" y="6416531"/>
                  </a:lnTo>
                  <a:lnTo>
                    <a:pt x="8861422" y="6438285"/>
                  </a:lnTo>
                  <a:lnTo>
                    <a:pt x="8818453" y="6448717"/>
                  </a:lnTo>
                  <a:lnTo>
                    <a:pt x="8771397" y="6454074"/>
                  </a:lnTo>
                  <a:lnTo>
                    <a:pt x="8714916" y="6456048"/>
                  </a:lnTo>
                  <a:lnTo>
                    <a:pt x="8643671" y="6456330"/>
                  </a:lnTo>
                  <a:lnTo>
                    <a:pt x="368230" y="6456330"/>
                  </a:lnTo>
                  <a:lnTo>
                    <a:pt x="297932" y="6456048"/>
                  </a:lnTo>
                  <a:lnTo>
                    <a:pt x="241936" y="6454074"/>
                  </a:lnTo>
                  <a:lnTo>
                    <a:pt x="195059" y="6448717"/>
                  </a:lnTo>
                  <a:lnTo>
                    <a:pt x="152116" y="6438285"/>
                  </a:lnTo>
                  <a:lnTo>
                    <a:pt x="108070" y="6416531"/>
                  </a:lnTo>
                  <a:lnTo>
                    <a:pt x="70219" y="6386111"/>
                  </a:lnTo>
                  <a:lnTo>
                    <a:pt x="39798" y="6348259"/>
                  </a:lnTo>
                  <a:lnTo>
                    <a:pt x="18044" y="6304213"/>
                  </a:lnTo>
                  <a:lnTo>
                    <a:pt x="7612" y="6261244"/>
                  </a:lnTo>
                  <a:lnTo>
                    <a:pt x="2255" y="6214189"/>
                  </a:lnTo>
                  <a:lnTo>
                    <a:pt x="281" y="6157707"/>
                  </a:lnTo>
                  <a:lnTo>
                    <a:pt x="0" y="6086462"/>
                  </a:lnTo>
                  <a:lnTo>
                    <a:pt x="0" y="368230"/>
                  </a:lnTo>
                  <a:lnTo>
                    <a:pt x="281" y="297932"/>
                  </a:lnTo>
                  <a:lnTo>
                    <a:pt x="2255" y="241936"/>
                  </a:lnTo>
                  <a:lnTo>
                    <a:pt x="7612" y="195059"/>
                  </a:lnTo>
                  <a:lnTo>
                    <a:pt x="18044" y="152116"/>
                  </a:lnTo>
                  <a:lnTo>
                    <a:pt x="39798" y="108070"/>
                  </a:lnTo>
                  <a:lnTo>
                    <a:pt x="70219" y="70219"/>
                  </a:lnTo>
                  <a:lnTo>
                    <a:pt x="108070" y="39798"/>
                  </a:lnTo>
                  <a:lnTo>
                    <a:pt x="152116" y="18044"/>
                  </a:lnTo>
                  <a:lnTo>
                    <a:pt x="195085" y="7612"/>
                  </a:lnTo>
                  <a:lnTo>
                    <a:pt x="242141" y="2255"/>
                  </a:lnTo>
                  <a:lnTo>
                    <a:pt x="298622" y="281"/>
                  </a:lnTo>
                  <a:lnTo>
                    <a:pt x="369867" y="0"/>
                  </a:lnTo>
                  <a:lnTo>
                    <a:pt x="36823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036644" y="4276092"/>
              <a:ext cx="781050" cy="831215"/>
            </a:xfrm>
            <a:custGeom>
              <a:avLst/>
              <a:gdLst/>
              <a:ahLst/>
              <a:cxnLst/>
              <a:rect l="l" t="t" r="r" b="b"/>
              <a:pathLst>
                <a:path w="781050" h="831214">
                  <a:moveTo>
                    <a:pt x="759882" y="0"/>
                  </a:moveTo>
                  <a:lnTo>
                    <a:pt x="21004" y="0"/>
                  </a:lnTo>
                  <a:lnTo>
                    <a:pt x="15277" y="1812"/>
                  </a:lnTo>
                  <a:lnTo>
                    <a:pt x="9025" y="4090"/>
                  </a:lnTo>
                  <a:lnTo>
                    <a:pt x="4094" y="9021"/>
                  </a:lnTo>
                  <a:lnTo>
                    <a:pt x="1811" y="15280"/>
                  </a:lnTo>
                  <a:lnTo>
                    <a:pt x="0" y="21000"/>
                  </a:lnTo>
                  <a:lnTo>
                    <a:pt x="0" y="809874"/>
                  </a:lnTo>
                  <a:lnTo>
                    <a:pt x="21004" y="830875"/>
                  </a:lnTo>
                  <a:lnTo>
                    <a:pt x="759882" y="830875"/>
                  </a:lnTo>
                  <a:lnTo>
                    <a:pt x="780887" y="809874"/>
                  </a:lnTo>
                  <a:lnTo>
                    <a:pt x="780887" y="21000"/>
                  </a:lnTo>
                  <a:lnTo>
                    <a:pt x="7598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036644" y="4276092"/>
              <a:ext cx="781050" cy="831215"/>
            </a:xfrm>
            <a:custGeom>
              <a:avLst/>
              <a:gdLst/>
              <a:ahLst/>
              <a:cxnLst/>
              <a:rect l="l" t="t" r="r" b="b"/>
              <a:pathLst>
                <a:path w="781050" h="831214">
                  <a:moveTo>
                    <a:pt x="36989" y="0"/>
                  </a:moveTo>
                  <a:lnTo>
                    <a:pt x="743894" y="0"/>
                  </a:lnTo>
                  <a:lnTo>
                    <a:pt x="754499" y="0"/>
                  </a:lnTo>
                  <a:lnTo>
                    <a:pt x="759883" y="0"/>
                  </a:lnTo>
                  <a:lnTo>
                    <a:pt x="765603" y="1812"/>
                  </a:lnTo>
                  <a:lnTo>
                    <a:pt x="771862" y="4090"/>
                  </a:lnTo>
                  <a:lnTo>
                    <a:pt x="776793" y="9021"/>
                  </a:lnTo>
                  <a:lnTo>
                    <a:pt x="779071" y="15280"/>
                  </a:lnTo>
                  <a:lnTo>
                    <a:pt x="780884" y="21000"/>
                  </a:lnTo>
                  <a:lnTo>
                    <a:pt x="780884" y="26384"/>
                  </a:lnTo>
                  <a:lnTo>
                    <a:pt x="780884" y="37154"/>
                  </a:lnTo>
                  <a:lnTo>
                    <a:pt x="780884" y="793885"/>
                  </a:lnTo>
                  <a:lnTo>
                    <a:pt x="780884" y="804490"/>
                  </a:lnTo>
                  <a:lnTo>
                    <a:pt x="780884" y="809875"/>
                  </a:lnTo>
                  <a:lnTo>
                    <a:pt x="779071" y="815594"/>
                  </a:lnTo>
                  <a:lnTo>
                    <a:pt x="776793" y="821853"/>
                  </a:lnTo>
                  <a:lnTo>
                    <a:pt x="771862" y="826784"/>
                  </a:lnTo>
                  <a:lnTo>
                    <a:pt x="765603" y="829062"/>
                  </a:lnTo>
                  <a:lnTo>
                    <a:pt x="759883" y="830875"/>
                  </a:lnTo>
                  <a:lnTo>
                    <a:pt x="754499" y="830875"/>
                  </a:lnTo>
                  <a:lnTo>
                    <a:pt x="743730" y="830875"/>
                  </a:lnTo>
                  <a:lnTo>
                    <a:pt x="36989" y="830875"/>
                  </a:lnTo>
                  <a:lnTo>
                    <a:pt x="26384" y="830875"/>
                  </a:lnTo>
                  <a:lnTo>
                    <a:pt x="21000" y="830875"/>
                  </a:lnTo>
                  <a:lnTo>
                    <a:pt x="15280" y="829062"/>
                  </a:lnTo>
                  <a:lnTo>
                    <a:pt x="9021" y="826784"/>
                  </a:lnTo>
                  <a:lnTo>
                    <a:pt x="4090" y="821853"/>
                  </a:lnTo>
                  <a:lnTo>
                    <a:pt x="1812" y="815594"/>
                  </a:lnTo>
                  <a:lnTo>
                    <a:pt x="0" y="809875"/>
                  </a:lnTo>
                  <a:lnTo>
                    <a:pt x="0" y="804490"/>
                  </a:lnTo>
                  <a:lnTo>
                    <a:pt x="0" y="793721"/>
                  </a:lnTo>
                  <a:lnTo>
                    <a:pt x="0" y="36989"/>
                  </a:lnTo>
                  <a:lnTo>
                    <a:pt x="0" y="26384"/>
                  </a:lnTo>
                  <a:lnTo>
                    <a:pt x="0" y="21000"/>
                  </a:lnTo>
                  <a:lnTo>
                    <a:pt x="1812" y="15280"/>
                  </a:lnTo>
                  <a:lnTo>
                    <a:pt x="4090" y="9021"/>
                  </a:lnTo>
                  <a:lnTo>
                    <a:pt x="9021" y="4090"/>
                  </a:lnTo>
                  <a:lnTo>
                    <a:pt x="15280" y="1812"/>
                  </a:lnTo>
                  <a:lnTo>
                    <a:pt x="21000" y="0"/>
                  </a:lnTo>
                  <a:lnTo>
                    <a:pt x="26384" y="0"/>
                  </a:lnTo>
                  <a:lnTo>
                    <a:pt x="37154" y="0"/>
                  </a:lnTo>
                  <a:lnTo>
                    <a:pt x="36989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113019" y="4215289"/>
              <a:ext cx="807085" cy="807085"/>
            </a:xfrm>
            <a:custGeom>
              <a:avLst/>
              <a:gdLst/>
              <a:ahLst/>
              <a:cxnLst/>
              <a:rect l="l" t="t" r="r" b="b"/>
              <a:pathLst>
                <a:path w="807084" h="807085">
                  <a:moveTo>
                    <a:pt x="103075" y="0"/>
                  </a:moveTo>
                  <a:lnTo>
                    <a:pt x="95452" y="0"/>
                  </a:lnTo>
                  <a:lnTo>
                    <a:pt x="88834" y="3081"/>
                  </a:lnTo>
                  <a:lnTo>
                    <a:pt x="83013" y="6105"/>
                  </a:lnTo>
                  <a:lnTo>
                    <a:pt x="18481" y="70635"/>
                  </a:lnTo>
                  <a:lnTo>
                    <a:pt x="18606" y="70507"/>
                  </a:lnTo>
                  <a:lnTo>
                    <a:pt x="6104" y="83012"/>
                  </a:lnTo>
                  <a:lnTo>
                    <a:pt x="3078" y="88843"/>
                  </a:lnTo>
                  <a:lnTo>
                    <a:pt x="0" y="95451"/>
                  </a:lnTo>
                  <a:lnTo>
                    <a:pt x="0" y="103084"/>
                  </a:lnTo>
                  <a:lnTo>
                    <a:pt x="691245" y="800667"/>
                  </a:lnTo>
                  <a:lnTo>
                    <a:pt x="703685" y="806774"/>
                  </a:lnTo>
                  <a:lnTo>
                    <a:pt x="711318" y="806774"/>
                  </a:lnTo>
                  <a:lnTo>
                    <a:pt x="800666" y="723761"/>
                  </a:lnTo>
                  <a:lnTo>
                    <a:pt x="806771" y="711321"/>
                  </a:lnTo>
                  <a:lnTo>
                    <a:pt x="806771" y="703689"/>
                  </a:lnTo>
                  <a:lnTo>
                    <a:pt x="803692" y="697080"/>
                  </a:lnTo>
                  <a:lnTo>
                    <a:pt x="800666" y="691250"/>
                  </a:lnTo>
                  <a:lnTo>
                    <a:pt x="115514" y="6105"/>
                  </a:lnTo>
                  <a:lnTo>
                    <a:pt x="109692" y="3081"/>
                  </a:lnTo>
                  <a:lnTo>
                    <a:pt x="1030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113012" y="4215289"/>
              <a:ext cx="807085" cy="807085"/>
            </a:xfrm>
            <a:custGeom>
              <a:avLst/>
              <a:gdLst/>
              <a:ahLst/>
              <a:cxnLst/>
              <a:rect l="l" t="t" r="r" b="b"/>
              <a:pathLst>
                <a:path w="807084" h="807085">
                  <a:moveTo>
                    <a:pt x="18482" y="70635"/>
                  </a:moveTo>
                  <a:lnTo>
                    <a:pt x="70635" y="18482"/>
                  </a:lnTo>
                  <a:lnTo>
                    <a:pt x="78844" y="10274"/>
                  </a:lnTo>
                  <a:lnTo>
                    <a:pt x="83012" y="6105"/>
                  </a:lnTo>
                  <a:lnTo>
                    <a:pt x="88843" y="3081"/>
                  </a:lnTo>
                  <a:lnTo>
                    <a:pt x="95451" y="0"/>
                  </a:lnTo>
                  <a:lnTo>
                    <a:pt x="103085" y="0"/>
                  </a:lnTo>
                  <a:lnTo>
                    <a:pt x="109693" y="3081"/>
                  </a:lnTo>
                  <a:lnTo>
                    <a:pt x="115524" y="6105"/>
                  </a:lnTo>
                  <a:lnTo>
                    <a:pt x="119692" y="10274"/>
                  </a:lnTo>
                  <a:lnTo>
                    <a:pt x="128028" y="18610"/>
                  </a:lnTo>
                  <a:lnTo>
                    <a:pt x="788291" y="678873"/>
                  </a:lnTo>
                  <a:lnTo>
                    <a:pt x="796500" y="687082"/>
                  </a:lnTo>
                  <a:lnTo>
                    <a:pt x="800668" y="691250"/>
                  </a:lnTo>
                  <a:lnTo>
                    <a:pt x="803692" y="697081"/>
                  </a:lnTo>
                  <a:lnTo>
                    <a:pt x="806774" y="703689"/>
                  </a:lnTo>
                  <a:lnTo>
                    <a:pt x="806774" y="711322"/>
                  </a:lnTo>
                  <a:lnTo>
                    <a:pt x="803692" y="717931"/>
                  </a:lnTo>
                  <a:lnTo>
                    <a:pt x="800668" y="723761"/>
                  </a:lnTo>
                  <a:lnTo>
                    <a:pt x="796500" y="727929"/>
                  </a:lnTo>
                  <a:lnTo>
                    <a:pt x="788164" y="736266"/>
                  </a:lnTo>
                  <a:lnTo>
                    <a:pt x="736138" y="788291"/>
                  </a:lnTo>
                  <a:lnTo>
                    <a:pt x="727929" y="796500"/>
                  </a:lnTo>
                  <a:lnTo>
                    <a:pt x="723761" y="800668"/>
                  </a:lnTo>
                  <a:lnTo>
                    <a:pt x="717931" y="803692"/>
                  </a:lnTo>
                  <a:lnTo>
                    <a:pt x="711322" y="806774"/>
                  </a:lnTo>
                  <a:lnTo>
                    <a:pt x="703689" y="806774"/>
                  </a:lnTo>
                  <a:lnTo>
                    <a:pt x="697081" y="803692"/>
                  </a:lnTo>
                  <a:lnTo>
                    <a:pt x="691250" y="800668"/>
                  </a:lnTo>
                  <a:lnTo>
                    <a:pt x="687082" y="796500"/>
                  </a:lnTo>
                  <a:lnTo>
                    <a:pt x="678746" y="788164"/>
                  </a:lnTo>
                  <a:lnTo>
                    <a:pt x="18482" y="127901"/>
                  </a:lnTo>
                  <a:lnTo>
                    <a:pt x="10273" y="119692"/>
                  </a:lnTo>
                  <a:lnTo>
                    <a:pt x="6105" y="115524"/>
                  </a:lnTo>
                  <a:lnTo>
                    <a:pt x="3081" y="109693"/>
                  </a:lnTo>
                  <a:lnTo>
                    <a:pt x="0" y="103085"/>
                  </a:lnTo>
                  <a:lnTo>
                    <a:pt x="0" y="95451"/>
                  </a:lnTo>
                  <a:lnTo>
                    <a:pt x="3081" y="88843"/>
                  </a:lnTo>
                  <a:lnTo>
                    <a:pt x="6105" y="83012"/>
                  </a:lnTo>
                  <a:lnTo>
                    <a:pt x="10273" y="78844"/>
                  </a:lnTo>
                  <a:lnTo>
                    <a:pt x="18610" y="70508"/>
                  </a:lnTo>
                  <a:lnTo>
                    <a:pt x="18482" y="70635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028246" y="3788314"/>
              <a:ext cx="1309370" cy="1309370"/>
            </a:xfrm>
            <a:custGeom>
              <a:avLst/>
              <a:gdLst/>
              <a:ahLst/>
              <a:cxnLst/>
              <a:rect l="l" t="t" r="r" b="b"/>
              <a:pathLst>
                <a:path w="1309369" h="1309370">
                  <a:moveTo>
                    <a:pt x="394344" y="0"/>
                  </a:moveTo>
                  <a:lnTo>
                    <a:pt x="386710" y="0"/>
                  </a:lnTo>
                  <a:lnTo>
                    <a:pt x="380103" y="3081"/>
                  </a:lnTo>
                  <a:lnTo>
                    <a:pt x="374271" y="6105"/>
                  </a:lnTo>
                  <a:lnTo>
                    <a:pt x="18481" y="361893"/>
                  </a:lnTo>
                  <a:lnTo>
                    <a:pt x="18606" y="361765"/>
                  </a:lnTo>
                  <a:lnTo>
                    <a:pt x="6104" y="374270"/>
                  </a:lnTo>
                  <a:lnTo>
                    <a:pt x="3078" y="380100"/>
                  </a:lnTo>
                  <a:lnTo>
                    <a:pt x="0" y="386709"/>
                  </a:lnTo>
                  <a:lnTo>
                    <a:pt x="0" y="394342"/>
                  </a:lnTo>
                  <a:lnTo>
                    <a:pt x="902412" y="1303083"/>
                  </a:lnTo>
                  <a:lnTo>
                    <a:pt x="914851" y="1309189"/>
                  </a:lnTo>
                  <a:lnTo>
                    <a:pt x="922485" y="1309189"/>
                  </a:lnTo>
                  <a:lnTo>
                    <a:pt x="1303080" y="934919"/>
                  </a:lnTo>
                  <a:lnTo>
                    <a:pt x="1309185" y="922479"/>
                  </a:lnTo>
                  <a:lnTo>
                    <a:pt x="1309185" y="914846"/>
                  </a:lnTo>
                  <a:lnTo>
                    <a:pt x="1306106" y="908238"/>
                  </a:lnTo>
                  <a:lnTo>
                    <a:pt x="1303080" y="902408"/>
                  </a:lnTo>
                  <a:lnTo>
                    <a:pt x="406783" y="6105"/>
                  </a:lnTo>
                  <a:lnTo>
                    <a:pt x="400951" y="3081"/>
                  </a:lnTo>
                  <a:lnTo>
                    <a:pt x="3943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12" name="object 12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646904" y="7557750"/>
            <a:ext cx="186817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pull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384889" y="4856261"/>
            <a:ext cx="1177290" cy="2496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920"/>
              </a:lnSpc>
              <a:spcBef>
                <a:spcPts val="95"/>
              </a:spcBef>
            </a:pPr>
            <a:r>
              <a:rPr sz="3300" dirty="0">
                <a:latin typeface="Consolas"/>
                <a:cs typeface="Consolas"/>
              </a:rPr>
              <a:t>a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=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50" dirty="0">
                <a:latin typeface="Consolas"/>
                <a:cs typeface="Consolas"/>
              </a:rPr>
              <a:t>1</a:t>
            </a:r>
            <a:endParaRPr sz="3300">
              <a:latin typeface="Consolas"/>
              <a:cs typeface="Consolas"/>
            </a:endParaRPr>
          </a:p>
          <a:p>
            <a:pPr marL="12700">
              <a:lnSpc>
                <a:spcPts val="3875"/>
              </a:lnSpc>
            </a:pPr>
            <a:r>
              <a:rPr sz="3300" dirty="0">
                <a:latin typeface="Consolas"/>
                <a:cs typeface="Consolas"/>
              </a:rPr>
              <a:t>b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=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50" dirty="0">
                <a:latin typeface="Consolas"/>
                <a:cs typeface="Consolas"/>
              </a:rPr>
              <a:t>2</a:t>
            </a:r>
            <a:endParaRPr sz="3300">
              <a:latin typeface="Consolas"/>
              <a:cs typeface="Consolas"/>
            </a:endParaRPr>
          </a:p>
          <a:p>
            <a:pPr marL="12700">
              <a:lnSpc>
                <a:spcPts val="3875"/>
              </a:lnSpc>
            </a:pPr>
            <a:r>
              <a:rPr sz="3300" dirty="0">
                <a:latin typeface="Consolas"/>
                <a:cs typeface="Consolas"/>
              </a:rPr>
              <a:t>c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=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50" dirty="0">
                <a:latin typeface="Consolas"/>
                <a:cs typeface="Consolas"/>
              </a:rPr>
              <a:t>3</a:t>
            </a:r>
            <a:endParaRPr sz="3300">
              <a:latin typeface="Consolas"/>
              <a:cs typeface="Consolas"/>
            </a:endParaRPr>
          </a:p>
          <a:p>
            <a:pPr marL="12700">
              <a:lnSpc>
                <a:spcPts val="3875"/>
              </a:lnSpc>
            </a:pPr>
            <a:r>
              <a:rPr sz="3300" dirty="0">
                <a:latin typeface="Consolas"/>
                <a:cs typeface="Consolas"/>
              </a:rPr>
              <a:t>d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=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50" dirty="0">
                <a:latin typeface="Consolas"/>
                <a:cs typeface="Consolas"/>
              </a:rPr>
              <a:t>4</a:t>
            </a:r>
            <a:endParaRPr sz="3300">
              <a:latin typeface="Consolas"/>
              <a:cs typeface="Consolas"/>
            </a:endParaRPr>
          </a:p>
          <a:p>
            <a:pPr marL="12700">
              <a:lnSpc>
                <a:spcPts val="3920"/>
              </a:lnSpc>
            </a:pPr>
            <a:r>
              <a:rPr sz="3300" dirty="0">
                <a:latin typeface="Consolas"/>
                <a:cs typeface="Consolas"/>
              </a:rPr>
              <a:t>e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=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50" dirty="0">
                <a:latin typeface="Consolas"/>
                <a:cs typeface="Consolas"/>
              </a:rPr>
              <a:t>5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0" name="Fußzeilenplatzhalter 19">
            <a:extLst>
              <a:ext uri="{FF2B5EF4-FFF2-40B4-BE49-F238E27FC236}">
                <a16:creationId xmlns:a16="http://schemas.microsoft.com/office/drawing/2014/main" id="{0D39A91B-FCDA-C5B9-87C4-1A9699D5B96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77638" y="4196595"/>
            <a:ext cx="453898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latin typeface="Consolas"/>
                <a:cs typeface="Consolas"/>
              </a:rPr>
              <a:t>git</a:t>
            </a:r>
            <a:r>
              <a:rPr spc="15" dirty="0">
                <a:latin typeface="Consolas"/>
                <a:cs typeface="Consolas"/>
              </a:rPr>
              <a:t> </a:t>
            </a:r>
            <a:r>
              <a:rPr spc="-25" dirty="0">
                <a:latin typeface="Consolas"/>
                <a:cs typeface="Consolas"/>
              </a:rPr>
              <a:t>log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BA9C5D2-A980-A990-781B-B80F93F0B78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92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spc="-25" dirty="0">
                <a:latin typeface="Consolas"/>
                <a:cs typeface="Consolas"/>
              </a:rPr>
              <a:t>log</a:t>
            </a:r>
            <a:endParaRPr sz="495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4" name="object 4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297719AB-8F64-F91A-14E4-A8FB34CCBA0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92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spc="-25" dirty="0">
                <a:latin typeface="Consolas"/>
                <a:cs typeface="Consolas"/>
              </a:rPr>
              <a:t>log</a:t>
            </a:r>
            <a:endParaRPr sz="495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4" name="object 4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46904" y="7557750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5" dirty="0">
                <a:solidFill>
                  <a:srgbClr val="FFFFFF"/>
                </a:solidFill>
                <a:latin typeface="Consolas"/>
                <a:cs typeface="Consolas"/>
              </a:rPr>
              <a:t>log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3DC51B11-D18A-CBAD-72B2-B8093223E71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92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spc="-25" dirty="0">
                <a:latin typeface="Consolas"/>
                <a:cs typeface="Consolas"/>
              </a:rPr>
              <a:t>log</a:t>
            </a:r>
            <a:endParaRPr sz="495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4" name="object 4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46904" y="7557750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5" dirty="0">
                <a:solidFill>
                  <a:srgbClr val="FFFFFF"/>
                </a:solidFill>
                <a:latin typeface="Consolas"/>
                <a:cs typeface="Consolas"/>
              </a:rPr>
              <a:t>log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920"/>
              </a:lnSpc>
              <a:spcBef>
                <a:spcPts val="95"/>
              </a:spcBef>
            </a:pPr>
            <a:r>
              <a:rPr dirty="0"/>
              <a:t>commit</a:t>
            </a:r>
            <a:r>
              <a:rPr spc="-5" dirty="0"/>
              <a:t> </a:t>
            </a:r>
            <a:r>
              <a:rPr spc="-10" dirty="0"/>
              <a:t>436f6d6d6974204d73672048657265</a:t>
            </a:r>
          </a:p>
          <a:p>
            <a:pPr marL="12700" marR="5080">
              <a:lnSpc>
                <a:spcPts val="3879"/>
              </a:lnSpc>
              <a:spcBef>
                <a:spcPts val="155"/>
              </a:spcBef>
              <a:tabLst>
                <a:tab pos="1854835" algn="l"/>
              </a:tabLst>
            </a:pPr>
            <a:r>
              <a:rPr dirty="0"/>
              <a:t>Author:</a:t>
            </a:r>
            <a:r>
              <a:rPr spc="-5" dirty="0"/>
              <a:t> </a:t>
            </a:r>
            <a:r>
              <a:rPr dirty="0"/>
              <a:t>Brian</a:t>
            </a:r>
            <a:r>
              <a:rPr spc="-5" dirty="0"/>
              <a:t> </a:t>
            </a:r>
            <a:r>
              <a:rPr dirty="0"/>
              <a:t>Yu</a:t>
            </a:r>
            <a:r>
              <a:rPr spc="-5" dirty="0"/>
              <a:t> </a:t>
            </a:r>
            <a:r>
              <a:rPr spc="-10" dirty="0">
                <a:hlinkClick r:id="rId2"/>
              </a:rPr>
              <a:t>&lt;brian@cs.harvard.edu&gt;</a:t>
            </a:r>
            <a:r>
              <a:rPr spc="-10" dirty="0"/>
              <a:t> Date:</a:t>
            </a:r>
            <a:r>
              <a:rPr dirty="0"/>
              <a:t>	Tue</a:t>
            </a:r>
            <a:r>
              <a:rPr spc="-5" dirty="0"/>
              <a:t> </a:t>
            </a:r>
            <a:r>
              <a:rPr dirty="0"/>
              <a:t>Jan</a:t>
            </a:r>
            <a:r>
              <a:rPr spc="-5" dirty="0"/>
              <a:t> </a:t>
            </a:r>
            <a:r>
              <a:rPr dirty="0"/>
              <a:t>14</a:t>
            </a:r>
            <a:r>
              <a:rPr spc="-5" dirty="0"/>
              <a:t> </a:t>
            </a:r>
            <a:r>
              <a:rPr dirty="0"/>
              <a:t>14:06:28</a:t>
            </a:r>
            <a:r>
              <a:rPr spc="-5" dirty="0"/>
              <a:t> </a:t>
            </a:r>
            <a:r>
              <a:rPr dirty="0"/>
              <a:t>2020</a:t>
            </a:r>
            <a:r>
              <a:rPr spc="-5" dirty="0"/>
              <a:t> </a:t>
            </a:r>
            <a:r>
              <a:rPr dirty="0"/>
              <a:t>-</a:t>
            </a:r>
            <a:r>
              <a:rPr spc="-20" dirty="0"/>
              <a:t>0400</a:t>
            </a:r>
          </a:p>
          <a:p>
            <a:pPr marL="933450">
              <a:lnSpc>
                <a:spcPct val="100000"/>
              </a:lnSpc>
              <a:spcBef>
                <a:spcPts val="3670"/>
              </a:spcBef>
            </a:pPr>
            <a:r>
              <a:rPr dirty="0"/>
              <a:t>Remove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20" dirty="0"/>
              <a:t>line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908494" y="7651987"/>
            <a:ext cx="9006205" cy="2496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92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commit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57656c636f6d6520746f20576562</a:t>
            </a:r>
            <a:endParaRPr sz="3300">
              <a:latin typeface="Consolas"/>
              <a:cs typeface="Consolas"/>
            </a:endParaRPr>
          </a:p>
          <a:p>
            <a:pPr marL="12700" marR="5080">
              <a:lnSpc>
                <a:spcPts val="3879"/>
              </a:lnSpc>
              <a:spcBef>
                <a:spcPts val="155"/>
              </a:spcBef>
              <a:tabLst>
                <a:tab pos="1854835" algn="l"/>
              </a:tabLst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Author: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Brian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Yu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  <a:hlinkClick r:id="rId2"/>
              </a:rPr>
              <a:t>&lt;brian@cs.harvard.edu&gt;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 Date: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	Tue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Jan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14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14:05:28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2020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-</a:t>
            </a: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0400</a:t>
            </a:r>
            <a:endParaRPr sz="3300">
              <a:latin typeface="Consolas"/>
              <a:cs typeface="Consolas"/>
            </a:endParaRPr>
          </a:p>
          <a:p>
            <a:pPr marL="933450">
              <a:lnSpc>
                <a:spcPct val="100000"/>
              </a:lnSpc>
              <a:spcBef>
                <a:spcPts val="3670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a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4A42165E-5FDA-CB4E-306D-7D5A890BBF2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38914" y="4196595"/>
            <a:ext cx="582866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latin typeface="Consolas"/>
                <a:cs typeface="Consolas"/>
              </a:rPr>
              <a:t>git</a:t>
            </a:r>
            <a:r>
              <a:rPr spc="15" dirty="0">
                <a:latin typeface="Consolas"/>
                <a:cs typeface="Consolas"/>
              </a:rPr>
              <a:t> </a:t>
            </a:r>
            <a:r>
              <a:rPr spc="-10" dirty="0">
                <a:latin typeface="Consolas"/>
                <a:cs typeface="Consolas"/>
              </a:rPr>
              <a:t>reset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5CDCAFA-D721-BC19-9825-81BB5BC8D1D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13530" y="6788218"/>
            <a:ext cx="6350000" cy="2347595"/>
            <a:chOff x="7913530" y="6788218"/>
            <a:chExt cx="6350000" cy="2347595"/>
          </a:xfrm>
        </p:grpSpPr>
        <p:sp>
          <p:nvSpPr>
            <p:cNvPr id="3" name="object 3"/>
            <p:cNvSpPr/>
            <p:nvPr/>
          </p:nvSpPr>
          <p:spPr>
            <a:xfrm>
              <a:off x="10870255" y="8121989"/>
              <a:ext cx="3361690" cy="0"/>
            </a:xfrm>
            <a:custGeom>
              <a:avLst/>
              <a:gdLst/>
              <a:ahLst/>
              <a:cxnLst/>
              <a:rect l="l" t="t" r="r" b="b"/>
              <a:pathLst>
                <a:path w="3361690">
                  <a:moveTo>
                    <a:pt x="0" y="0"/>
                  </a:moveTo>
                  <a:lnTo>
                    <a:pt x="3361508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944963" y="8121989"/>
              <a:ext cx="3965575" cy="0"/>
            </a:xfrm>
            <a:custGeom>
              <a:avLst/>
              <a:gdLst/>
              <a:ahLst/>
              <a:cxnLst/>
              <a:rect l="l" t="t" r="r" b="b"/>
              <a:pathLst>
                <a:path w="3965575">
                  <a:moveTo>
                    <a:pt x="0" y="0"/>
                  </a:moveTo>
                  <a:lnTo>
                    <a:pt x="3965116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91529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2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46" y="2093698"/>
                  </a:lnTo>
                  <a:lnTo>
                    <a:pt x="37927" y="2133221"/>
                  </a:lnTo>
                  <a:lnTo>
                    <a:pt x="85033" y="2146433"/>
                  </a:lnTo>
                  <a:lnTo>
                    <a:pt x="129478" y="2147226"/>
                  </a:lnTo>
                  <a:lnTo>
                    <a:pt x="1654960" y="2147226"/>
                  </a:lnTo>
                  <a:lnTo>
                    <a:pt x="1699909" y="2146433"/>
                  </a:lnTo>
                  <a:lnTo>
                    <a:pt x="1747086" y="2133221"/>
                  </a:lnTo>
                  <a:lnTo>
                    <a:pt x="1778768" y="2093698"/>
                  </a:lnTo>
                  <a:lnTo>
                    <a:pt x="1785024" y="2042387"/>
                  </a:lnTo>
                  <a:lnTo>
                    <a:pt x="1785016" y="104839"/>
                  </a:lnTo>
                  <a:lnTo>
                    <a:pt x="1778768" y="53528"/>
                  </a:lnTo>
                  <a:lnTo>
                    <a:pt x="1747086" y="14004"/>
                  </a:lnTo>
                  <a:lnTo>
                    <a:pt x="1699982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91430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300651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4" y="0"/>
                  </a:moveTo>
                  <a:lnTo>
                    <a:pt x="7381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6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1" y="292378"/>
                  </a:lnTo>
                  <a:lnTo>
                    <a:pt x="267394" y="292378"/>
                  </a:lnTo>
                  <a:lnTo>
                    <a:pt x="274787" y="284988"/>
                  </a:lnTo>
                  <a:lnTo>
                    <a:pt x="274787" y="7390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00651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327520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1"/>
                  </a:lnTo>
                  <a:lnTo>
                    <a:pt x="2146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2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50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327520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297688" y="678821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70" y="0"/>
                  </a:moveTo>
                  <a:lnTo>
                    <a:pt x="136090" y="0"/>
                  </a:lnTo>
                  <a:lnTo>
                    <a:pt x="131702" y="2148"/>
                  </a:lnTo>
                  <a:lnTo>
                    <a:pt x="6554" y="127301"/>
                  </a:lnTo>
                  <a:lnTo>
                    <a:pt x="2157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57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89"/>
                  </a:lnTo>
                  <a:lnTo>
                    <a:pt x="460698" y="324613"/>
                  </a:lnTo>
                  <a:lnTo>
                    <a:pt x="460698" y="321926"/>
                  </a:lnTo>
                  <a:lnTo>
                    <a:pt x="458551" y="317549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92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spc="-10" dirty="0">
                <a:latin typeface="Consolas"/>
                <a:cs typeface="Consolas"/>
              </a:rPr>
              <a:t>reset</a:t>
            </a:r>
            <a:endParaRPr sz="4950">
              <a:latin typeface="Consolas"/>
              <a:cs typeface="Consola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14" name="object 14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918904" y="7306448"/>
            <a:ext cx="687705" cy="88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a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1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918904" y="8154590"/>
            <a:ext cx="687705" cy="597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d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4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solidFill>
                  <a:srgbClr val="00882B"/>
                </a:solidFill>
                <a:latin typeface="Consolas"/>
                <a:cs typeface="Consolas"/>
              </a:rPr>
              <a:t>e</a:t>
            </a:r>
            <a:r>
              <a:rPr sz="1900" spc="-20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00882B"/>
                </a:solidFill>
                <a:latin typeface="Consolas"/>
                <a:cs typeface="Consolas"/>
              </a:rPr>
              <a:t>=</a:t>
            </a:r>
            <a:r>
              <a:rPr sz="1900" spc="-15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spc="-50" dirty="0">
                <a:solidFill>
                  <a:srgbClr val="00882B"/>
                </a:solidFill>
                <a:latin typeface="Consolas"/>
                <a:cs typeface="Consolas"/>
              </a:rPr>
              <a:t>5</a:t>
            </a:r>
            <a:endParaRPr sz="1900">
              <a:latin typeface="Consolas"/>
              <a:cs typeface="Consolas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842538" y="2860070"/>
          <a:ext cx="9201148" cy="1153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1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4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580">
                <a:tc>
                  <a:txBody>
                    <a:bodyPr/>
                    <a:lstStyle/>
                    <a:p>
                      <a:pPr marL="31750">
                        <a:lnSpc>
                          <a:spcPts val="4025"/>
                        </a:lnSpc>
                        <a:tabLst>
                          <a:tab pos="534035" algn="l"/>
                        </a:tabLst>
                      </a:pPr>
                      <a:r>
                        <a:rPr sz="3100" spc="-50" dirty="0">
                          <a:solidFill>
                            <a:srgbClr val="FFFFFF"/>
                          </a:solidFill>
                          <a:latin typeface="Kozuka Gothic Pro R"/>
                          <a:cs typeface="Kozuka Gothic Pro R"/>
                        </a:rPr>
                        <a:t>-</a:t>
                      </a:r>
                      <a:r>
                        <a:rPr sz="3100" dirty="0">
                          <a:solidFill>
                            <a:srgbClr val="FFFFFF"/>
                          </a:solidFill>
                          <a:latin typeface="Kozuka Gothic Pro R"/>
                          <a:cs typeface="Kozuka Gothic Pro R"/>
                        </a:rPr>
                        <a:t>	</a:t>
                      </a:r>
                      <a:r>
                        <a:rPr sz="6150" spc="-37" baseline="135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git</a:t>
                      </a:r>
                      <a:endParaRPr sz="6150" baseline="1355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40"/>
                        </a:lnSpc>
                      </a:pPr>
                      <a:r>
                        <a:rPr sz="41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reset</a:t>
                      </a:r>
                      <a:endParaRPr sz="41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40"/>
                        </a:lnSpc>
                      </a:pPr>
                      <a:r>
                        <a:rPr sz="41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--</a:t>
                      </a:r>
                      <a:r>
                        <a:rPr sz="4100" spc="-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hard</a:t>
                      </a:r>
                      <a:endParaRPr sz="41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ts val="3940"/>
                        </a:lnSpc>
                      </a:pPr>
                      <a:r>
                        <a:rPr sz="41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&lt;commit&gt;</a:t>
                      </a:r>
                      <a:endParaRPr sz="41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580">
                <a:tc>
                  <a:txBody>
                    <a:bodyPr/>
                    <a:lstStyle/>
                    <a:p>
                      <a:pPr marL="31750">
                        <a:lnSpc>
                          <a:spcPts val="4345"/>
                        </a:lnSpc>
                        <a:tabLst>
                          <a:tab pos="534035" algn="l"/>
                        </a:tabLst>
                      </a:pPr>
                      <a:r>
                        <a:rPr sz="3100" spc="-50" dirty="0">
                          <a:solidFill>
                            <a:srgbClr val="FFFFFF"/>
                          </a:solidFill>
                          <a:latin typeface="Kozuka Gothic Pro R"/>
                          <a:cs typeface="Kozuka Gothic Pro R"/>
                        </a:rPr>
                        <a:t>-</a:t>
                      </a:r>
                      <a:r>
                        <a:rPr sz="3100" dirty="0">
                          <a:solidFill>
                            <a:srgbClr val="FFFFFF"/>
                          </a:solidFill>
                          <a:latin typeface="Kozuka Gothic Pro R"/>
                          <a:cs typeface="Kozuka Gothic Pro R"/>
                        </a:rPr>
                        <a:t>	</a:t>
                      </a:r>
                      <a:r>
                        <a:rPr sz="6150" spc="-37" baseline="135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git</a:t>
                      </a:r>
                      <a:endParaRPr sz="6150" baseline="1355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65"/>
                        </a:lnSpc>
                      </a:pPr>
                      <a:r>
                        <a:rPr sz="41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reset</a:t>
                      </a:r>
                      <a:endParaRPr sz="41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65"/>
                        </a:lnSpc>
                      </a:pPr>
                      <a:r>
                        <a:rPr sz="41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--</a:t>
                      </a:r>
                      <a:r>
                        <a:rPr sz="4100" spc="-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hard</a:t>
                      </a:r>
                      <a:endParaRPr sz="41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ts val="4265"/>
                        </a:lnSpc>
                      </a:pPr>
                      <a:r>
                        <a:rPr sz="41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origin/master</a:t>
                      </a:r>
                      <a:endParaRPr sz="41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3" name="object 23"/>
          <p:cNvGrpSpPr/>
          <p:nvPr/>
        </p:nvGrpSpPr>
        <p:grpSpPr>
          <a:xfrm>
            <a:off x="7315789" y="6788218"/>
            <a:ext cx="1993900" cy="2347595"/>
            <a:chOff x="7315789" y="6788218"/>
            <a:chExt cx="1993900" cy="2347595"/>
          </a:xfrm>
        </p:grpSpPr>
        <p:sp>
          <p:nvSpPr>
            <p:cNvPr id="24" name="object 24"/>
            <p:cNvSpPr/>
            <p:nvPr/>
          </p:nvSpPr>
          <p:spPr>
            <a:xfrm>
              <a:off x="7342240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4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9" y="6349"/>
                  </a:lnTo>
                  <a:lnTo>
                    <a:pt x="13905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0" y="2093698"/>
                  </a:lnTo>
                  <a:lnTo>
                    <a:pt x="37929" y="2133221"/>
                  </a:lnTo>
                  <a:lnTo>
                    <a:pt x="85035" y="2146433"/>
                  </a:lnTo>
                  <a:lnTo>
                    <a:pt x="129477" y="2147226"/>
                  </a:lnTo>
                  <a:lnTo>
                    <a:pt x="1654968" y="2147226"/>
                  </a:lnTo>
                  <a:lnTo>
                    <a:pt x="1699914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2" y="2042387"/>
                  </a:lnTo>
                  <a:lnTo>
                    <a:pt x="1785014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6" y="793"/>
                  </a:lnTo>
                  <a:lnTo>
                    <a:pt x="1655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342141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851362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4" y="1439"/>
                  </a:lnTo>
                  <a:lnTo>
                    <a:pt x="1439" y="3174"/>
                  </a:lnTo>
                  <a:lnTo>
                    <a:pt x="637" y="5376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9" y="292378"/>
                  </a:lnTo>
                  <a:lnTo>
                    <a:pt x="267396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851362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878236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9" y="0"/>
                  </a:lnTo>
                  <a:lnTo>
                    <a:pt x="29211" y="2148"/>
                  </a:lnTo>
                  <a:lnTo>
                    <a:pt x="6549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8" y="40652"/>
                  </a:lnTo>
                  <a:lnTo>
                    <a:pt x="243245" y="281748"/>
                  </a:lnTo>
                  <a:lnTo>
                    <a:pt x="247622" y="283897"/>
                  </a:lnTo>
                  <a:lnTo>
                    <a:pt x="250308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78235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848407" y="678821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5" y="0"/>
                  </a:moveTo>
                  <a:lnTo>
                    <a:pt x="136079" y="0"/>
                  </a:lnTo>
                  <a:lnTo>
                    <a:pt x="133754" y="1084"/>
                  </a:lnTo>
                  <a:lnTo>
                    <a:pt x="131702" y="2148"/>
                  </a:lnTo>
                  <a:lnTo>
                    <a:pt x="2148" y="131702"/>
                  </a:lnTo>
                  <a:lnTo>
                    <a:pt x="1083" y="133754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3" y="460692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6"/>
                  </a:lnTo>
                  <a:lnTo>
                    <a:pt x="143143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473983" y="7306448"/>
            <a:ext cx="687705" cy="88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a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1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473983" y="8154590"/>
            <a:ext cx="6877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d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4</a:t>
            </a:r>
            <a:endParaRPr sz="1900">
              <a:latin typeface="Consolas"/>
              <a:cs typeface="Consola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3990516" y="6821344"/>
            <a:ext cx="1993264" cy="2347595"/>
            <a:chOff x="13990516" y="6821344"/>
            <a:chExt cx="1993264" cy="2347595"/>
          </a:xfrm>
        </p:grpSpPr>
        <p:sp>
          <p:nvSpPr>
            <p:cNvPr id="34" name="object 34"/>
            <p:cNvSpPr/>
            <p:nvPr/>
          </p:nvSpPr>
          <p:spPr>
            <a:xfrm>
              <a:off x="14016793" y="6995252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7" y="6349"/>
                  </a:lnTo>
                  <a:lnTo>
                    <a:pt x="13909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56" y="2093697"/>
                  </a:lnTo>
                  <a:lnTo>
                    <a:pt x="37929" y="2133221"/>
                  </a:lnTo>
                  <a:lnTo>
                    <a:pt x="85036" y="2146432"/>
                  </a:lnTo>
                  <a:lnTo>
                    <a:pt x="129477" y="2147225"/>
                  </a:lnTo>
                  <a:lnTo>
                    <a:pt x="1654970" y="2147225"/>
                  </a:lnTo>
                  <a:lnTo>
                    <a:pt x="1699915" y="2146432"/>
                  </a:lnTo>
                  <a:lnTo>
                    <a:pt x="1747095" y="2133221"/>
                  </a:lnTo>
                  <a:lnTo>
                    <a:pt x="1778778" y="2093697"/>
                  </a:lnTo>
                  <a:lnTo>
                    <a:pt x="1785024" y="2042386"/>
                  </a:lnTo>
                  <a:lnTo>
                    <a:pt x="1785016" y="104839"/>
                  </a:lnTo>
                  <a:lnTo>
                    <a:pt x="1778778" y="53528"/>
                  </a:lnTo>
                  <a:lnTo>
                    <a:pt x="1747095" y="14004"/>
                  </a:lnTo>
                  <a:lnTo>
                    <a:pt x="1699987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016693" y="6995252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525914" y="6992990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4">
                  <a:moveTo>
                    <a:pt x="267394" y="0"/>
                  </a:moveTo>
                  <a:lnTo>
                    <a:pt x="7392" y="0"/>
                  </a:lnTo>
                  <a:lnTo>
                    <a:pt x="5382" y="637"/>
                  </a:lnTo>
                  <a:lnTo>
                    <a:pt x="3172" y="1439"/>
                  </a:lnTo>
                  <a:lnTo>
                    <a:pt x="1444" y="3174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92" y="292377"/>
                  </a:lnTo>
                  <a:lnTo>
                    <a:pt x="267394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525914" y="6992990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552793" y="6971594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36271" y="0"/>
                  </a:moveTo>
                  <a:lnTo>
                    <a:pt x="33590" y="0"/>
                  </a:lnTo>
                  <a:lnTo>
                    <a:pt x="29203" y="2148"/>
                  </a:lnTo>
                  <a:lnTo>
                    <a:pt x="6544" y="24810"/>
                  </a:lnTo>
                  <a:lnTo>
                    <a:pt x="2146" y="29210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1"/>
                  </a:lnTo>
                  <a:lnTo>
                    <a:pt x="243238" y="281748"/>
                  </a:lnTo>
                  <a:lnTo>
                    <a:pt x="24761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50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47" y="2148"/>
                  </a:lnTo>
                  <a:lnTo>
                    <a:pt x="362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552794" y="6971594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5522961" y="6821344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44" y="127302"/>
                  </a:lnTo>
                  <a:lnTo>
                    <a:pt x="2146" y="131702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07" y="460692"/>
                  </a:lnTo>
                  <a:lnTo>
                    <a:pt x="328984" y="458544"/>
                  </a:lnTo>
                  <a:lnTo>
                    <a:pt x="458541" y="328991"/>
                  </a:lnTo>
                  <a:lnTo>
                    <a:pt x="460687" y="324613"/>
                  </a:lnTo>
                  <a:lnTo>
                    <a:pt x="460687" y="321927"/>
                  </a:lnTo>
                  <a:lnTo>
                    <a:pt x="458541" y="317550"/>
                  </a:lnTo>
                  <a:lnTo>
                    <a:pt x="143147" y="2148"/>
                  </a:lnTo>
                  <a:lnTo>
                    <a:pt x="1387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4143936" y="7337861"/>
            <a:ext cx="687705" cy="1162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a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d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4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e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5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128322" y="9191207"/>
            <a:ext cx="1545590" cy="83820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ts val="3130"/>
              </a:lnSpc>
              <a:spcBef>
                <a:spcPts val="315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 </a:t>
            </a:r>
            <a:r>
              <a:rPr sz="2700" spc="-10" dirty="0">
                <a:solidFill>
                  <a:srgbClr val="FFFFFF"/>
                </a:solidFill>
                <a:latin typeface="Consolas"/>
                <a:cs typeface="Consolas"/>
              </a:rPr>
              <a:t>57656c6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4321942" y="9212150"/>
            <a:ext cx="2125980" cy="817244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 marR="5080" indent="10160">
              <a:lnSpc>
                <a:spcPts val="2970"/>
              </a:lnSpc>
              <a:spcBef>
                <a:spcPts val="445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Remove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 </a:t>
            </a:r>
            <a:r>
              <a:rPr sz="2700" spc="-10" dirty="0">
                <a:solidFill>
                  <a:srgbClr val="FFFFFF"/>
                </a:solidFill>
                <a:latin typeface="Consolas"/>
                <a:cs typeface="Consolas"/>
              </a:rPr>
              <a:t>436f6d6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44" name="Fußzeilenplatzhalter 43">
            <a:extLst>
              <a:ext uri="{FF2B5EF4-FFF2-40B4-BE49-F238E27FC236}">
                <a16:creationId xmlns:a16="http://schemas.microsoft.com/office/drawing/2014/main" id="{7209BFA7-3BCF-973A-5FF4-131BD47BAF9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13530" y="6788218"/>
            <a:ext cx="6350000" cy="2347595"/>
            <a:chOff x="7913530" y="6788218"/>
            <a:chExt cx="6350000" cy="2347595"/>
          </a:xfrm>
        </p:grpSpPr>
        <p:sp>
          <p:nvSpPr>
            <p:cNvPr id="3" name="object 3"/>
            <p:cNvSpPr/>
            <p:nvPr/>
          </p:nvSpPr>
          <p:spPr>
            <a:xfrm>
              <a:off x="10870255" y="8121989"/>
              <a:ext cx="3361690" cy="0"/>
            </a:xfrm>
            <a:custGeom>
              <a:avLst/>
              <a:gdLst/>
              <a:ahLst/>
              <a:cxnLst/>
              <a:rect l="l" t="t" r="r" b="b"/>
              <a:pathLst>
                <a:path w="3361690">
                  <a:moveTo>
                    <a:pt x="0" y="0"/>
                  </a:moveTo>
                  <a:lnTo>
                    <a:pt x="3361508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944963" y="8121989"/>
              <a:ext cx="3965575" cy="0"/>
            </a:xfrm>
            <a:custGeom>
              <a:avLst/>
              <a:gdLst/>
              <a:ahLst/>
              <a:cxnLst/>
              <a:rect l="l" t="t" r="r" b="b"/>
              <a:pathLst>
                <a:path w="3965575">
                  <a:moveTo>
                    <a:pt x="0" y="0"/>
                  </a:moveTo>
                  <a:lnTo>
                    <a:pt x="3965116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91529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2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46" y="2093698"/>
                  </a:lnTo>
                  <a:lnTo>
                    <a:pt x="37927" y="2133221"/>
                  </a:lnTo>
                  <a:lnTo>
                    <a:pt x="85033" y="2146433"/>
                  </a:lnTo>
                  <a:lnTo>
                    <a:pt x="129478" y="2147226"/>
                  </a:lnTo>
                  <a:lnTo>
                    <a:pt x="1654960" y="2147226"/>
                  </a:lnTo>
                  <a:lnTo>
                    <a:pt x="1699909" y="2146433"/>
                  </a:lnTo>
                  <a:lnTo>
                    <a:pt x="1747086" y="2133221"/>
                  </a:lnTo>
                  <a:lnTo>
                    <a:pt x="1778768" y="2093698"/>
                  </a:lnTo>
                  <a:lnTo>
                    <a:pt x="1785024" y="2042387"/>
                  </a:lnTo>
                  <a:lnTo>
                    <a:pt x="1785016" y="104839"/>
                  </a:lnTo>
                  <a:lnTo>
                    <a:pt x="1778768" y="53528"/>
                  </a:lnTo>
                  <a:lnTo>
                    <a:pt x="1747086" y="14004"/>
                  </a:lnTo>
                  <a:lnTo>
                    <a:pt x="1699982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91430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300651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4" y="0"/>
                  </a:moveTo>
                  <a:lnTo>
                    <a:pt x="7381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6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1" y="292378"/>
                  </a:lnTo>
                  <a:lnTo>
                    <a:pt x="267394" y="292378"/>
                  </a:lnTo>
                  <a:lnTo>
                    <a:pt x="274787" y="284988"/>
                  </a:lnTo>
                  <a:lnTo>
                    <a:pt x="274787" y="7390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00651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327520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1"/>
                  </a:lnTo>
                  <a:lnTo>
                    <a:pt x="2146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2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50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327520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297688" y="678821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70" y="0"/>
                  </a:moveTo>
                  <a:lnTo>
                    <a:pt x="136090" y="0"/>
                  </a:lnTo>
                  <a:lnTo>
                    <a:pt x="131702" y="2148"/>
                  </a:lnTo>
                  <a:lnTo>
                    <a:pt x="6554" y="127301"/>
                  </a:lnTo>
                  <a:lnTo>
                    <a:pt x="2157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57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89"/>
                  </a:lnTo>
                  <a:lnTo>
                    <a:pt x="460698" y="324613"/>
                  </a:lnTo>
                  <a:lnTo>
                    <a:pt x="460698" y="321926"/>
                  </a:lnTo>
                  <a:lnTo>
                    <a:pt x="458551" y="317549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92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spc="-10" dirty="0">
                <a:latin typeface="Consolas"/>
                <a:cs typeface="Consolas"/>
              </a:rPr>
              <a:t>reset</a:t>
            </a:r>
            <a:endParaRPr sz="4950">
              <a:latin typeface="Consolas"/>
              <a:cs typeface="Consola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14" name="object 14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918904" y="7306448"/>
            <a:ext cx="687705" cy="88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a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1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918904" y="8154590"/>
            <a:ext cx="687705" cy="597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d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4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solidFill>
                  <a:srgbClr val="00882B"/>
                </a:solidFill>
                <a:latin typeface="Consolas"/>
                <a:cs typeface="Consolas"/>
              </a:rPr>
              <a:t>e</a:t>
            </a:r>
            <a:r>
              <a:rPr sz="1900" spc="-20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00882B"/>
                </a:solidFill>
                <a:latin typeface="Consolas"/>
                <a:cs typeface="Consolas"/>
              </a:rPr>
              <a:t>=</a:t>
            </a:r>
            <a:r>
              <a:rPr sz="1900" spc="-15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spc="-50" dirty="0">
                <a:solidFill>
                  <a:srgbClr val="00882B"/>
                </a:solidFill>
                <a:latin typeface="Consolas"/>
                <a:cs typeface="Consolas"/>
              </a:rPr>
              <a:t>5</a:t>
            </a:r>
            <a:endParaRPr sz="1900">
              <a:latin typeface="Consolas"/>
              <a:cs typeface="Consola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315789" y="6788218"/>
            <a:ext cx="1993900" cy="2347595"/>
            <a:chOff x="7315789" y="6788218"/>
            <a:chExt cx="1993900" cy="2347595"/>
          </a:xfrm>
        </p:grpSpPr>
        <p:sp>
          <p:nvSpPr>
            <p:cNvPr id="23" name="object 23"/>
            <p:cNvSpPr/>
            <p:nvPr/>
          </p:nvSpPr>
          <p:spPr>
            <a:xfrm>
              <a:off x="7342240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4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9" y="6349"/>
                  </a:lnTo>
                  <a:lnTo>
                    <a:pt x="13905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0" y="2093698"/>
                  </a:lnTo>
                  <a:lnTo>
                    <a:pt x="37929" y="2133221"/>
                  </a:lnTo>
                  <a:lnTo>
                    <a:pt x="85035" y="2146433"/>
                  </a:lnTo>
                  <a:lnTo>
                    <a:pt x="129477" y="2147226"/>
                  </a:lnTo>
                  <a:lnTo>
                    <a:pt x="1654968" y="2147226"/>
                  </a:lnTo>
                  <a:lnTo>
                    <a:pt x="1699914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2" y="2042387"/>
                  </a:lnTo>
                  <a:lnTo>
                    <a:pt x="1785014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6" y="793"/>
                  </a:lnTo>
                  <a:lnTo>
                    <a:pt x="1655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342141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851362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4" y="1439"/>
                  </a:lnTo>
                  <a:lnTo>
                    <a:pt x="1439" y="3174"/>
                  </a:lnTo>
                  <a:lnTo>
                    <a:pt x="637" y="5376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9" y="292378"/>
                  </a:lnTo>
                  <a:lnTo>
                    <a:pt x="267396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851362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878236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9" y="0"/>
                  </a:lnTo>
                  <a:lnTo>
                    <a:pt x="29211" y="2148"/>
                  </a:lnTo>
                  <a:lnTo>
                    <a:pt x="6549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8" y="40652"/>
                  </a:lnTo>
                  <a:lnTo>
                    <a:pt x="243245" y="281748"/>
                  </a:lnTo>
                  <a:lnTo>
                    <a:pt x="247622" y="283897"/>
                  </a:lnTo>
                  <a:lnTo>
                    <a:pt x="250308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878235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48407" y="678821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5" y="0"/>
                  </a:moveTo>
                  <a:lnTo>
                    <a:pt x="136079" y="0"/>
                  </a:lnTo>
                  <a:lnTo>
                    <a:pt x="133754" y="1084"/>
                  </a:lnTo>
                  <a:lnTo>
                    <a:pt x="131702" y="2148"/>
                  </a:lnTo>
                  <a:lnTo>
                    <a:pt x="2148" y="131702"/>
                  </a:lnTo>
                  <a:lnTo>
                    <a:pt x="1083" y="133754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3" y="460692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6"/>
                  </a:lnTo>
                  <a:lnTo>
                    <a:pt x="143143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473983" y="7306448"/>
            <a:ext cx="687705" cy="88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a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1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473983" y="8154590"/>
            <a:ext cx="6877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d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4</a:t>
            </a:r>
            <a:endParaRPr sz="1900">
              <a:latin typeface="Consolas"/>
              <a:cs typeface="Consola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3990516" y="6821344"/>
            <a:ext cx="1993264" cy="2347595"/>
            <a:chOff x="13990516" y="6821344"/>
            <a:chExt cx="1993264" cy="2347595"/>
          </a:xfrm>
        </p:grpSpPr>
        <p:sp>
          <p:nvSpPr>
            <p:cNvPr id="33" name="object 33"/>
            <p:cNvSpPr/>
            <p:nvPr/>
          </p:nvSpPr>
          <p:spPr>
            <a:xfrm>
              <a:off x="14016793" y="6995252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7" y="6349"/>
                  </a:lnTo>
                  <a:lnTo>
                    <a:pt x="13909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56" y="2093697"/>
                  </a:lnTo>
                  <a:lnTo>
                    <a:pt x="37929" y="2133221"/>
                  </a:lnTo>
                  <a:lnTo>
                    <a:pt x="85036" y="2146432"/>
                  </a:lnTo>
                  <a:lnTo>
                    <a:pt x="129477" y="2147225"/>
                  </a:lnTo>
                  <a:lnTo>
                    <a:pt x="1654970" y="2147225"/>
                  </a:lnTo>
                  <a:lnTo>
                    <a:pt x="1699915" y="2146432"/>
                  </a:lnTo>
                  <a:lnTo>
                    <a:pt x="1747095" y="2133221"/>
                  </a:lnTo>
                  <a:lnTo>
                    <a:pt x="1778778" y="2093697"/>
                  </a:lnTo>
                  <a:lnTo>
                    <a:pt x="1785024" y="2042386"/>
                  </a:lnTo>
                  <a:lnTo>
                    <a:pt x="1785016" y="104839"/>
                  </a:lnTo>
                  <a:lnTo>
                    <a:pt x="1778778" y="53528"/>
                  </a:lnTo>
                  <a:lnTo>
                    <a:pt x="1747095" y="14004"/>
                  </a:lnTo>
                  <a:lnTo>
                    <a:pt x="1699987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016693" y="6995252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525914" y="6992990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4">
                  <a:moveTo>
                    <a:pt x="267394" y="0"/>
                  </a:moveTo>
                  <a:lnTo>
                    <a:pt x="7392" y="0"/>
                  </a:lnTo>
                  <a:lnTo>
                    <a:pt x="5382" y="637"/>
                  </a:lnTo>
                  <a:lnTo>
                    <a:pt x="3172" y="1439"/>
                  </a:lnTo>
                  <a:lnTo>
                    <a:pt x="1444" y="3174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92" y="292377"/>
                  </a:lnTo>
                  <a:lnTo>
                    <a:pt x="267394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525914" y="6992990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552793" y="6971594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36271" y="0"/>
                  </a:moveTo>
                  <a:lnTo>
                    <a:pt x="33590" y="0"/>
                  </a:lnTo>
                  <a:lnTo>
                    <a:pt x="29203" y="2148"/>
                  </a:lnTo>
                  <a:lnTo>
                    <a:pt x="6544" y="24810"/>
                  </a:lnTo>
                  <a:lnTo>
                    <a:pt x="2146" y="29210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1"/>
                  </a:lnTo>
                  <a:lnTo>
                    <a:pt x="243238" y="281748"/>
                  </a:lnTo>
                  <a:lnTo>
                    <a:pt x="24761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50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47" y="2148"/>
                  </a:lnTo>
                  <a:lnTo>
                    <a:pt x="362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552794" y="6971594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522961" y="6821344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44" y="127302"/>
                  </a:lnTo>
                  <a:lnTo>
                    <a:pt x="2146" y="131702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07" y="460692"/>
                  </a:lnTo>
                  <a:lnTo>
                    <a:pt x="328984" y="458544"/>
                  </a:lnTo>
                  <a:lnTo>
                    <a:pt x="458541" y="328991"/>
                  </a:lnTo>
                  <a:lnTo>
                    <a:pt x="460687" y="324613"/>
                  </a:lnTo>
                  <a:lnTo>
                    <a:pt x="460687" y="321927"/>
                  </a:lnTo>
                  <a:lnTo>
                    <a:pt x="458541" y="317550"/>
                  </a:lnTo>
                  <a:lnTo>
                    <a:pt x="143147" y="2148"/>
                  </a:lnTo>
                  <a:lnTo>
                    <a:pt x="1387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4143936" y="7337861"/>
            <a:ext cx="687705" cy="1162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a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d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4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e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5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458429" y="7547278"/>
            <a:ext cx="3710304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702945" marR="5080" indent="-6908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reset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--</a:t>
            </a: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hard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57656c6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128322" y="9191207"/>
            <a:ext cx="1545590" cy="83820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ts val="3130"/>
              </a:lnSpc>
              <a:spcBef>
                <a:spcPts val="315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 </a:t>
            </a:r>
            <a:r>
              <a:rPr sz="2700" spc="-10" dirty="0">
                <a:solidFill>
                  <a:srgbClr val="FFFFFF"/>
                </a:solidFill>
                <a:latin typeface="Consolas"/>
                <a:cs typeface="Consolas"/>
              </a:rPr>
              <a:t>57656c6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4321942" y="9212150"/>
            <a:ext cx="2125980" cy="817244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 marR="5080" indent="10160">
              <a:lnSpc>
                <a:spcPts val="2970"/>
              </a:lnSpc>
              <a:spcBef>
                <a:spcPts val="445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Remove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 </a:t>
            </a:r>
            <a:r>
              <a:rPr sz="2700" spc="-10" dirty="0">
                <a:solidFill>
                  <a:srgbClr val="FFFFFF"/>
                </a:solidFill>
                <a:latin typeface="Consolas"/>
                <a:cs typeface="Consolas"/>
              </a:rPr>
              <a:t>436f6d6</a:t>
            </a:r>
            <a:endParaRPr sz="2700">
              <a:latin typeface="Consolas"/>
              <a:cs typeface="Consolas"/>
            </a:endParaRPr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1842538" y="2860070"/>
          <a:ext cx="9201148" cy="1153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1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4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580">
                <a:tc>
                  <a:txBody>
                    <a:bodyPr/>
                    <a:lstStyle/>
                    <a:p>
                      <a:pPr marL="31750">
                        <a:lnSpc>
                          <a:spcPts val="4025"/>
                        </a:lnSpc>
                        <a:tabLst>
                          <a:tab pos="534035" algn="l"/>
                        </a:tabLst>
                      </a:pPr>
                      <a:r>
                        <a:rPr sz="3100" spc="-50" dirty="0">
                          <a:solidFill>
                            <a:srgbClr val="FFFFFF"/>
                          </a:solidFill>
                          <a:latin typeface="Kozuka Gothic Pro R"/>
                          <a:cs typeface="Kozuka Gothic Pro R"/>
                        </a:rPr>
                        <a:t>-</a:t>
                      </a:r>
                      <a:r>
                        <a:rPr sz="3100" dirty="0">
                          <a:solidFill>
                            <a:srgbClr val="FFFFFF"/>
                          </a:solidFill>
                          <a:latin typeface="Kozuka Gothic Pro R"/>
                          <a:cs typeface="Kozuka Gothic Pro R"/>
                        </a:rPr>
                        <a:t>	</a:t>
                      </a:r>
                      <a:r>
                        <a:rPr sz="6150" spc="-37" baseline="135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git</a:t>
                      </a:r>
                      <a:endParaRPr sz="6150" baseline="1355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40"/>
                        </a:lnSpc>
                      </a:pPr>
                      <a:r>
                        <a:rPr sz="41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reset</a:t>
                      </a:r>
                      <a:endParaRPr sz="41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40"/>
                        </a:lnSpc>
                      </a:pPr>
                      <a:r>
                        <a:rPr sz="41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--</a:t>
                      </a:r>
                      <a:r>
                        <a:rPr sz="4100" spc="-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hard</a:t>
                      </a:r>
                      <a:endParaRPr sz="41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ts val="3940"/>
                        </a:lnSpc>
                      </a:pPr>
                      <a:r>
                        <a:rPr sz="41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&lt;commit&gt;</a:t>
                      </a:r>
                      <a:endParaRPr sz="41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580">
                <a:tc>
                  <a:txBody>
                    <a:bodyPr/>
                    <a:lstStyle/>
                    <a:p>
                      <a:pPr marL="31750">
                        <a:lnSpc>
                          <a:spcPts val="4345"/>
                        </a:lnSpc>
                        <a:tabLst>
                          <a:tab pos="534035" algn="l"/>
                        </a:tabLst>
                      </a:pPr>
                      <a:r>
                        <a:rPr sz="3100" spc="-50" dirty="0">
                          <a:solidFill>
                            <a:srgbClr val="FFFFFF"/>
                          </a:solidFill>
                          <a:latin typeface="Kozuka Gothic Pro R"/>
                          <a:cs typeface="Kozuka Gothic Pro R"/>
                        </a:rPr>
                        <a:t>-</a:t>
                      </a:r>
                      <a:r>
                        <a:rPr sz="3100" dirty="0">
                          <a:solidFill>
                            <a:srgbClr val="FFFFFF"/>
                          </a:solidFill>
                          <a:latin typeface="Kozuka Gothic Pro R"/>
                          <a:cs typeface="Kozuka Gothic Pro R"/>
                        </a:rPr>
                        <a:t>	</a:t>
                      </a:r>
                      <a:r>
                        <a:rPr sz="6150" spc="-37" baseline="135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git</a:t>
                      </a:r>
                      <a:endParaRPr sz="6150" baseline="1355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65"/>
                        </a:lnSpc>
                      </a:pPr>
                      <a:r>
                        <a:rPr sz="41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reset</a:t>
                      </a:r>
                      <a:endParaRPr sz="41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65"/>
                        </a:lnSpc>
                      </a:pPr>
                      <a:r>
                        <a:rPr sz="41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--</a:t>
                      </a:r>
                      <a:r>
                        <a:rPr sz="4100" spc="-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hard</a:t>
                      </a:r>
                      <a:endParaRPr sz="41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ts val="4265"/>
                        </a:lnSpc>
                      </a:pPr>
                      <a:r>
                        <a:rPr sz="41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origin/master</a:t>
                      </a:r>
                      <a:endParaRPr sz="41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Fußzeilenplatzhalter 44">
            <a:extLst>
              <a:ext uri="{FF2B5EF4-FFF2-40B4-BE49-F238E27FC236}">
                <a16:creationId xmlns:a16="http://schemas.microsoft.com/office/drawing/2014/main" id="{476CE8A1-A4FB-BB90-05AA-0F173C062C0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464610"/>
            <a:ext cx="15937865" cy="4412615"/>
            <a:chOff x="0" y="3464610"/>
            <a:chExt cx="15937865" cy="4412615"/>
          </a:xfrm>
        </p:grpSpPr>
        <p:sp>
          <p:nvSpPr>
            <p:cNvPr id="3" name="object 3"/>
            <p:cNvSpPr/>
            <p:nvPr/>
          </p:nvSpPr>
          <p:spPr>
            <a:xfrm>
              <a:off x="0" y="5591452"/>
              <a:ext cx="15937865" cy="125730"/>
            </a:xfrm>
            <a:custGeom>
              <a:avLst/>
              <a:gdLst/>
              <a:ahLst/>
              <a:cxnLst/>
              <a:rect l="l" t="t" r="r" b="b"/>
              <a:pathLst>
                <a:path w="15937865" h="125729">
                  <a:moveTo>
                    <a:pt x="0" y="125650"/>
                  </a:moveTo>
                  <a:lnTo>
                    <a:pt x="0" y="0"/>
                  </a:lnTo>
                  <a:lnTo>
                    <a:pt x="15937363" y="0"/>
                  </a:lnTo>
                  <a:lnTo>
                    <a:pt x="15937363" y="125650"/>
                  </a:lnTo>
                  <a:lnTo>
                    <a:pt x="0" y="1256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55" y="0"/>
                  </a:moveTo>
                  <a:lnTo>
                    <a:pt x="245941" y="0"/>
                  </a:lnTo>
                  <a:lnTo>
                    <a:pt x="198567" y="187"/>
                  </a:lnTo>
                  <a:lnTo>
                    <a:pt x="129720" y="5061"/>
                  </a:lnTo>
                  <a:lnTo>
                    <a:pt x="71860" y="26463"/>
                  </a:lnTo>
                  <a:lnTo>
                    <a:pt x="26463" y="71860"/>
                  </a:lnTo>
                  <a:lnTo>
                    <a:pt x="5059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3" y="3985604"/>
                  </a:lnTo>
                  <a:lnTo>
                    <a:pt x="71860" y="4031001"/>
                  </a:lnTo>
                  <a:lnTo>
                    <a:pt x="129703" y="4052403"/>
                  </a:lnTo>
                  <a:lnTo>
                    <a:pt x="198107" y="4057277"/>
                  </a:lnTo>
                  <a:lnTo>
                    <a:pt x="244852" y="4057464"/>
                  </a:lnTo>
                  <a:lnTo>
                    <a:pt x="3127467" y="4057464"/>
                  </a:lnTo>
                  <a:lnTo>
                    <a:pt x="3174840" y="4057277"/>
                  </a:lnTo>
                  <a:lnTo>
                    <a:pt x="3243687" y="4052403"/>
                  </a:lnTo>
                  <a:lnTo>
                    <a:pt x="3301547" y="4031001"/>
                  </a:lnTo>
                  <a:lnTo>
                    <a:pt x="3346944" y="3985604"/>
                  </a:lnTo>
                  <a:lnTo>
                    <a:pt x="3368348" y="3927743"/>
                  </a:lnTo>
                  <a:lnTo>
                    <a:pt x="3373220" y="3859356"/>
                  </a:lnTo>
                  <a:lnTo>
                    <a:pt x="3373408" y="3812611"/>
                  </a:lnTo>
                  <a:lnTo>
                    <a:pt x="3373403" y="244853"/>
                  </a:lnTo>
                  <a:lnTo>
                    <a:pt x="3373220" y="198568"/>
                  </a:lnTo>
                  <a:lnTo>
                    <a:pt x="3368342" y="129704"/>
                  </a:lnTo>
                  <a:lnTo>
                    <a:pt x="3346944" y="71860"/>
                  </a:lnTo>
                  <a:lnTo>
                    <a:pt x="3301547" y="26463"/>
                  </a:lnTo>
                  <a:lnTo>
                    <a:pt x="3243704" y="5061"/>
                  </a:lnTo>
                  <a:lnTo>
                    <a:pt x="3175299" y="187"/>
                  </a:lnTo>
                  <a:lnTo>
                    <a:pt x="3128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0" y="0"/>
                  </a:moveTo>
                  <a:lnTo>
                    <a:pt x="13963" y="0"/>
                  </a:lnTo>
                  <a:lnTo>
                    <a:pt x="10160" y="1205"/>
                  </a:lnTo>
                  <a:lnTo>
                    <a:pt x="5998" y="2720"/>
                  </a:lnTo>
                  <a:lnTo>
                    <a:pt x="2720" y="5998"/>
                  </a:lnTo>
                  <a:lnTo>
                    <a:pt x="1205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3" y="552485"/>
                  </a:lnTo>
                  <a:lnTo>
                    <a:pt x="505280" y="552485"/>
                  </a:lnTo>
                  <a:lnTo>
                    <a:pt x="519244" y="538521"/>
                  </a:lnTo>
                  <a:lnTo>
                    <a:pt x="519244" y="13963"/>
                  </a:lnTo>
                  <a:lnTo>
                    <a:pt x="505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01711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45" y="0"/>
                  </a:moveTo>
                  <a:lnTo>
                    <a:pt x="63470" y="0"/>
                  </a:lnTo>
                  <a:lnTo>
                    <a:pt x="55199" y="4059"/>
                  </a:lnTo>
                  <a:lnTo>
                    <a:pt x="12374" y="46884"/>
                  </a:lnTo>
                  <a:lnTo>
                    <a:pt x="4060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0" y="76816"/>
                  </a:lnTo>
                  <a:lnTo>
                    <a:pt x="459643" y="532400"/>
                  </a:lnTo>
                  <a:lnTo>
                    <a:pt x="467914" y="536460"/>
                  </a:lnTo>
                  <a:lnTo>
                    <a:pt x="472990" y="536460"/>
                  </a:lnTo>
                  <a:lnTo>
                    <a:pt x="481261" y="532400"/>
                  </a:lnTo>
                  <a:lnTo>
                    <a:pt x="532400" y="481261"/>
                  </a:lnTo>
                  <a:lnTo>
                    <a:pt x="536460" y="472989"/>
                  </a:lnTo>
                  <a:lnTo>
                    <a:pt x="536460" y="467914"/>
                  </a:lnTo>
                  <a:lnTo>
                    <a:pt x="532400" y="459643"/>
                  </a:lnTo>
                  <a:lnTo>
                    <a:pt x="76817" y="4059"/>
                  </a:lnTo>
                  <a:lnTo>
                    <a:pt x="68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01713" y="3748524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45346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5" h="870585">
                  <a:moveTo>
                    <a:pt x="262216" y="0"/>
                  </a:moveTo>
                  <a:lnTo>
                    <a:pt x="257140" y="0"/>
                  </a:lnTo>
                  <a:lnTo>
                    <a:pt x="248869" y="4059"/>
                  </a:lnTo>
                  <a:lnTo>
                    <a:pt x="12374" y="240553"/>
                  </a:lnTo>
                  <a:lnTo>
                    <a:pt x="4060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0" y="270487"/>
                  </a:lnTo>
                  <a:lnTo>
                    <a:pt x="600051" y="866478"/>
                  </a:lnTo>
                  <a:lnTo>
                    <a:pt x="608322" y="870538"/>
                  </a:lnTo>
                  <a:lnTo>
                    <a:pt x="613398" y="870538"/>
                  </a:lnTo>
                  <a:lnTo>
                    <a:pt x="621670" y="866478"/>
                  </a:lnTo>
                  <a:lnTo>
                    <a:pt x="866479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9" y="600050"/>
                  </a:lnTo>
                  <a:lnTo>
                    <a:pt x="270488" y="4059"/>
                  </a:lnTo>
                  <a:lnTo>
                    <a:pt x="262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714996" y="4426955"/>
            <a:ext cx="1090930" cy="1391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604"/>
              </a:lnSpc>
              <a:spcBef>
                <a:spcPts val="100"/>
              </a:spcBef>
            </a:pPr>
            <a:r>
              <a:rPr sz="3050" dirty="0">
                <a:latin typeface="Consolas"/>
                <a:cs typeface="Consolas"/>
              </a:rPr>
              <a:t>a = </a:t>
            </a:r>
            <a:r>
              <a:rPr sz="3050" spc="-50" dirty="0">
                <a:latin typeface="Consolas"/>
                <a:cs typeface="Consolas"/>
              </a:rPr>
              <a:t>1</a:t>
            </a:r>
            <a:endParaRPr sz="3050">
              <a:latin typeface="Consolas"/>
              <a:cs typeface="Consolas"/>
            </a:endParaRPr>
          </a:p>
          <a:p>
            <a:pPr marL="12700">
              <a:lnSpc>
                <a:spcPts val="3545"/>
              </a:lnSpc>
            </a:pPr>
            <a:r>
              <a:rPr sz="3050" dirty="0">
                <a:latin typeface="Consolas"/>
                <a:cs typeface="Consolas"/>
              </a:rPr>
              <a:t>b = </a:t>
            </a:r>
            <a:r>
              <a:rPr sz="3050" spc="-50" dirty="0">
                <a:latin typeface="Consolas"/>
                <a:cs typeface="Consolas"/>
              </a:rPr>
              <a:t>2</a:t>
            </a:r>
            <a:endParaRPr sz="3050">
              <a:latin typeface="Consolas"/>
              <a:cs typeface="Consolas"/>
            </a:endParaRPr>
          </a:p>
          <a:p>
            <a:pPr marL="12700">
              <a:lnSpc>
                <a:spcPts val="3604"/>
              </a:lnSpc>
            </a:pPr>
            <a:r>
              <a:rPr sz="3050" dirty="0">
                <a:latin typeface="Consolas"/>
                <a:cs typeface="Consolas"/>
              </a:rPr>
              <a:t>c = </a:t>
            </a:r>
            <a:r>
              <a:rPr sz="3050" spc="-50" dirty="0">
                <a:latin typeface="Consolas"/>
                <a:cs typeface="Consolas"/>
              </a:rPr>
              <a:t>3</a:t>
            </a:r>
            <a:endParaRPr sz="3050">
              <a:latin typeface="Consolas"/>
              <a:cs typeface="Consola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744766" y="3464610"/>
            <a:ext cx="3743325" cy="4412615"/>
            <a:chOff x="7744766" y="3464610"/>
            <a:chExt cx="3743325" cy="4412615"/>
          </a:xfrm>
        </p:grpSpPr>
        <p:sp>
          <p:nvSpPr>
            <p:cNvPr id="13" name="object 13"/>
            <p:cNvSpPr/>
            <p:nvPr/>
          </p:nvSpPr>
          <p:spPr>
            <a:xfrm>
              <a:off x="7771118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60" y="0"/>
                  </a:moveTo>
                  <a:lnTo>
                    <a:pt x="245942" y="0"/>
                  </a:lnTo>
                  <a:lnTo>
                    <a:pt x="198568" y="187"/>
                  </a:lnTo>
                  <a:lnTo>
                    <a:pt x="129721" y="5061"/>
                  </a:lnTo>
                  <a:lnTo>
                    <a:pt x="71861" y="26463"/>
                  </a:lnTo>
                  <a:lnTo>
                    <a:pt x="26464" y="71860"/>
                  </a:lnTo>
                  <a:lnTo>
                    <a:pt x="5060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4" y="3985604"/>
                  </a:lnTo>
                  <a:lnTo>
                    <a:pt x="71861" y="4031001"/>
                  </a:lnTo>
                  <a:lnTo>
                    <a:pt x="129704" y="4052403"/>
                  </a:lnTo>
                  <a:lnTo>
                    <a:pt x="198108" y="4057277"/>
                  </a:lnTo>
                  <a:lnTo>
                    <a:pt x="244853" y="4057464"/>
                  </a:lnTo>
                  <a:lnTo>
                    <a:pt x="3127471" y="4057464"/>
                  </a:lnTo>
                  <a:lnTo>
                    <a:pt x="3174844" y="4057277"/>
                  </a:lnTo>
                  <a:lnTo>
                    <a:pt x="3243690" y="4052403"/>
                  </a:lnTo>
                  <a:lnTo>
                    <a:pt x="3301551" y="4031001"/>
                  </a:lnTo>
                  <a:lnTo>
                    <a:pt x="3346947" y="3985604"/>
                  </a:lnTo>
                  <a:lnTo>
                    <a:pt x="3368351" y="3927743"/>
                  </a:lnTo>
                  <a:lnTo>
                    <a:pt x="3373223" y="3859356"/>
                  </a:lnTo>
                  <a:lnTo>
                    <a:pt x="3373411" y="3812611"/>
                  </a:lnTo>
                  <a:lnTo>
                    <a:pt x="3373407" y="244853"/>
                  </a:lnTo>
                  <a:lnTo>
                    <a:pt x="3373223" y="198568"/>
                  </a:lnTo>
                  <a:lnTo>
                    <a:pt x="3368344" y="129704"/>
                  </a:lnTo>
                  <a:lnTo>
                    <a:pt x="3346947" y="71860"/>
                  </a:lnTo>
                  <a:lnTo>
                    <a:pt x="3301551" y="26463"/>
                  </a:lnTo>
                  <a:lnTo>
                    <a:pt x="3243707" y="5061"/>
                  </a:lnTo>
                  <a:lnTo>
                    <a:pt x="3175303" y="187"/>
                  </a:lnTo>
                  <a:lnTo>
                    <a:pt x="31285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771118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22985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3" y="0"/>
                  </a:moveTo>
                  <a:lnTo>
                    <a:pt x="13968" y="0"/>
                  </a:lnTo>
                  <a:lnTo>
                    <a:pt x="10167" y="1205"/>
                  </a:lnTo>
                  <a:lnTo>
                    <a:pt x="5999" y="2720"/>
                  </a:lnTo>
                  <a:lnTo>
                    <a:pt x="2722" y="5998"/>
                  </a:lnTo>
                  <a:lnTo>
                    <a:pt x="1204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8" y="552485"/>
                  </a:lnTo>
                  <a:lnTo>
                    <a:pt x="505283" y="552485"/>
                  </a:lnTo>
                  <a:lnTo>
                    <a:pt x="519251" y="538521"/>
                  </a:lnTo>
                  <a:lnTo>
                    <a:pt x="519251" y="13963"/>
                  </a:lnTo>
                  <a:lnTo>
                    <a:pt x="5052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622985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673769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52" y="0"/>
                  </a:moveTo>
                  <a:lnTo>
                    <a:pt x="63474" y="0"/>
                  </a:lnTo>
                  <a:lnTo>
                    <a:pt x="55202" y="4059"/>
                  </a:lnTo>
                  <a:lnTo>
                    <a:pt x="12376" y="46884"/>
                  </a:lnTo>
                  <a:lnTo>
                    <a:pt x="4062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2" y="76816"/>
                  </a:lnTo>
                  <a:lnTo>
                    <a:pt x="459640" y="532400"/>
                  </a:lnTo>
                  <a:lnTo>
                    <a:pt x="467912" y="536460"/>
                  </a:lnTo>
                  <a:lnTo>
                    <a:pt x="472990" y="536460"/>
                  </a:lnTo>
                  <a:lnTo>
                    <a:pt x="481262" y="532400"/>
                  </a:lnTo>
                  <a:lnTo>
                    <a:pt x="532402" y="481261"/>
                  </a:lnTo>
                  <a:lnTo>
                    <a:pt x="536465" y="472989"/>
                  </a:lnTo>
                  <a:lnTo>
                    <a:pt x="536465" y="467914"/>
                  </a:lnTo>
                  <a:lnTo>
                    <a:pt x="532402" y="459643"/>
                  </a:lnTo>
                  <a:lnTo>
                    <a:pt x="76814" y="4059"/>
                  </a:lnTo>
                  <a:lnTo>
                    <a:pt x="685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673774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617404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4" h="870585">
                  <a:moveTo>
                    <a:pt x="262222" y="0"/>
                  </a:moveTo>
                  <a:lnTo>
                    <a:pt x="257144" y="0"/>
                  </a:lnTo>
                  <a:lnTo>
                    <a:pt x="248872" y="4059"/>
                  </a:lnTo>
                  <a:lnTo>
                    <a:pt x="12376" y="240553"/>
                  </a:lnTo>
                  <a:lnTo>
                    <a:pt x="4062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2" y="270487"/>
                  </a:lnTo>
                  <a:lnTo>
                    <a:pt x="600055" y="866478"/>
                  </a:lnTo>
                  <a:lnTo>
                    <a:pt x="608327" y="870538"/>
                  </a:lnTo>
                  <a:lnTo>
                    <a:pt x="613394" y="870538"/>
                  </a:lnTo>
                  <a:lnTo>
                    <a:pt x="621666" y="866478"/>
                  </a:lnTo>
                  <a:lnTo>
                    <a:pt x="866476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6" y="600050"/>
                  </a:lnTo>
                  <a:lnTo>
                    <a:pt x="270483" y="4059"/>
                  </a:lnTo>
                  <a:lnTo>
                    <a:pt x="2622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87056" y="4426955"/>
            <a:ext cx="1090930" cy="1391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604"/>
              </a:lnSpc>
              <a:spcBef>
                <a:spcPts val="100"/>
              </a:spcBef>
            </a:pPr>
            <a:r>
              <a:rPr sz="3050" dirty="0">
                <a:latin typeface="Consolas"/>
                <a:cs typeface="Consolas"/>
              </a:rPr>
              <a:t>a = </a:t>
            </a:r>
            <a:r>
              <a:rPr sz="3050" spc="-50" dirty="0">
                <a:latin typeface="Consolas"/>
                <a:cs typeface="Consolas"/>
              </a:rPr>
              <a:t>1</a:t>
            </a:r>
            <a:endParaRPr sz="3050">
              <a:latin typeface="Consolas"/>
              <a:cs typeface="Consolas"/>
            </a:endParaRPr>
          </a:p>
          <a:p>
            <a:pPr marL="12700">
              <a:lnSpc>
                <a:spcPts val="3545"/>
              </a:lnSpc>
            </a:pPr>
            <a:r>
              <a:rPr sz="3050" dirty="0">
                <a:latin typeface="Consolas"/>
                <a:cs typeface="Consolas"/>
              </a:rPr>
              <a:t>b = </a:t>
            </a:r>
            <a:r>
              <a:rPr sz="3050" spc="-50" dirty="0">
                <a:latin typeface="Consolas"/>
                <a:cs typeface="Consolas"/>
              </a:rPr>
              <a:t>2</a:t>
            </a:r>
            <a:endParaRPr sz="3050">
              <a:latin typeface="Consolas"/>
              <a:cs typeface="Consolas"/>
            </a:endParaRPr>
          </a:p>
          <a:p>
            <a:pPr marL="12700">
              <a:lnSpc>
                <a:spcPts val="3604"/>
              </a:lnSpc>
            </a:pPr>
            <a:r>
              <a:rPr sz="3050" dirty="0">
                <a:latin typeface="Consolas"/>
                <a:cs typeface="Consolas"/>
              </a:rPr>
              <a:t>c = </a:t>
            </a:r>
            <a:r>
              <a:rPr sz="3050" spc="-50" dirty="0">
                <a:latin typeface="Consolas"/>
                <a:cs typeface="Consolas"/>
              </a:rPr>
              <a:t>3</a:t>
            </a:r>
            <a:endParaRPr sz="305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87056" y="5777699"/>
            <a:ext cx="1090930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dirty="0">
                <a:latin typeface="Consolas"/>
                <a:cs typeface="Consolas"/>
              </a:rPr>
              <a:t>d = </a:t>
            </a:r>
            <a:r>
              <a:rPr sz="3050" spc="-50" dirty="0">
                <a:latin typeface="Consolas"/>
                <a:cs typeface="Consolas"/>
              </a:rPr>
              <a:t>4</a:t>
            </a:r>
            <a:endParaRPr sz="3050">
              <a:latin typeface="Consolas"/>
              <a:cs typeface="Consola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4016997" y="3464610"/>
            <a:ext cx="3743325" cy="4412615"/>
            <a:chOff x="14016997" y="3464610"/>
            <a:chExt cx="3743325" cy="4412615"/>
          </a:xfrm>
        </p:grpSpPr>
        <p:sp>
          <p:nvSpPr>
            <p:cNvPr id="23" name="object 23"/>
            <p:cNvSpPr/>
            <p:nvPr/>
          </p:nvSpPr>
          <p:spPr>
            <a:xfrm>
              <a:off x="14043174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5" h="4057650">
                  <a:moveTo>
                    <a:pt x="3128553" y="0"/>
                  </a:moveTo>
                  <a:lnTo>
                    <a:pt x="245940" y="0"/>
                  </a:lnTo>
                  <a:lnTo>
                    <a:pt x="198567" y="187"/>
                  </a:lnTo>
                  <a:lnTo>
                    <a:pt x="129721" y="5061"/>
                  </a:lnTo>
                  <a:lnTo>
                    <a:pt x="71859" y="26463"/>
                  </a:lnTo>
                  <a:lnTo>
                    <a:pt x="26463" y="71860"/>
                  </a:lnTo>
                  <a:lnTo>
                    <a:pt x="5060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3" y="3985604"/>
                  </a:lnTo>
                  <a:lnTo>
                    <a:pt x="71859" y="4031001"/>
                  </a:lnTo>
                  <a:lnTo>
                    <a:pt x="129704" y="4052403"/>
                  </a:lnTo>
                  <a:lnTo>
                    <a:pt x="198107" y="4057277"/>
                  </a:lnTo>
                  <a:lnTo>
                    <a:pt x="244851" y="4057464"/>
                  </a:lnTo>
                  <a:lnTo>
                    <a:pt x="3127475" y="4057464"/>
                  </a:lnTo>
                  <a:lnTo>
                    <a:pt x="3174848" y="4057277"/>
                  </a:lnTo>
                  <a:lnTo>
                    <a:pt x="3243694" y="4052403"/>
                  </a:lnTo>
                  <a:lnTo>
                    <a:pt x="3301555" y="4031001"/>
                  </a:lnTo>
                  <a:lnTo>
                    <a:pt x="3346951" y="3985604"/>
                  </a:lnTo>
                  <a:lnTo>
                    <a:pt x="3368355" y="3927743"/>
                  </a:lnTo>
                  <a:lnTo>
                    <a:pt x="3373228" y="3859356"/>
                  </a:lnTo>
                  <a:lnTo>
                    <a:pt x="3373415" y="3812611"/>
                  </a:lnTo>
                  <a:lnTo>
                    <a:pt x="3373411" y="244853"/>
                  </a:lnTo>
                  <a:lnTo>
                    <a:pt x="3373228" y="198568"/>
                  </a:lnTo>
                  <a:lnTo>
                    <a:pt x="3368349" y="129704"/>
                  </a:lnTo>
                  <a:lnTo>
                    <a:pt x="3346951" y="71860"/>
                  </a:lnTo>
                  <a:lnTo>
                    <a:pt x="3301555" y="26463"/>
                  </a:lnTo>
                  <a:lnTo>
                    <a:pt x="3243711" y="5061"/>
                  </a:lnTo>
                  <a:lnTo>
                    <a:pt x="3175303" y="187"/>
                  </a:lnTo>
                  <a:lnTo>
                    <a:pt x="31285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043174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5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895045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30" h="553085">
                  <a:moveTo>
                    <a:pt x="505283" y="0"/>
                  </a:moveTo>
                  <a:lnTo>
                    <a:pt x="13968" y="0"/>
                  </a:lnTo>
                  <a:lnTo>
                    <a:pt x="10167" y="1205"/>
                  </a:lnTo>
                  <a:lnTo>
                    <a:pt x="5999" y="2720"/>
                  </a:lnTo>
                  <a:lnTo>
                    <a:pt x="2722" y="5998"/>
                  </a:lnTo>
                  <a:lnTo>
                    <a:pt x="1204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8" y="552485"/>
                  </a:lnTo>
                  <a:lnTo>
                    <a:pt x="505283" y="552485"/>
                  </a:lnTo>
                  <a:lnTo>
                    <a:pt x="519251" y="538521"/>
                  </a:lnTo>
                  <a:lnTo>
                    <a:pt x="519251" y="13963"/>
                  </a:lnTo>
                  <a:lnTo>
                    <a:pt x="5052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895045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30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945829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42" y="0"/>
                  </a:moveTo>
                  <a:lnTo>
                    <a:pt x="63474" y="0"/>
                  </a:lnTo>
                  <a:lnTo>
                    <a:pt x="55202" y="4059"/>
                  </a:lnTo>
                  <a:lnTo>
                    <a:pt x="12376" y="46884"/>
                  </a:lnTo>
                  <a:lnTo>
                    <a:pt x="4062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2" y="76816"/>
                  </a:lnTo>
                  <a:lnTo>
                    <a:pt x="459640" y="532400"/>
                  </a:lnTo>
                  <a:lnTo>
                    <a:pt x="467912" y="536460"/>
                  </a:lnTo>
                  <a:lnTo>
                    <a:pt x="472990" y="536460"/>
                  </a:lnTo>
                  <a:lnTo>
                    <a:pt x="481262" y="532400"/>
                  </a:lnTo>
                  <a:lnTo>
                    <a:pt x="532402" y="481261"/>
                  </a:lnTo>
                  <a:lnTo>
                    <a:pt x="536465" y="472989"/>
                  </a:lnTo>
                  <a:lnTo>
                    <a:pt x="536465" y="467914"/>
                  </a:lnTo>
                  <a:lnTo>
                    <a:pt x="532402" y="459643"/>
                  </a:lnTo>
                  <a:lnTo>
                    <a:pt x="76814" y="4059"/>
                  </a:lnTo>
                  <a:lnTo>
                    <a:pt x="685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33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889464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4" h="870585">
                  <a:moveTo>
                    <a:pt x="262211" y="0"/>
                  </a:moveTo>
                  <a:lnTo>
                    <a:pt x="257144" y="0"/>
                  </a:lnTo>
                  <a:lnTo>
                    <a:pt x="248872" y="4059"/>
                  </a:lnTo>
                  <a:lnTo>
                    <a:pt x="12376" y="240553"/>
                  </a:lnTo>
                  <a:lnTo>
                    <a:pt x="4062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2" y="270487"/>
                  </a:lnTo>
                  <a:lnTo>
                    <a:pt x="600055" y="866478"/>
                  </a:lnTo>
                  <a:lnTo>
                    <a:pt x="608327" y="870538"/>
                  </a:lnTo>
                  <a:lnTo>
                    <a:pt x="613394" y="870538"/>
                  </a:lnTo>
                  <a:lnTo>
                    <a:pt x="621666" y="866478"/>
                  </a:lnTo>
                  <a:lnTo>
                    <a:pt x="866476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6" y="600050"/>
                  </a:lnTo>
                  <a:lnTo>
                    <a:pt x="270483" y="4059"/>
                  </a:lnTo>
                  <a:lnTo>
                    <a:pt x="2622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4259117" y="4426955"/>
            <a:ext cx="1090930" cy="1391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604"/>
              </a:lnSpc>
              <a:spcBef>
                <a:spcPts val="100"/>
              </a:spcBef>
            </a:pPr>
            <a:r>
              <a:rPr sz="3050" dirty="0">
                <a:latin typeface="Consolas"/>
                <a:cs typeface="Consolas"/>
              </a:rPr>
              <a:t>a = </a:t>
            </a:r>
            <a:r>
              <a:rPr sz="3050" spc="-50" dirty="0">
                <a:latin typeface="Consolas"/>
                <a:cs typeface="Consolas"/>
              </a:rPr>
              <a:t>1</a:t>
            </a:r>
            <a:endParaRPr sz="3050">
              <a:latin typeface="Consolas"/>
              <a:cs typeface="Consolas"/>
            </a:endParaRPr>
          </a:p>
          <a:p>
            <a:pPr marL="12700">
              <a:lnSpc>
                <a:spcPts val="3545"/>
              </a:lnSpc>
            </a:pPr>
            <a:r>
              <a:rPr sz="3050" dirty="0">
                <a:latin typeface="Consolas"/>
                <a:cs typeface="Consolas"/>
              </a:rPr>
              <a:t>c = </a:t>
            </a:r>
            <a:r>
              <a:rPr sz="3050" spc="-50" dirty="0">
                <a:latin typeface="Consolas"/>
                <a:cs typeface="Consolas"/>
              </a:rPr>
              <a:t>3</a:t>
            </a:r>
            <a:endParaRPr sz="3050">
              <a:latin typeface="Consolas"/>
              <a:cs typeface="Consolas"/>
            </a:endParaRPr>
          </a:p>
          <a:p>
            <a:pPr marL="12700">
              <a:lnSpc>
                <a:spcPts val="3604"/>
              </a:lnSpc>
            </a:pPr>
            <a:r>
              <a:rPr sz="3050" dirty="0">
                <a:latin typeface="Consolas"/>
                <a:cs typeface="Consolas"/>
              </a:rPr>
              <a:t>d = </a:t>
            </a:r>
            <a:r>
              <a:rPr sz="3050" spc="-50" dirty="0">
                <a:latin typeface="Consolas"/>
                <a:cs typeface="Consolas"/>
              </a:rPr>
              <a:t>4</a:t>
            </a:r>
            <a:endParaRPr sz="3050">
              <a:latin typeface="Consolas"/>
              <a:cs typeface="Consola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46904" y="8007998"/>
            <a:ext cx="2115185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Create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file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992261" y="8007998"/>
            <a:ext cx="192532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693628" y="8007998"/>
            <a:ext cx="249555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Remove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3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204" dirty="0">
                <a:latin typeface="Arial"/>
                <a:cs typeface="Arial"/>
              </a:rPr>
              <a:t>Keep</a:t>
            </a:r>
            <a:r>
              <a:rPr sz="4950" spc="114" dirty="0">
                <a:latin typeface="Arial"/>
                <a:cs typeface="Arial"/>
              </a:rPr>
              <a:t> </a:t>
            </a:r>
            <a:r>
              <a:rPr sz="4950" spc="290" dirty="0">
                <a:latin typeface="Arial"/>
                <a:cs typeface="Arial"/>
              </a:rPr>
              <a:t>track</a:t>
            </a:r>
            <a:r>
              <a:rPr sz="4950" spc="120" dirty="0">
                <a:latin typeface="Arial"/>
                <a:cs typeface="Arial"/>
              </a:rPr>
              <a:t> </a:t>
            </a:r>
            <a:r>
              <a:rPr sz="4950" spc="409" dirty="0">
                <a:latin typeface="Arial"/>
                <a:cs typeface="Arial"/>
              </a:rPr>
              <a:t>of</a:t>
            </a:r>
            <a:r>
              <a:rPr sz="4950" spc="114" dirty="0">
                <a:latin typeface="Arial"/>
                <a:cs typeface="Arial"/>
              </a:rPr>
              <a:t> </a:t>
            </a:r>
            <a:r>
              <a:rPr sz="4950" spc="210" dirty="0">
                <a:latin typeface="Arial"/>
                <a:cs typeface="Arial"/>
              </a:rPr>
              <a:t>changes</a:t>
            </a:r>
            <a:r>
              <a:rPr sz="4950" spc="120" dirty="0">
                <a:latin typeface="Arial"/>
                <a:cs typeface="Arial"/>
              </a:rPr>
              <a:t> </a:t>
            </a:r>
            <a:r>
              <a:rPr sz="4950" spc="459" dirty="0">
                <a:latin typeface="Arial"/>
                <a:cs typeface="Arial"/>
              </a:rPr>
              <a:t>to</a:t>
            </a:r>
            <a:r>
              <a:rPr sz="4950" spc="120" dirty="0">
                <a:latin typeface="Arial"/>
                <a:cs typeface="Arial"/>
              </a:rPr>
              <a:t> </a:t>
            </a:r>
            <a:r>
              <a:rPr sz="4950" spc="180" dirty="0">
                <a:latin typeface="Arial"/>
                <a:cs typeface="Arial"/>
              </a:rPr>
              <a:t>code.</a:t>
            </a:r>
            <a:endParaRPr sz="4950">
              <a:latin typeface="Arial"/>
              <a:cs typeface="Arial"/>
            </a:endParaRPr>
          </a:p>
        </p:txBody>
      </p:sp>
      <p:sp>
        <p:nvSpPr>
          <p:cNvPr id="35" name="Fußzeilenplatzhalter 34">
            <a:extLst>
              <a:ext uri="{FF2B5EF4-FFF2-40B4-BE49-F238E27FC236}">
                <a16:creationId xmlns:a16="http://schemas.microsoft.com/office/drawing/2014/main" id="{8761EF21-DAB4-6C69-6319-3D57C5279D7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92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spc="-10" dirty="0">
                <a:latin typeface="Consolas"/>
                <a:cs typeface="Consolas"/>
              </a:rPr>
              <a:t>reset</a:t>
            </a:r>
            <a:endParaRPr sz="495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4" name="object 4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315965" y="6788218"/>
            <a:ext cx="5442585" cy="2347595"/>
            <a:chOff x="7315965" y="6788218"/>
            <a:chExt cx="5442585" cy="2347595"/>
          </a:xfrm>
        </p:grpSpPr>
        <p:sp>
          <p:nvSpPr>
            <p:cNvPr id="11" name="object 11"/>
            <p:cNvSpPr/>
            <p:nvPr/>
          </p:nvSpPr>
          <p:spPr>
            <a:xfrm>
              <a:off x="7944963" y="8121989"/>
              <a:ext cx="3965575" cy="0"/>
            </a:xfrm>
            <a:custGeom>
              <a:avLst/>
              <a:gdLst/>
              <a:ahLst/>
              <a:cxnLst/>
              <a:rect l="l" t="t" r="r" b="b"/>
              <a:pathLst>
                <a:path w="3965575">
                  <a:moveTo>
                    <a:pt x="0" y="0"/>
                  </a:moveTo>
                  <a:lnTo>
                    <a:pt x="3965116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791530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2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46" y="2093698"/>
                  </a:lnTo>
                  <a:lnTo>
                    <a:pt x="37927" y="2133221"/>
                  </a:lnTo>
                  <a:lnTo>
                    <a:pt x="85033" y="2146433"/>
                  </a:lnTo>
                  <a:lnTo>
                    <a:pt x="129478" y="2147226"/>
                  </a:lnTo>
                  <a:lnTo>
                    <a:pt x="1654960" y="2147226"/>
                  </a:lnTo>
                  <a:lnTo>
                    <a:pt x="1699909" y="2146433"/>
                  </a:lnTo>
                  <a:lnTo>
                    <a:pt x="1747086" y="2133221"/>
                  </a:lnTo>
                  <a:lnTo>
                    <a:pt x="1778768" y="2093698"/>
                  </a:lnTo>
                  <a:lnTo>
                    <a:pt x="1785024" y="2042387"/>
                  </a:lnTo>
                  <a:lnTo>
                    <a:pt x="1785016" y="104839"/>
                  </a:lnTo>
                  <a:lnTo>
                    <a:pt x="1778768" y="53528"/>
                  </a:lnTo>
                  <a:lnTo>
                    <a:pt x="1747086" y="14004"/>
                  </a:lnTo>
                  <a:lnTo>
                    <a:pt x="1699982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791430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300651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4" y="0"/>
                  </a:moveTo>
                  <a:lnTo>
                    <a:pt x="7381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6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1" y="292378"/>
                  </a:lnTo>
                  <a:lnTo>
                    <a:pt x="267394" y="292378"/>
                  </a:lnTo>
                  <a:lnTo>
                    <a:pt x="274787" y="284988"/>
                  </a:lnTo>
                  <a:lnTo>
                    <a:pt x="274787" y="7390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300651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327520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1"/>
                  </a:lnTo>
                  <a:lnTo>
                    <a:pt x="2146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2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50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327520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297688" y="678821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70" y="0"/>
                  </a:moveTo>
                  <a:lnTo>
                    <a:pt x="136090" y="0"/>
                  </a:lnTo>
                  <a:lnTo>
                    <a:pt x="131702" y="2148"/>
                  </a:lnTo>
                  <a:lnTo>
                    <a:pt x="6554" y="127301"/>
                  </a:lnTo>
                  <a:lnTo>
                    <a:pt x="2157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57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89"/>
                  </a:lnTo>
                  <a:lnTo>
                    <a:pt x="460698" y="324613"/>
                  </a:lnTo>
                  <a:lnTo>
                    <a:pt x="460698" y="321926"/>
                  </a:lnTo>
                  <a:lnTo>
                    <a:pt x="458551" y="317549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42241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4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9" y="6349"/>
                  </a:lnTo>
                  <a:lnTo>
                    <a:pt x="13905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0" y="2093698"/>
                  </a:lnTo>
                  <a:lnTo>
                    <a:pt x="37929" y="2133221"/>
                  </a:lnTo>
                  <a:lnTo>
                    <a:pt x="85035" y="2146433"/>
                  </a:lnTo>
                  <a:lnTo>
                    <a:pt x="129477" y="2147226"/>
                  </a:lnTo>
                  <a:lnTo>
                    <a:pt x="1654968" y="2147226"/>
                  </a:lnTo>
                  <a:lnTo>
                    <a:pt x="1699914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2" y="2042387"/>
                  </a:lnTo>
                  <a:lnTo>
                    <a:pt x="1785014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6" y="793"/>
                  </a:lnTo>
                  <a:lnTo>
                    <a:pt x="1655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42142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851363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4" y="1439"/>
                  </a:lnTo>
                  <a:lnTo>
                    <a:pt x="1439" y="3174"/>
                  </a:lnTo>
                  <a:lnTo>
                    <a:pt x="637" y="5376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9" y="292378"/>
                  </a:lnTo>
                  <a:lnTo>
                    <a:pt x="267396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851363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878236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9" y="0"/>
                  </a:lnTo>
                  <a:lnTo>
                    <a:pt x="29211" y="2148"/>
                  </a:lnTo>
                  <a:lnTo>
                    <a:pt x="6549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8" y="40652"/>
                  </a:lnTo>
                  <a:lnTo>
                    <a:pt x="243245" y="281748"/>
                  </a:lnTo>
                  <a:lnTo>
                    <a:pt x="247622" y="283897"/>
                  </a:lnTo>
                  <a:lnTo>
                    <a:pt x="250308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878236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848408" y="678821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5" y="0"/>
                  </a:moveTo>
                  <a:lnTo>
                    <a:pt x="136079" y="0"/>
                  </a:lnTo>
                  <a:lnTo>
                    <a:pt x="133754" y="1084"/>
                  </a:lnTo>
                  <a:lnTo>
                    <a:pt x="131702" y="2148"/>
                  </a:lnTo>
                  <a:lnTo>
                    <a:pt x="2148" y="131702"/>
                  </a:lnTo>
                  <a:lnTo>
                    <a:pt x="1083" y="133754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3" y="460692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6"/>
                  </a:lnTo>
                  <a:lnTo>
                    <a:pt x="143143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458429" y="7547278"/>
            <a:ext cx="3710304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702945" marR="5080" indent="-6908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reset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--</a:t>
            </a: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hard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57656c6</a:t>
            </a:r>
            <a:endParaRPr sz="3300">
              <a:latin typeface="Consolas"/>
              <a:cs typeface="Consolas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7454933" y="7381120"/>
          <a:ext cx="4328793" cy="1370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0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a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b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c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d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e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11128322" y="9191207"/>
            <a:ext cx="1545590" cy="83820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ts val="3130"/>
              </a:lnSpc>
              <a:spcBef>
                <a:spcPts val="315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 </a:t>
            </a:r>
            <a:r>
              <a:rPr sz="2700" spc="-10" dirty="0">
                <a:solidFill>
                  <a:srgbClr val="FFFFFF"/>
                </a:solidFill>
                <a:latin typeface="Consolas"/>
                <a:cs typeface="Consolas"/>
              </a:rPr>
              <a:t>57656c6</a:t>
            </a:r>
            <a:endParaRPr sz="2700">
              <a:latin typeface="Consolas"/>
              <a:cs typeface="Consolas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1842538" y="2860070"/>
          <a:ext cx="9201148" cy="1153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1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4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580">
                <a:tc>
                  <a:txBody>
                    <a:bodyPr/>
                    <a:lstStyle/>
                    <a:p>
                      <a:pPr marL="31750">
                        <a:lnSpc>
                          <a:spcPts val="4025"/>
                        </a:lnSpc>
                        <a:tabLst>
                          <a:tab pos="534035" algn="l"/>
                        </a:tabLst>
                      </a:pPr>
                      <a:r>
                        <a:rPr sz="3100" spc="-50" dirty="0">
                          <a:solidFill>
                            <a:srgbClr val="FFFFFF"/>
                          </a:solidFill>
                          <a:latin typeface="Kozuka Gothic Pro R"/>
                          <a:cs typeface="Kozuka Gothic Pro R"/>
                        </a:rPr>
                        <a:t>-</a:t>
                      </a:r>
                      <a:r>
                        <a:rPr sz="3100" dirty="0">
                          <a:solidFill>
                            <a:srgbClr val="FFFFFF"/>
                          </a:solidFill>
                          <a:latin typeface="Kozuka Gothic Pro R"/>
                          <a:cs typeface="Kozuka Gothic Pro R"/>
                        </a:rPr>
                        <a:t>	</a:t>
                      </a:r>
                      <a:r>
                        <a:rPr sz="6150" spc="-37" baseline="135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git</a:t>
                      </a:r>
                      <a:endParaRPr sz="6150" baseline="1355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40"/>
                        </a:lnSpc>
                      </a:pPr>
                      <a:r>
                        <a:rPr sz="41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reset</a:t>
                      </a:r>
                      <a:endParaRPr sz="41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40"/>
                        </a:lnSpc>
                      </a:pPr>
                      <a:r>
                        <a:rPr sz="41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--</a:t>
                      </a:r>
                      <a:r>
                        <a:rPr sz="4100" spc="-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hard</a:t>
                      </a:r>
                      <a:endParaRPr sz="41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ts val="3940"/>
                        </a:lnSpc>
                      </a:pPr>
                      <a:r>
                        <a:rPr sz="41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&lt;commit&gt;</a:t>
                      </a:r>
                      <a:endParaRPr sz="41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580">
                <a:tc>
                  <a:txBody>
                    <a:bodyPr/>
                    <a:lstStyle/>
                    <a:p>
                      <a:pPr marL="31750">
                        <a:lnSpc>
                          <a:spcPts val="4345"/>
                        </a:lnSpc>
                        <a:tabLst>
                          <a:tab pos="534035" algn="l"/>
                        </a:tabLst>
                      </a:pPr>
                      <a:r>
                        <a:rPr sz="3100" spc="-50" dirty="0">
                          <a:solidFill>
                            <a:srgbClr val="FFFFFF"/>
                          </a:solidFill>
                          <a:latin typeface="Kozuka Gothic Pro R"/>
                          <a:cs typeface="Kozuka Gothic Pro R"/>
                        </a:rPr>
                        <a:t>-</a:t>
                      </a:r>
                      <a:r>
                        <a:rPr sz="3100" dirty="0">
                          <a:solidFill>
                            <a:srgbClr val="FFFFFF"/>
                          </a:solidFill>
                          <a:latin typeface="Kozuka Gothic Pro R"/>
                          <a:cs typeface="Kozuka Gothic Pro R"/>
                        </a:rPr>
                        <a:t>	</a:t>
                      </a:r>
                      <a:r>
                        <a:rPr sz="6150" spc="-37" baseline="135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git</a:t>
                      </a:r>
                      <a:endParaRPr sz="6150" baseline="1355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65"/>
                        </a:lnSpc>
                      </a:pPr>
                      <a:r>
                        <a:rPr sz="41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reset</a:t>
                      </a:r>
                      <a:endParaRPr sz="41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65"/>
                        </a:lnSpc>
                      </a:pPr>
                      <a:r>
                        <a:rPr sz="41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--</a:t>
                      </a:r>
                      <a:r>
                        <a:rPr sz="4100" spc="-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hard</a:t>
                      </a:r>
                      <a:endParaRPr sz="41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ts val="4265"/>
                        </a:lnSpc>
                      </a:pPr>
                      <a:r>
                        <a:rPr sz="41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origin/master</a:t>
                      </a:r>
                      <a:endParaRPr sz="41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Fußzeilenplatzhalter 29">
            <a:extLst>
              <a:ext uri="{FF2B5EF4-FFF2-40B4-BE49-F238E27FC236}">
                <a16:creationId xmlns:a16="http://schemas.microsoft.com/office/drawing/2014/main" id="{ED7C9933-33BD-2529-264F-8AA7647BCD6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1801" y="4814378"/>
            <a:ext cx="970343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0" dirty="0"/>
              <a:t>Making</a:t>
            </a:r>
            <a:r>
              <a:rPr spc="-440" dirty="0"/>
              <a:t> </a:t>
            </a:r>
            <a:r>
              <a:rPr spc="45" dirty="0"/>
              <a:t>Changes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ADEE6A5-6580-82DA-F826-7A16997AB79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5357" y="5602632"/>
            <a:ext cx="1047115" cy="1047115"/>
            <a:chOff x="1155357" y="5602632"/>
            <a:chExt cx="1047115" cy="1047115"/>
          </a:xfrm>
        </p:grpSpPr>
        <p:sp>
          <p:nvSpPr>
            <p:cNvPr id="3" name="object 3"/>
            <p:cNvSpPr/>
            <p:nvPr/>
          </p:nvSpPr>
          <p:spPr>
            <a:xfrm>
              <a:off x="1613107" y="6047644"/>
              <a:ext cx="132080" cy="157480"/>
            </a:xfrm>
            <a:custGeom>
              <a:avLst/>
              <a:gdLst/>
              <a:ahLst/>
              <a:cxnLst/>
              <a:rect l="l" t="t" r="r" b="b"/>
              <a:pathLst>
                <a:path w="132080" h="157479">
                  <a:moveTo>
                    <a:pt x="0" y="0"/>
                  </a:moveTo>
                  <a:lnTo>
                    <a:pt x="131588" y="0"/>
                  </a:lnTo>
                  <a:lnTo>
                    <a:pt x="131588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55357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10950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55357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10950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71563" y="6908555"/>
            <a:ext cx="140716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10" dirty="0">
                <a:latin typeface="Consolas"/>
                <a:cs typeface="Consolas"/>
              </a:rPr>
              <a:t>first commit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E3521CC4-9453-D329-2951-40C82DC9688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5357" y="5602632"/>
            <a:ext cx="3774440" cy="1047115"/>
            <a:chOff x="1155357" y="5602632"/>
            <a:chExt cx="3774440" cy="1047115"/>
          </a:xfrm>
        </p:grpSpPr>
        <p:sp>
          <p:nvSpPr>
            <p:cNvPr id="3" name="object 3"/>
            <p:cNvSpPr/>
            <p:nvPr/>
          </p:nvSpPr>
          <p:spPr>
            <a:xfrm>
              <a:off x="1613107" y="6047644"/>
              <a:ext cx="2930525" cy="157480"/>
            </a:xfrm>
            <a:custGeom>
              <a:avLst/>
              <a:gdLst/>
              <a:ahLst/>
              <a:cxnLst/>
              <a:rect l="l" t="t" r="r" b="b"/>
              <a:pathLst>
                <a:path w="2930525" h="157479">
                  <a:moveTo>
                    <a:pt x="0" y="0"/>
                  </a:moveTo>
                  <a:lnTo>
                    <a:pt x="2930125" y="0"/>
                  </a:lnTo>
                  <a:lnTo>
                    <a:pt x="2930125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55357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10950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8213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773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8213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3773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71563" y="6908555"/>
            <a:ext cx="140716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first commit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578813" y="6908555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6757CB6B-70DF-6F63-7396-D0534D6A86F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5357" y="5602632"/>
            <a:ext cx="6501130" cy="1047115"/>
            <a:chOff x="1155357" y="5602632"/>
            <a:chExt cx="6501130" cy="1047115"/>
          </a:xfrm>
        </p:grpSpPr>
        <p:sp>
          <p:nvSpPr>
            <p:cNvPr id="3" name="object 3"/>
            <p:cNvSpPr/>
            <p:nvPr/>
          </p:nvSpPr>
          <p:spPr>
            <a:xfrm>
              <a:off x="1613107" y="6047644"/>
              <a:ext cx="5585460" cy="157480"/>
            </a:xfrm>
            <a:custGeom>
              <a:avLst/>
              <a:gdLst/>
              <a:ahLst/>
              <a:cxnLst/>
              <a:rect l="l" t="t" r="r" b="b"/>
              <a:pathLst>
                <a:path w="5585459" h="157479">
                  <a:moveTo>
                    <a:pt x="0" y="0"/>
                  </a:moveTo>
                  <a:lnTo>
                    <a:pt x="5585152" y="0"/>
                  </a:lnTo>
                  <a:lnTo>
                    <a:pt x="5585152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55357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10950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8213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773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08920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4" y="17038"/>
                  </a:lnTo>
                  <a:lnTo>
                    <a:pt x="347683" y="30289"/>
                  </a:lnTo>
                  <a:lnTo>
                    <a:pt x="305679" y="47327"/>
                  </a:lnTo>
                  <a:lnTo>
                    <a:pt x="264981" y="68152"/>
                  </a:lnTo>
                  <a:lnTo>
                    <a:pt x="225851" y="92762"/>
                  </a:lnTo>
                  <a:lnTo>
                    <a:pt x="188552" y="121159"/>
                  </a:lnTo>
                  <a:lnTo>
                    <a:pt x="153343" y="153342"/>
                  </a:lnTo>
                  <a:lnTo>
                    <a:pt x="121160" y="188551"/>
                  </a:lnTo>
                  <a:lnTo>
                    <a:pt x="92763" y="225851"/>
                  </a:lnTo>
                  <a:lnTo>
                    <a:pt x="68152" y="264980"/>
                  </a:lnTo>
                  <a:lnTo>
                    <a:pt x="47328" y="305678"/>
                  </a:lnTo>
                  <a:lnTo>
                    <a:pt x="30290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90" y="699405"/>
                  </a:lnTo>
                  <a:lnTo>
                    <a:pt x="47328" y="741409"/>
                  </a:lnTo>
                  <a:lnTo>
                    <a:pt x="68152" y="782107"/>
                  </a:lnTo>
                  <a:lnTo>
                    <a:pt x="92763" y="821237"/>
                  </a:lnTo>
                  <a:lnTo>
                    <a:pt x="121160" y="858537"/>
                  </a:lnTo>
                  <a:lnTo>
                    <a:pt x="153343" y="893746"/>
                  </a:lnTo>
                  <a:lnTo>
                    <a:pt x="188552" y="925929"/>
                  </a:lnTo>
                  <a:lnTo>
                    <a:pt x="225851" y="954325"/>
                  </a:lnTo>
                  <a:lnTo>
                    <a:pt x="264981" y="978936"/>
                  </a:lnTo>
                  <a:lnTo>
                    <a:pt x="305679" y="999760"/>
                  </a:lnTo>
                  <a:lnTo>
                    <a:pt x="347683" y="1016798"/>
                  </a:lnTo>
                  <a:lnTo>
                    <a:pt x="390734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5" y="893746"/>
                  </a:lnTo>
                  <a:lnTo>
                    <a:pt x="925928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9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9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8" y="188551"/>
                  </a:lnTo>
                  <a:lnTo>
                    <a:pt x="893745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64514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08920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4" y="17038"/>
                  </a:lnTo>
                  <a:lnTo>
                    <a:pt x="347683" y="30289"/>
                  </a:lnTo>
                  <a:lnTo>
                    <a:pt x="305679" y="47327"/>
                  </a:lnTo>
                  <a:lnTo>
                    <a:pt x="264981" y="68152"/>
                  </a:lnTo>
                  <a:lnTo>
                    <a:pt x="225851" y="92762"/>
                  </a:lnTo>
                  <a:lnTo>
                    <a:pt x="188552" y="121159"/>
                  </a:lnTo>
                  <a:lnTo>
                    <a:pt x="153343" y="153342"/>
                  </a:lnTo>
                  <a:lnTo>
                    <a:pt x="121160" y="188551"/>
                  </a:lnTo>
                  <a:lnTo>
                    <a:pt x="92763" y="225851"/>
                  </a:lnTo>
                  <a:lnTo>
                    <a:pt x="68152" y="264980"/>
                  </a:lnTo>
                  <a:lnTo>
                    <a:pt x="47328" y="305678"/>
                  </a:lnTo>
                  <a:lnTo>
                    <a:pt x="30290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90" y="699405"/>
                  </a:lnTo>
                  <a:lnTo>
                    <a:pt x="47328" y="741409"/>
                  </a:lnTo>
                  <a:lnTo>
                    <a:pt x="68152" y="782107"/>
                  </a:lnTo>
                  <a:lnTo>
                    <a:pt x="92763" y="821237"/>
                  </a:lnTo>
                  <a:lnTo>
                    <a:pt x="121160" y="858537"/>
                  </a:lnTo>
                  <a:lnTo>
                    <a:pt x="153343" y="893746"/>
                  </a:lnTo>
                  <a:lnTo>
                    <a:pt x="188552" y="925929"/>
                  </a:lnTo>
                  <a:lnTo>
                    <a:pt x="225851" y="954325"/>
                  </a:lnTo>
                  <a:lnTo>
                    <a:pt x="264981" y="978936"/>
                  </a:lnTo>
                  <a:lnTo>
                    <a:pt x="305679" y="999760"/>
                  </a:lnTo>
                  <a:lnTo>
                    <a:pt x="347683" y="1016798"/>
                  </a:lnTo>
                  <a:lnTo>
                    <a:pt x="390734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5" y="893746"/>
                  </a:lnTo>
                  <a:lnTo>
                    <a:pt x="925928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9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9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8" y="188551"/>
                  </a:lnTo>
                  <a:lnTo>
                    <a:pt x="893745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64514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71563" y="6908555"/>
            <a:ext cx="140716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first commit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578813" y="6908555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26894" y="6908555"/>
            <a:ext cx="1637664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more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54B2233C-F1DA-7999-BB37-91F48D06BAB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5357" y="5602632"/>
            <a:ext cx="9227820" cy="1047115"/>
            <a:chOff x="1155357" y="5602632"/>
            <a:chExt cx="9227820" cy="1047115"/>
          </a:xfrm>
        </p:grpSpPr>
        <p:sp>
          <p:nvSpPr>
            <p:cNvPr id="3" name="object 3"/>
            <p:cNvSpPr/>
            <p:nvPr/>
          </p:nvSpPr>
          <p:spPr>
            <a:xfrm>
              <a:off x="1613107" y="6047644"/>
              <a:ext cx="8220709" cy="157480"/>
            </a:xfrm>
            <a:custGeom>
              <a:avLst/>
              <a:gdLst/>
              <a:ahLst/>
              <a:cxnLst/>
              <a:rect l="l" t="t" r="r" b="b"/>
              <a:pathLst>
                <a:path w="8220709" h="157479">
                  <a:moveTo>
                    <a:pt x="0" y="0"/>
                  </a:moveTo>
                  <a:lnTo>
                    <a:pt x="8220501" y="0"/>
                  </a:lnTo>
                  <a:lnTo>
                    <a:pt x="8220501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55357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10950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8213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773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08920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4" y="17038"/>
                  </a:lnTo>
                  <a:lnTo>
                    <a:pt x="347683" y="30289"/>
                  </a:lnTo>
                  <a:lnTo>
                    <a:pt x="305679" y="47327"/>
                  </a:lnTo>
                  <a:lnTo>
                    <a:pt x="264981" y="68152"/>
                  </a:lnTo>
                  <a:lnTo>
                    <a:pt x="225851" y="92762"/>
                  </a:lnTo>
                  <a:lnTo>
                    <a:pt x="188552" y="121159"/>
                  </a:lnTo>
                  <a:lnTo>
                    <a:pt x="153343" y="153342"/>
                  </a:lnTo>
                  <a:lnTo>
                    <a:pt x="121160" y="188551"/>
                  </a:lnTo>
                  <a:lnTo>
                    <a:pt x="92763" y="225851"/>
                  </a:lnTo>
                  <a:lnTo>
                    <a:pt x="68152" y="264980"/>
                  </a:lnTo>
                  <a:lnTo>
                    <a:pt x="47328" y="305678"/>
                  </a:lnTo>
                  <a:lnTo>
                    <a:pt x="30290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90" y="699405"/>
                  </a:lnTo>
                  <a:lnTo>
                    <a:pt x="47328" y="741409"/>
                  </a:lnTo>
                  <a:lnTo>
                    <a:pt x="68152" y="782107"/>
                  </a:lnTo>
                  <a:lnTo>
                    <a:pt x="92763" y="821237"/>
                  </a:lnTo>
                  <a:lnTo>
                    <a:pt x="121160" y="858537"/>
                  </a:lnTo>
                  <a:lnTo>
                    <a:pt x="153343" y="893746"/>
                  </a:lnTo>
                  <a:lnTo>
                    <a:pt x="188552" y="925929"/>
                  </a:lnTo>
                  <a:lnTo>
                    <a:pt x="225851" y="954325"/>
                  </a:lnTo>
                  <a:lnTo>
                    <a:pt x="264981" y="978936"/>
                  </a:lnTo>
                  <a:lnTo>
                    <a:pt x="305679" y="999760"/>
                  </a:lnTo>
                  <a:lnTo>
                    <a:pt x="347683" y="1016798"/>
                  </a:lnTo>
                  <a:lnTo>
                    <a:pt x="390734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5" y="893746"/>
                  </a:lnTo>
                  <a:lnTo>
                    <a:pt x="925928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9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9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8" y="188551"/>
                  </a:lnTo>
                  <a:lnTo>
                    <a:pt x="893745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64514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335702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4" y="17038"/>
                  </a:lnTo>
                  <a:lnTo>
                    <a:pt x="347683" y="30289"/>
                  </a:lnTo>
                  <a:lnTo>
                    <a:pt x="305679" y="47327"/>
                  </a:lnTo>
                  <a:lnTo>
                    <a:pt x="264981" y="68152"/>
                  </a:lnTo>
                  <a:lnTo>
                    <a:pt x="225851" y="92762"/>
                  </a:lnTo>
                  <a:lnTo>
                    <a:pt x="188552" y="121159"/>
                  </a:lnTo>
                  <a:lnTo>
                    <a:pt x="153343" y="153342"/>
                  </a:lnTo>
                  <a:lnTo>
                    <a:pt x="121160" y="188551"/>
                  </a:lnTo>
                  <a:lnTo>
                    <a:pt x="92763" y="225851"/>
                  </a:lnTo>
                  <a:lnTo>
                    <a:pt x="68152" y="264980"/>
                  </a:lnTo>
                  <a:lnTo>
                    <a:pt x="47328" y="305678"/>
                  </a:lnTo>
                  <a:lnTo>
                    <a:pt x="30290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90" y="699405"/>
                  </a:lnTo>
                  <a:lnTo>
                    <a:pt x="47328" y="741409"/>
                  </a:lnTo>
                  <a:lnTo>
                    <a:pt x="68152" y="782107"/>
                  </a:lnTo>
                  <a:lnTo>
                    <a:pt x="92763" y="821237"/>
                  </a:lnTo>
                  <a:lnTo>
                    <a:pt x="121160" y="858537"/>
                  </a:lnTo>
                  <a:lnTo>
                    <a:pt x="153343" y="893746"/>
                  </a:lnTo>
                  <a:lnTo>
                    <a:pt x="188552" y="925929"/>
                  </a:lnTo>
                  <a:lnTo>
                    <a:pt x="225851" y="954325"/>
                  </a:lnTo>
                  <a:lnTo>
                    <a:pt x="264981" y="978936"/>
                  </a:lnTo>
                  <a:lnTo>
                    <a:pt x="305679" y="999760"/>
                  </a:lnTo>
                  <a:lnTo>
                    <a:pt x="347683" y="1016798"/>
                  </a:lnTo>
                  <a:lnTo>
                    <a:pt x="390734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5" y="893746"/>
                  </a:lnTo>
                  <a:lnTo>
                    <a:pt x="925928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5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5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8" y="188551"/>
                  </a:lnTo>
                  <a:lnTo>
                    <a:pt x="893745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491295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9" y="0"/>
                  </a:moveTo>
                  <a:lnTo>
                    <a:pt x="346192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1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1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2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1" y="726251"/>
                  </a:lnTo>
                  <a:lnTo>
                    <a:pt x="516840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0" y="30904"/>
                  </a:lnTo>
                  <a:lnTo>
                    <a:pt x="475521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335702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4" y="17038"/>
                  </a:lnTo>
                  <a:lnTo>
                    <a:pt x="347683" y="30289"/>
                  </a:lnTo>
                  <a:lnTo>
                    <a:pt x="305679" y="47327"/>
                  </a:lnTo>
                  <a:lnTo>
                    <a:pt x="264981" y="68152"/>
                  </a:lnTo>
                  <a:lnTo>
                    <a:pt x="225851" y="92762"/>
                  </a:lnTo>
                  <a:lnTo>
                    <a:pt x="188552" y="121159"/>
                  </a:lnTo>
                  <a:lnTo>
                    <a:pt x="153343" y="153342"/>
                  </a:lnTo>
                  <a:lnTo>
                    <a:pt x="121160" y="188551"/>
                  </a:lnTo>
                  <a:lnTo>
                    <a:pt x="92763" y="225851"/>
                  </a:lnTo>
                  <a:lnTo>
                    <a:pt x="68152" y="264980"/>
                  </a:lnTo>
                  <a:lnTo>
                    <a:pt x="47328" y="305678"/>
                  </a:lnTo>
                  <a:lnTo>
                    <a:pt x="30290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90" y="699405"/>
                  </a:lnTo>
                  <a:lnTo>
                    <a:pt x="47328" y="741409"/>
                  </a:lnTo>
                  <a:lnTo>
                    <a:pt x="68152" y="782107"/>
                  </a:lnTo>
                  <a:lnTo>
                    <a:pt x="92763" y="821237"/>
                  </a:lnTo>
                  <a:lnTo>
                    <a:pt x="121160" y="858537"/>
                  </a:lnTo>
                  <a:lnTo>
                    <a:pt x="153343" y="893746"/>
                  </a:lnTo>
                  <a:lnTo>
                    <a:pt x="188552" y="925929"/>
                  </a:lnTo>
                  <a:lnTo>
                    <a:pt x="225851" y="954325"/>
                  </a:lnTo>
                  <a:lnTo>
                    <a:pt x="264981" y="978936"/>
                  </a:lnTo>
                  <a:lnTo>
                    <a:pt x="305679" y="999760"/>
                  </a:lnTo>
                  <a:lnTo>
                    <a:pt x="347683" y="1016798"/>
                  </a:lnTo>
                  <a:lnTo>
                    <a:pt x="390734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5" y="893746"/>
                  </a:lnTo>
                  <a:lnTo>
                    <a:pt x="925928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5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5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8" y="188551"/>
                  </a:lnTo>
                  <a:lnTo>
                    <a:pt x="893745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491295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9" y="0"/>
                  </a:moveTo>
                  <a:lnTo>
                    <a:pt x="346192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1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1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2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1" y="726251"/>
                  </a:lnTo>
                  <a:lnTo>
                    <a:pt x="516840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0" y="30904"/>
                  </a:lnTo>
                  <a:lnTo>
                    <a:pt x="475521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71563" y="6908555"/>
            <a:ext cx="140716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first commit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578813" y="6908555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26894" y="6908555"/>
            <a:ext cx="1637664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more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11096" y="6908555"/>
            <a:ext cx="209804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start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5" dirty="0">
                <a:solidFill>
                  <a:srgbClr val="FFFFFF"/>
                </a:solidFill>
                <a:latin typeface="Consolas"/>
                <a:cs typeface="Consolas"/>
              </a:rPr>
              <a:t>new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feature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8" name="Fußzeilenplatzhalter 17">
            <a:extLst>
              <a:ext uri="{FF2B5EF4-FFF2-40B4-BE49-F238E27FC236}">
                <a16:creationId xmlns:a16="http://schemas.microsoft.com/office/drawing/2014/main" id="{57273E73-2DF7-8F51-63A6-7A898056140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5357" y="5602632"/>
            <a:ext cx="11954510" cy="1047115"/>
            <a:chOff x="1155357" y="5602632"/>
            <a:chExt cx="11954510" cy="1047115"/>
          </a:xfrm>
        </p:grpSpPr>
        <p:sp>
          <p:nvSpPr>
            <p:cNvPr id="3" name="object 3"/>
            <p:cNvSpPr/>
            <p:nvPr/>
          </p:nvSpPr>
          <p:spPr>
            <a:xfrm>
              <a:off x="1613107" y="6047644"/>
              <a:ext cx="11038840" cy="157480"/>
            </a:xfrm>
            <a:custGeom>
              <a:avLst/>
              <a:gdLst/>
              <a:ahLst/>
              <a:cxnLst/>
              <a:rect l="l" t="t" r="r" b="b"/>
              <a:pathLst>
                <a:path w="11038840" h="157479">
                  <a:moveTo>
                    <a:pt x="0" y="0"/>
                  </a:moveTo>
                  <a:lnTo>
                    <a:pt x="11038721" y="0"/>
                  </a:lnTo>
                  <a:lnTo>
                    <a:pt x="11038721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55357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10950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8213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773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08920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4" y="17038"/>
                  </a:lnTo>
                  <a:lnTo>
                    <a:pt x="347683" y="30289"/>
                  </a:lnTo>
                  <a:lnTo>
                    <a:pt x="305679" y="47327"/>
                  </a:lnTo>
                  <a:lnTo>
                    <a:pt x="264981" y="68152"/>
                  </a:lnTo>
                  <a:lnTo>
                    <a:pt x="225851" y="92762"/>
                  </a:lnTo>
                  <a:lnTo>
                    <a:pt x="188552" y="121159"/>
                  </a:lnTo>
                  <a:lnTo>
                    <a:pt x="153343" y="153342"/>
                  </a:lnTo>
                  <a:lnTo>
                    <a:pt x="121160" y="188551"/>
                  </a:lnTo>
                  <a:lnTo>
                    <a:pt x="92763" y="225851"/>
                  </a:lnTo>
                  <a:lnTo>
                    <a:pt x="68152" y="264980"/>
                  </a:lnTo>
                  <a:lnTo>
                    <a:pt x="47328" y="305678"/>
                  </a:lnTo>
                  <a:lnTo>
                    <a:pt x="30290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90" y="699405"/>
                  </a:lnTo>
                  <a:lnTo>
                    <a:pt x="47328" y="741409"/>
                  </a:lnTo>
                  <a:lnTo>
                    <a:pt x="68152" y="782107"/>
                  </a:lnTo>
                  <a:lnTo>
                    <a:pt x="92763" y="821237"/>
                  </a:lnTo>
                  <a:lnTo>
                    <a:pt x="121160" y="858537"/>
                  </a:lnTo>
                  <a:lnTo>
                    <a:pt x="153343" y="893746"/>
                  </a:lnTo>
                  <a:lnTo>
                    <a:pt x="188552" y="925929"/>
                  </a:lnTo>
                  <a:lnTo>
                    <a:pt x="225851" y="954325"/>
                  </a:lnTo>
                  <a:lnTo>
                    <a:pt x="264981" y="978936"/>
                  </a:lnTo>
                  <a:lnTo>
                    <a:pt x="305679" y="999760"/>
                  </a:lnTo>
                  <a:lnTo>
                    <a:pt x="347683" y="1016798"/>
                  </a:lnTo>
                  <a:lnTo>
                    <a:pt x="390734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5" y="893746"/>
                  </a:lnTo>
                  <a:lnTo>
                    <a:pt x="925928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9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9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8" y="188551"/>
                  </a:lnTo>
                  <a:lnTo>
                    <a:pt x="893745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64514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335702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4" y="17038"/>
                  </a:lnTo>
                  <a:lnTo>
                    <a:pt x="347683" y="30289"/>
                  </a:lnTo>
                  <a:lnTo>
                    <a:pt x="305679" y="47327"/>
                  </a:lnTo>
                  <a:lnTo>
                    <a:pt x="264981" y="68152"/>
                  </a:lnTo>
                  <a:lnTo>
                    <a:pt x="225851" y="92762"/>
                  </a:lnTo>
                  <a:lnTo>
                    <a:pt x="188552" y="121159"/>
                  </a:lnTo>
                  <a:lnTo>
                    <a:pt x="153343" y="153342"/>
                  </a:lnTo>
                  <a:lnTo>
                    <a:pt x="121160" y="188551"/>
                  </a:lnTo>
                  <a:lnTo>
                    <a:pt x="92763" y="225851"/>
                  </a:lnTo>
                  <a:lnTo>
                    <a:pt x="68152" y="264980"/>
                  </a:lnTo>
                  <a:lnTo>
                    <a:pt x="47328" y="305678"/>
                  </a:lnTo>
                  <a:lnTo>
                    <a:pt x="30290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90" y="699405"/>
                  </a:lnTo>
                  <a:lnTo>
                    <a:pt x="47328" y="741409"/>
                  </a:lnTo>
                  <a:lnTo>
                    <a:pt x="68152" y="782107"/>
                  </a:lnTo>
                  <a:lnTo>
                    <a:pt x="92763" y="821237"/>
                  </a:lnTo>
                  <a:lnTo>
                    <a:pt x="121160" y="858537"/>
                  </a:lnTo>
                  <a:lnTo>
                    <a:pt x="153343" y="893746"/>
                  </a:lnTo>
                  <a:lnTo>
                    <a:pt x="188552" y="925929"/>
                  </a:lnTo>
                  <a:lnTo>
                    <a:pt x="225851" y="954325"/>
                  </a:lnTo>
                  <a:lnTo>
                    <a:pt x="264981" y="978936"/>
                  </a:lnTo>
                  <a:lnTo>
                    <a:pt x="305679" y="999760"/>
                  </a:lnTo>
                  <a:lnTo>
                    <a:pt x="347683" y="1016798"/>
                  </a:lnTo>
                  <a:lnTo>
                    <a:pt x="390734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5" y="893746"/>
                  </a:lnTo>
                  <a:lnTo>
                    <a:pt x="925928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5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5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8" y="188551"/>
                  </a:lnTo>
                  <a:lnTo>
                    <a:pt x="893745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491295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9" y="0"/>
                  </a:moveTo>
                  <a:lnTo>
                    <a:pt x="346192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1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1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2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1" y="726251"/>
                  </a:lnTo>
                  <a:lnTo>
                    <a:pt x="516840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0" y="30904"/>
                  </a:lnTo>
                  <a:lnTo>
                    <a:pt x="475521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062486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2" y="17038"/>
                  </a:lnTo>
                  <a:lnTo>
                    <a:pt x="347681" y="30289"/>
                  </a:lnTo>
                  <a:lnTo>
                    <a:pt x="305676" y="47327"/>
                  </a:lnTo>
                  <a:lnTo>
                    <a:pt x="264978" y="68152"/>
                  </a:lnTo>
                  <a:lnTo>
                    <a:pt x="225849" y="92762"/>
                  </a:lnTo>
                  <a:lnTo>
                    <a:pt x="188549" y="121159"/>
                  </a:lnTo>
                  <a:lnTo>
                    <a:pt x="153340" y="153342"/>
                  </a:lnTo>
                  <a:lnTo>
                    <a:pt x="121158" y="188551"/>
                  </a:lnTo>
                  <a:lnTo>
                    <a:pt x="92761" y="225851"/>
                  </a:lnTo>
                  <a:lnTo>
                    <a:pt x="68151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7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7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1" y="782107"/>
                  </a:lnTo>
                  <a:lnTo>
                    <a:pt x="92761" y="821237"/>
                  </a:lnTo>
                  <a:lnTo>
                    <a:pt x="121158" y="858537"/>
                  </a:lnTo>
                  <a:lnTo>
                    <a:pt x="153340" y="893746"/>
                  </a:lnTo>
                  <a:lnTo>
                    <a:pt x="188549" y="925929"/>
                  </a:lnTo>
                  <a:lnTo>
                    <a:pt x="225849" y="954325"/>
                  </a:lnTo>
                  <a:lnTo>
                    <a:pt x="264978" y="978936"/>
                  </a:lnTo>
                  <a:lnTo>
                    <a:pt x="305676" y="999760"/>
                  </a:lnTo>
                  <a:lnTo>
                    <a:pt x="347681" y="1016798"/>
                  </a:lnTo>
                  <a:lnTo>
                    <a:pt x="390732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1" y="1039516"/>
                  </a:lnTo>
                  <a:lnTo>
                    <a:pt x="656356" y="1030050"/>
                  </a:lnTo>
                  <a:lnTo>
                    <a:pt x="699406" y="1016798"/>
                  </a:lnTo>
                  <a:lnTo>
                    <a:pt x="741411" y="999760"/>
                  </a:lnTo>
                  <a:lnTo>
                    <a:pt x="782109" y="978936"/>
                  </a:lnTo>
                  <a:lnTo>
                    <a:pt x="821239" y="954325"/>
                  </a:lnTo>
                  <a:lnTo>
                    <a:pt x="858539" y="925929"/>
                  </a:lnTo>
                  <a:lnTo>
                    <a:pt x="893747" y="893746"/>
                  </a:lnTo>
                  <a:lnTo>
                    <a:pt x="925930" y="858537"/>
                  </a:lnTo>
                  <a:lnTo>
                    <a:pt x="954326" y="821237"/>
                  </a:lnTo>
                  <a:lnTo>
                    <a:pt x="978937" y="782107"/>
                  </a:lnTo>
                  <a:lnTo>
                    <a:pt x="999761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1" y="305678"/>
                  </a:lnTo>
                  <a:lnTo>
                    <a:pt x="978937" y="264980"/>
                  </a:lnTo>
                  <a:lnTo>
                    <a:pt x="954326" y="225851"/>
                  </a:lnTo>
                  <a:lnTo>
                    <a:pt x="925930" y="188551"/>
                  </a:lnTo>
                  <a:lnTo>
                    <a:pt x="893747" y="153342"/>
                  </a:lnTo>
                  <a:lnTo>
                    <a:pt x="858539" y="121159"/>
                  </a:lnTo>
                  <a:lnTo>
                    <a:pt x="821239" y="92762"/>
                  </a:lnTo>
                  <a:lnTo>
                    <a:pt x="782109" y="68152"/>
                  </a:lnTo>
                  <a:lnTo>
                    <a:pt x="741411" y="47327"/>
                  </a:lnTo>
                  <a:lnTo>
                    <a:pt x="699406" y="30289"/>
                  </a:lnTo>
                  <a:lnTo>
                    <a:pt x="656356" y="17038"/>
                  </a:lnTo>
                  <a:lnTo>
                    <a:pt x="612521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218075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13" y="0"/>
                  </a:moveTo>
                  <a:lnTo>
                    <a:pt x="346195" y="0"/>
                  </a:lnTo>
                  <a:lnTo>
                    <a:pt x="302922" y="5150"/>
                  </a:lnTo>
                  <a:lnTo>
                    <a:pt x="260382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2" y="726251"/>
                  </a:lnTo>
                  <a:lnTo>
                    <a:pt x="302922" y="736552"/>
                  </a:lnTo>
                  <a:lnTo>
                    <a:pt x="346195" y="741703"/>
                  </a:lnTo>
                  <a:lnTo>
                    <a:pt x="389713" y="741703"/>
                  </a:lnTo>
                  <a:lnTo>
                    <a:pt x="432986" y="736552"/>
                  </a:lnTo>
                  <a:lnTo>
                    <a:pt x="475527" y="726251"/>
                  </a:lnTo>
                  <a:lnTo>
                    <a:pt x="516846" y="710799"/>
                  </a:lnTo>
                  <a:lnTo>
                    <a:pt x="556455" y="690196"/>
                  </a:lnTo>
                  <a:lnTo>
                    <a:pt x="593866" y="664442"/>
                  </a:lnTo>
                  <a:lnTo>
                    <a:pt x="628590" y="633538"/>
                  </a:lnTo>
                  <a:lnTo>
                    <a:pt x="659253" y="598541"/>
                  </a:lnTo>
                  <a:lnTo>
                    <a:pt x="684805" y="560835"/>
                  </a:lnTo>
                  <a:lnTo>
                    <a:pt x="705246" y="520914"/>
                  </a:lnTo>
                  <a:lnTo>
                    <a:pt x="720578" y="479270"/>
                  </a:lnTo>
                  <a:lnTo>
                    <a:pt x="730798" y="436394"/>
                  </a:lnTo>
                  <a:lnTo>
                    <a:pt x="735909" y="392781"/>
                  </a:lnTo>
                  <a:lnTo>
                    <a:pt x="735909" y="348921"/>
                  </a:lnTo>
                  <a:lnTo>
                    <a:pt x="730798" y="305307"/>
                  </a:lnTo>
                  <a:lnTo>
                    <a:pt x="720578" y="262432"/>
                  </a:lnTo>
                  <a:lnTo>
                    <a:pt x="705246" y="220788"/>
                  </a:lnTo>
                  <a:lnTo>
                    <a:pt x="684805" y="180867"/>
                  </a:lnTo>
                  <a:lnTo>
                    <a:pt x="659253" y="143161"/>
                  </a:lnTo>
                  <a:lnTo>
                    <a:pt x="628590" y="108164"/>
                  </a:lnTo>
                  <a:lnTo>
                    <a:pt x="593866" y="77260"/>
                  </a:lnTo>
                  <a:lnTo>
                    <a:pt x="556455" y="51506"/>
                  </a:lnTo>
                  <a:lnTo>
                    <a:pt x="516846" y="30904"/>
                  </a:lnTo>
                  <a:lnTo>
                    <a:pt x="475527" y="15452"/>
                  </a:lnTo>
                  <a:lnTo>
                    <a:pt x="432986" y="5150"/>
                  </a:lnTo>
                  <a:lnTo>
                    <a:pt x="3897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71563" y="6908555"/>
            <a:ext cx="140716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first commit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78813" y="6908555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26894" y="6908555"/>
            <a:ext cx="1637664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more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11096" y="6908555"/>
            <a:ext cx="209804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start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5" dirty="0">
                <a:solidFill>
                  <a:srgbClr val="FFFFFF"/>
                </a:solidFill>
                <a:latin typeface="Consolas"/>
                <a:cs typeface="Consolas"/>
              </a:rPr>
              <a:t>new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feature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301061" y="6908555"/>
            <a:ext cx="3249295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keep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working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on</a:t>
            </a:r>
            <a:r>
              <a:rPr sz="33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new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feature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9" name="Fußzeilenplatzhalter 18">
            <a:extLst>
              <a:ext uri="{FF2B5EF4-FFF2-40B4-BE49-F238E27FC236}">
                <a16:creationId xmlns:a16="http://schemas.microsoft.com/office/drawing/2014/main" id="{E5B8F63F-B7F4-6077-AA29-51025B1E506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4676" y="4814378"/>
            <a:ext cx="601726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0" dirty="0"/>
              <a:t>Branching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5A5603-56AA-5EA2-541A-2A018D49924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5357" y="5602632"/>
            <a:ext cx="1047115" cy="1047115"/>
            <a:chOff x="1155357" y="5602632"/>
            <a:chExt cx="1047115" cy="1047115"/>
          </a:xfrm>
        </p:grpSpPr>
        <p:sp>
          <p:nvSpPr>
            <p:cNvPr id="3" name="object 3"/>
            <p:cNvSpPr/>
            <p:nvPr/>
          </p:nvSpPr>
          <p:spPr>
            <a:xfrm>
              <a:off x="1613107" y="6047644"/>
              <a:ext cx="132080" cy="157480"/>
            </a:xfrm>
            <a:custGeom>
              <a:avLst/>
              <a:gdLst/>
              <a:ahLst/>
              <a:cxnLst/>
              <a:rect l="l" t="t" r="r" b="b"/>
              <a:pathLst>
                <a:path w="132080" h="157479">
                  <a:moveTo>
                    <a:pt x="0" y="0"/>
                  </a:moveTo>
                  <a:lnTo>
                    <a:pt x="131588" y="0"/>
                  </a:lnTo>
                  <a:lnTo>
                    <a:pt x="131588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55357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10950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55357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10950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71563" y="6908555"/>
            <a:ext cx="140716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10" dirty="0">
                <a:latin typeface="Consolas"/>
                <a:cs typeface="Consolas"/>
              </a:rPr>
              <a:t>first commit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654A5E6-A8C0-6B59-8064-77F139FEB12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5357" y="5602632"/>
            <a:ext cx="3774440" cy="1047115"/>
            <a:chOff x="1155357" y="5602632"/>
            <a:chExt cx="3774440" cy="1047115"/>
          </a:xfrm>
        </p:grpSpPr>
        <p:sp>
          <p:nvSpPr>
            <p:cNvPr id="3" name="object 3"/>
            <p:cNvSpPr/>
            <p:nvPr/>
          </p:nvSpPr>
          <p:spPr>
            <a:xfrm>
              <a:off x="1613107" y="6047644"/>
              <a:ext cx="2930525" cy="157480"/>
            </a:xfrm>
            <a:custGeom>
              <a:avLst/>
              <a:gdLst/>
              <a:ahLst/>
              <a:cxnLst/>
              <a:rect l="l" t="t" r="r" b="b"/>
              <a:pathLst>
                <a:path w="2930525" h="157479">
                  <a:moveTo>
                    <a:pt x="0" y="0"/>
                  </a:moveTo>
                  <a:lnTo>
                    <a:pt x="2930125" y="0"/>
                  </a:lnTo>
                  <a:lnTo>
                    <a:pt x="2930125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55357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10950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8213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773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8213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3773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71563" y="6908555"/>
            <a:ext cx="140716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first commit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578813" y="6908555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D8F6906-CBE5-892C-BC41-2F16D27FE37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895719" y="3919416"/>
            <a:ext cx="2312670" cy="1573530"/>
            <a:chOff x="8895719" y="3919416"/>
            <a:chExt cx="2312670" cy="1573530"/>
          </a:xfrm>
        </p:grpSpPr>
        <p:sp>
          <p:nvSpPr>
            <p:cNvPr id="3" name="object 3"/>
            <p:cNvSpPr/>
            <p:nvPr/>
          </p:nvSpPr>
          <p:spPr>
            <a:xfrm>
              <a:off x="8921897" y="39455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07720" y="41213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40769" y="4105687"/>
              <a:ext cx="195592" cy="19559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921897" y="4444327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07719" y="4620127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40769" y="4604421"/>
              <a:ext cx="195592" cy="19559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921897" y="4950786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107720" y="5126586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40769" y="5110880"/>
              <a:ext cx="195592" cy="195592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93937" y="7178769"/>
            <a:ext cx="5356225" cy="3181985"/>
            <a:chOff x="893937" y="7178769"/>
            <a:chExt cx="5356225" cy="3181985"/>
          </a:xfrm>
        </p:grpSpPr>
        <p:sp>
          <p:nvSpPr>
            <p:cNvPr id="13" name="object 13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9"/>
                  </a:lnTo>
                  <a:lnTo>
                    <a:pt x="102643" y="37801"/>
                  </a:lnTo>
                  <a:lnTo>
                    <a:pt x="66693" y="66693"/>
                  </a:lnTo>
                  <a:lnTo>
                    <a:pt x="37800" y="102644"/>
                  </a:lnTo>
                  <a:lnTo>
                    <a:pt x="17138" y="144479"/>
                  </a:lnTo>
                  <a:lnTo>
                    <a:pt x="7227" y="185290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1"/>
                  </a:lnTo>
                  <a:lnTo>
                    <a:pt x="267" y="2562843"/>
                  </a:lnTo>
                  <a:lnTo>
                    <a:pt x="2142" y="2616488"/>
                  </a:lnTo>
                  <a:lnTo>
                    <a:pt x="7236" y="2661206"/>
                  </a:lnTo>
                  <a:lnTo>
                    <a:pt x="17138" y="2701993"/>
                  </a:lnTo>
                  <a:lnTo>
                    <a:pt x="37800" y="2743827"/>
                  </a:lnTo>
                  <a:lnTo>
                    <a:pt x="66693" y="2779778"/>
                  </a:lnTo>
                  <a:lnTo>
                    <a:pt x="102643" y="2808671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3" y="2846203"/>
                  </a:lnTo>
                  <a:lnTo>
                    <a:pt x="4250208" y="2844329"/>
                  </a:lnTo>
                  <a:lnTo>
                    <a:pt x="4294901" y="2839241"/>
                  </a:lnTo>
                  <a:lnTo>
                    <a:pt x="4335713" y="2829332"/>
                  </a:lnTo>
                  <a:lnTo>
                    <a:pt x="4377547" y="2808671"/>
                  </a:lnTo>
                  <a:lnTo>
                    <a:pt x="4413498" y="2779778"/>
                  </a:lnTo>
                  <a:lnTo>
                    <a:pt x="4442391" y="2743827"/>
                  </a:lnTo>
                  <a:lnTo>
                    <a:pt x="4463052" y="2701993"/>
                  </a:lnTo>
                  <a:lnTo>
                    <a:pt x="4472963" y="2661182"/>
                  </a:lnTo>
                  <a:lnTo>
                    <a:pt x="4478048" y="2616683"/>
                  </a:lnTo>
                  <a:lnTo>
                    <a:pt x="4479923" y="2563499"/>
                  </a:lnTo>
                  <a:lnTo>
                    <a:pt x="4480191" y="2496731"/>
                  </a:lnTo>
                  <a:lnTo>
                    <a:pt x="4480185" y="349741"/>
                  </a:lnTo>
                  <a:lnTo>
                    <a:pt x="4479923" y="283628"/>
                  </a:lnTo>
                  <a:lnTo>
                    <a:pt x="4478048" y="229983"/>
                  </a:lnTo>
                  <a:lnTo>
                    <a:pt x="4472955" y="185266"/>
                  </a:lnTo>
                  <a:lnTo>
                    <a:pt x="4463052" y="144479"/>
                  </a:lnTo>
                  <a:lnTo>
                    <a:pt x="4442391" y="102644"/>
                  </a:lnTo>
                  <a:lnTo>
                    <a:pt x="4413498" y="66693"/>
                  </a:lnTo>
                  <a:lnTo>
                    <a:pt x="4377547" y="37801"/>
                  </a:lnTo>
                  <a:lnTo>
                    <a:pt x="4335713" y="17139"/>
                  </a:lnTo>
                  <a:lnTo>
                    <a:pt x="4294926" y="7230"/>
                  </a:lnTo>
                  <a:lnTo>
                    <a:pt x="4250403" y="2142"/>
                  </a:lnTo>
                  <a:lnTo>
                    <a:pt x="4197219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2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0"/>
                  </a:lnTo>
                  <a:lnTo>
                    <a:pt x="57062" y="251862"/>
                  </a:lnTo>
                  <a:lnTo>
                    <a:pt x="95322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0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4" y="0"/>
                  </a:lnTo>
                  <a:lnTo>
                    <a:pt x="254085" y="239"/>
                  </a:lnTo>
                  <a:lnTo>
                    <a:pt x="206027" y="1919"/>
                  </a:lnTo>
                  <a:lnTo>
                    <a:pt x="165989" y="6477"/>
                  </a:lnTo>
                  <a:lnTo>
                    <a:pt x="91952" y="33863"/>
                  </a:lnTo>
                  <a:lnTo>
                    <a:pt x="59746" y="59747"/>
                  </a:lnTo>
                  <a:lnTo>
                    <a:pt x="33863" y="91953"/>
                  </a:lnTo>
                  <a:lnTo>
                    <a:pt x="15353" y="129430"/>
                  </a:lnTo>
                  <a:lnTo>
                    <a:pt x="1919" y="205854"/>
                  </a:lnTo>
                  <a:lnTo>
                    <a:pt x="239" y="253498"/>
                  </a:lnTo>
                  <a:lnTo>
                    <a:pt x="0" y="313312"/>
                  </a:lnTo>
                  <a:lnTo>
                    <a:pt x="5" y="2066509"/>
                  </a:lnTo>
                  <a:lnTo>
                    <a:pt x="239" y="2125735"/>
                  </a:lnTo>
                  <a:lnTo>
                    <a:pt x="1919" y="2173793"/>
                  </a:lnTo>
                  <a:lnTo>
                    <a:pt x="6482" y="2213853"/>
                  </a:lnTo>
                  <a:lnTo>
                    <a:pt x="33863" y="2287869"/>
                  </a:lnTo>
                  <a:lnTo>
                    <a:pt x="59746" y="2320075"/>
                  </a:lnTo>
                  <a:lnTo>
                    <a:pt x="91952" y="2345958"/>
                  </a:lnTo>
                  <a:lnTo>
                    <a:pt x="129429" y="2364468"/>
                  </a:lnTo>
                  <a:lnTo>
                    <a:pt x="205853" y="2377902"/>
                  </a:lnTo>
                  <a:lnTo>
                    <a:pt x="253497" y="2379581"/>
                  </a:lnTo>
                  <a:lnTo>
                    <a:pt x="313311" y="2379821"/>
                  </a:lnTo>
                  <a:lnTo>
                    <a:pt x="3698837" y="2379821"/>
                  </a:lnTo>
                  <a:lnTo>
                    <a:pt x="3759456" y="2379581"/>
                  </a:lnTo>
                  <a:lnTo>
                    <a:pt x="3807513" y="2377902"/>
                  </a:lnTo>
                  <a:lnTo>
                    <a:pt x="3847551" y="2373344"/>
                  </a:lnTo>
                  <a:lnTo>
                    <a:pt x="3921589" y="2345958"/>
                  </a:lnTo>
                  <a:lnTo>
                    <a:pt x="3953795" y="2320075"/>
                  </a:lnTo>
                  <a:lnTo>
                    <a:pt x="3979678" y="2287869"/>
                  </a:lnTo>
                  <a:lnTo>
                    <a:pt x="3998188" y="2250392"/>
                  </a:lnTo>
                  <a:lnTo>
                    <a:pt x="4011623" y="2173967"/>
                  </a:lnTo>
                  <a:lnTo>
                    <a:pt x="4013302" y="2126323"/>
                  </a:lnTo>
                  <a:lnTo>
                    <a:pt x="4013542" y="2066509"/>
                  </a:lnTo>
                  <a:lnTo>
                    <a:pt x="4013537" y="313312"/>
                  </a:lnTo>
                  <a:lnTo>
                    <a:pt x="4013302" y="254086"/>
                  </a:lnTo>
                  <a:lnTo>
                    <a:pt x="4011623" y="206028"/>
                  </a:lnTo>
                  <a:lnTo>
                    <a:pt x="4007059" y="165968"/>
                  </a:lnTo>
                  <a:lnTo>
                    <a:pt x="3979678" y="91953"/>
                  </a:lnTo>
                  <a:lnTo>
                    <a:pt x="3953795" y="59747"/>
                  </a:lnTo>
                  <a:lnTo>
                    <a:pt x="3921589" y="33863"/>
                  </a:lnTo>
                  <a:lnTo>
                    <a:pt x="3884112" y="15354"/>
                  </a:lnTo>
                  <a:lnTo>
                    <a:pt x="3807687" y="1919"/>
                  </a:lnTo>
                  <a:lnTo>
                    <a:pt x="3760043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3660589" y="7178769"/>
            <a:ext cx="5356225" cy="3181985"/>
            <a:chOff x="13660589" y="7178769"/>
            <a:chExt cx="5356225" cy="3181985"/>
          </a:xfrm>
        </p:grpSpPr>
        <p:sp>
          <p:nvSpPr>
            <p:cNvPr id="20" name="object 20"/>
            <p:cNvSpPr/>
            <p:nvPr/>
          </p:nvSpPr>
          <p:spPr>
            <a:xfrm>
              <a:off x="14098335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0" y="0"/>
                  </a:moveTo>
                  <a:lnTo>
                    <a:pt x="351298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7" y="17139"/>
                  </a:lnTo>
                  <a:lnTo>
                    <a:pt x="102642" y="37801"/>
                  </a:lnTo>
                  <a:lnTo>
                    <a:pt x="66692" y="66693"/>
                  </a:lnTo>
                  <a:lnTo>
                    <a:pt x="37801" y="102644"/>
                  </a:lnTo>
                  <a:lnTo>
                    <a:pt x="17140" y="144479"/>
                  </a:lnTo>
                  <a:lnTo>
                    <a:pt x="7228" y="185290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1"/>
                  </a:lnTo>
                  <a:lnTo>
                    <a:pt x="267" y="2562843"/>
                  </a:lnTo>
                  <a:lnTo>
                    <a:pt x="2142" y="2616488"/>
                  </a:lnTo>
                  <a:lnTo>
                    <a:pt x="7237" y="2661206"/>
                  </a:lnTo>
                  <a:lnTo>
                    <a:pt x="17140" y="2701993"/>
                  </a:lnTo>
                  <a:lnTo>
                    <a:pt x="37801" y="2743827"/>
                  </a:lnTo>
                  <a:lnTo>
                    <a:pt x="66692" y="2779778"/>
                  </a:lnTo>
                  <a:lnTo>
                    <a:pt x="102642" y="2808671"/>
                  </a:lnTo>
                  <a:lnTo>
                    <a:pt x="144477" y="2829332"/>
                  </a:lnTo>
                  <a:lnTo>
                    <a:pt x="185264" y="2839241"/>
                  </a:lnTo>
                  <a:lnTo>
                    <a:pt x="229787" y="2844329"/>
                  </a:lnTo>
                  <a:lnTo>
                    <a:pt x="282970" y="2846203"/>
                  </a:lnTo>
                  <a:lnTo>
                    <a:pt x="349738" y="2846471"/>
                  </a:lnTo>
                  <a:lnTo>
                    <a:pt x="4128889" y="2846471"/>
                  </a:lnTo>
                  <a:lnTo>
                    <a:pt x="4196559" y="2846203"/>
                  </a:lnTo>
                  <a:lnTo>
                    <a:pt x="4250205" y="2844329"/>
                  </a:lnTo>
                  <a:lnTo>
                    <a:pt x="4294899" y="2839241"/>
                  </a:lnTo>
                  <a:lnTo>
                    <a:pt x="4335710" y="2829332"/>
                  </a:lnTo>
                  <a:lnTo>
                    <a:pt x="4377545" y="2808671"/>
                  </a:lnTo>
                  <a:lnTo>
                    <a:pt x="4413495" y="2779778"/>
                  </a:lnTo>
                  <a:lnTo>
                    <a:pt x="4442386" y="2743827"/>
                  </a:lnTo>
                  <a:lnTo>
                    <a:pt x="4463047" y="2701993"/>
                  </a:lnTo>
                  <a:lnTo>
                    <a:pt x="4472959" y="2661182"/>
                  </a:lnTo>
                  <a:lnTo>
                    <a:pt x="4478045" y="2616683"/>
                  </a:lnTo>
                  <a:lnTo>
                    <a:pt x="4479920" y="2563499"/>
                  </a:lnTo>
                  <a:lnTo>
                    <a:pt x="4480188" y="2496731"/>
                  </a:lnTo>
                  <a:lnTo>
                    <a:pt x="4480182" y="349741"/>
                  </a:lnTo>
                  <a:lnTo>
                    <a:pt x="4479920" y="283628"/>
                  </a:lnTo>
                  <a:lnTo>
                    <a:pt x="4478045" y="229983"/>
                  </a:lnTo>
                  <a:lnTo>
                    <a:pt x="4472951" y="185266"/>
                  </a:lnTo>
                  <a:lnTo>
                    <a:pt x="4463047" y="144479"/>
                  </a:lnTo>
                  <a:lnTo>
                    <a:pt x="4442386" y="102644"/>
                  </a:lnTo>
                  <a:lnTo>
                    <a:pt x="4413495" y="66693"/>
                  </a:lnTo>
                  <a:lnTo>
                    <a:pt x="4377545" y="37801"/>
                  </a:lnTo>
                  <a:lnTo>
                    <a:pt x="4335710" y="17139"/>
                  </a:lnTo>
                  <a:lnTo>
                    <a:pt x="4294923" y="7230"/>
                  </a:lnTo>
                  <a:lnTo>
                    <a:pt x="4250400" y="2142"/>
                  </a:lnTo>
                  <a:lnTo>
                    <a:pt x="4197217" y="267"/>
                  </a:lnTo>
                  <a:lnTo>
                    <a:pt x="4130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098335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686766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19" h="278765">
                  <a:moveTo>
                    <a:pt x="5163947" y="0"/>
                  </a:moveTo>
                  <a:lnTo>
                    <a:pt x="139377" y="0"/>
                  </a:lnTo>
                  <a:lnTo>
                    <a:pt x="95325" y="7105"/>
                  </a:lnTo>
                  <a:lnTo>
                    <a:pt x="57065" y="26891"/>
                  </a:lnTo>
                  <a:lnTo>
                    <a:pt x="26893" y="57062"/>
                  </a:lnTo>
                  <a:lnTo>
                    <a:pt x="7106" y="95323"/>
                  </a:lnTo>
                  <a:lnTo>
                    <a:pt x="0" y="139376"/>
                  </a:lnTo>
                  <a:lnTo>
                    <a:pt x="7106" y="183430"/>
                  </a:lnTo>
                  <a:lnTo>
                    <a:pt x="26893" y="221690"/>
                  </a:lnTo>
                  <a:lnTo>
                    <a:pt x="57065" y="251862"/>
                  </a:lnTo>
                  <a:lnTo>
                    <a:pt x="95325" y="271648"/>
                  </a:lnTo>
                  <a:lnTo>
                    <a:pt x="139377" y="278753"/>
                  </a:lnTo>
                  <a:lnTo>
                    <a:pt x="5163947" y="278753"/>
                  </a:lnTo>
                  <a:lnTo>
                    <a:pt x="5207999" y="271648"/>
                  </a:lnTo>
                  <a:lnTo>
                    <a:pt x="5246260" y="251862"/>
                  </a:lnTo>
                  <a:lnTo>
                    <a:pt x="5276432" y="221690"/>
                  </a:lnTo>
                  <a:lnTo>
                    <a:pt x="5296219" y="183430"/>
                  </a:lnTo>
                  <a:lnTo>
                    <a:pt x="5303325" y="139376"/>
                  </a:lnTo>
                  <a:lnTo>
                    <a:pt x="5296219" y="95323"/>
                  </a:lnTo>
                  <a:lnTo>
                    <a:pt x="5276432" y="57062"/>
                  </a:lnTo>
                  <a:lnTo>
                    <a:pt x="5246260" y="26891"/>
                  </a:lnTo>
                  <a:lnTo>
                    <a:pt x="5207999" y="7105"/>
                  </a:lnTo>
                  <a:lnTo>
                    <a:pt x="51639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686766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19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331657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4" h="2379979">
                  <a:moveTo>
                    <a:pt x="3700232" y="0"/>
                  </a:moveTo>
                  <a:lnTo>
                    <a:pt x="314702" y="0"/>
                  </a:lnTo>
                  <a:lnTo>
                    <a:pt x="254086" y="239"/>
                  </a:lnTo>
                  <a:lnTo>
                    <a:pt x="206030" y="1919"/>
                  </a:lnTo>
                  <a:lnTo>
                    <a:pt x="165992" y="6477"/>
                  </a:lnTo>
                  <a:lnTo>
                    <a:pt x="91954" y="33863"/>
                  </a:lnTo>
                  <a:lnTo>
                    <a:pt x="59746" y="59747"/>
                  </a:lnTo>
                  <a:lnTo>
                    <a:pt x="33861" y="91953"/>
                  </a:lnTo>
                  <a:lnTo>
                    <a:pt x="15350" y="129430"/>
                  </a:lnTo>
                  <a:lnTo>
                    <a:pt x="1918" y="205854"/>
                  </a:lnTo>
                  <a:lnTo>
                    <a:pt x="239" y="253498"/>
                  </a:lnTo>
                  <a:lnTo>
                    <a:pt x="0" y="313312"/>
                  </a:lnTo>
                  <a:lnTo>
                    <a:pt x="5" y="2066509"/>
                  </a:lnTo>
                  <a:lnTo>
                    <a:pt x="239" y="2125735"/>
                  </a:lnTo>
                  <a:lnTo>
                    <a:pt x="1918" y="2173793"/>
                  </a:lnTo>
                  <a:lnTo>
                    <a:pt x="6481" y="2213853"/>
                  </a:lnTo>
                  <a:lnTo>
                    <a:pt x="33861" y="2287869"/>
                  </a:lnTo>
                  <a:lnTo>
                    <a:pt x="59746" y="2320075"/>
                  </a:lnTo>
                  <a:lnTo>
                    <a:pt x="91954" y="2345958"/>
                  </a:lnTo>
                  <a:lnTo>
                    <a:pt x="129430" y="2364468"/>
                  </a:lnTo>
                  <a:lnTo>
                    <a:pt x="205856" y="2377902"/>
                  </a:lnTo>
                  <a:lnTo>
                    <a:pt x="253499" y="2379581"/>
                  </a:lnTo>
                  <a:lnTo>
                    <a:pt x="313309" y="2379821"/>
                  </a:lnTo>
                  <a:lnTo>
                    <a:pt x="3698840" y="2379821"/>
                  </a:lnTo>
                  <a:lnTo>
                    <a:pt x="3759455" y="2379581"/>
                  </a:lnTo>
                  <a:lnTo>
                    <a:pt x="3807512" y="2377902"/>
                  </a:lnTo>
                  <a:lnTo>
                    <a:pt x="3847550" y="2373344"/>
                  </a:lnTo>
                  <a:lnTo>
                    <a:pt x="3921588" y="2345958"/>
                  </a:lnTo>
                  <a:lnTo>
                    <a:pt x="3953795" y="2320075"/>
                  </a:lnTo>
                  <a:lnTo>
                    <a:pt x="3979681" y="2287869"/>
                  </a:lnTo>
                  <a:lnTo>
                    <a:pt x="3998192" y="2250392"/>
                  </a:lnTo>
                  <a:lnTo>
                    <a:pt x="4011623" y="2173967"/>
                  </a:lnTo>
                  <a:lnTo>
                    <a:pt x="4013302" y="2126323"/>
                  </a:lnTo>
                  <a:lnTo>
                    <a:pt x="4013542" y="2066509"/>
                  </a:lnTo>
                  <a:lnTo>
                    <a:pt x="4013537" y="313312"/>
                  </a:lnTo>
                  <a:lnTo>
                    <a:pt x="4013302" y="254086"/>
                  </a:lnTo>
                  <a:lnTo>
                    <a:pt x="4011623" y="206028"/>
                  </a:lnTo>
                  <a:lnTo>
                    <a:pt x="4007061" y="165968"/>
                  </a:lnTo>
                  <a:lnTo>
                    <a:pt x="3979681" y="91953"/>
                  </a:lnTo>
                  <a:lnTo>
                    <a:pt x="3953795" y="59747"/>
                  </a:lnTo>
                  <a:lnTo>
                    <a:pt x="3921588" y="33863"/>
                  </a:lnTo>
                  <a:lnTo>
                    <a:pt x="3884112" y="15354"/>
                  </a:lnTo>
                  <a:lnTo>
                    <a:pt x="3807686" y="1919"/>
                  </a:lnTo>
                  <a:lnTo>
                    <a:pt x="3760043" y="239"/>
                  </a:lnTo>
                  <a:lnTo>
                    <a:pt x="37002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331658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4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46754" y="2762892"/>
            <a:ext cx="1993136" cy="2347310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6803846" y="3275158"/>
            <a:ext cx="687705" cy="597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3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190" dirty="0">
                <a:latin typeface="Arial"/>
                <a:cs typeface="Arial"/>
              </a:rPr>
              <a:t>Synchronizes</a:t>
            </a:r>
            <a:r>
              <a:rPr sz="4950" spc="125" dirty="0">
                <a:latin typeface="Arial"/>
                <a:cs typeface="Arial"/>
              </a:rPr>
              <a:t> </a:t>
            </a:r>
            <a:r>
              <a:rPr sz="4950" spc="315" dirty="0">
                <a:latin typeface="Arial"/>
                <a:cs typeface="Arial"/>
              </a:rPr>
              <a:t>code</a:t>
            </a:r>
            <a:r>
              <a:rPr sz="4950" spc="125" dirty="0">
                <a:latin typeface="Arial"/>
                <a:cs typeface="Arial"/>
              </a:rPr>
              <a:t> </a:t>
            </a:r>
            <a:r>
              <a:rPr sz="4950" spc="325" dirty="0">
                <a:latin typeface="Arial"/>
                <a:cs typeface="Arial"/>
              </a:rPr>
              <a:t>between</a:t>
            </a:r>
            <a:r>
              <a:rPr sz="4950" spc="130" dirty="0">
                <a:latin typeface="Arial"/>
                <a:cs typeface="Arial"/>
              </a:rPr>
              <a:t> </a:t>
            </a:r>
            <a:r>
              <a:rPr sz="4950" spc="295" dirty="0">
                <a:latin typeface="Arial"/>
                <a:cs typeface="Arial"/>
              </a:rPr>
              <a:t>different</a:t>
            </a:r>
            <a:r>
              <a:rPr sz="4950" spc="125" dirty="0">
                <a:latin typeface="Arial"/>
                <a:cs typeface="Arial"/>
              </a:rPr>
              <a:t> </a:t>
            </a:r>
            <a:r>
              <a:rPr sz="4950" spc="200" dirty="0">
                <a:latin typeface="Arial"/>
                <a:cs typeface="Arial"/>
              </a:rPr>
              <a:t>people.</a:t>
            </a:r>
            <a:endParaRPr sz="4950">
              <a:latin typeface="Arial"/>
              <a:cs typeface="Arial"/>
            </a:endParaRPr>
          </a:p>
        </p:txBody>
      </p:sp>
      <p:sp>
        <p:nvSpPr>
          <p:cNvPr id="29" name="Fußzeilenplatzhalter 28">
            <a:extLst>
              <a:ext uri="{FF2B5EF4-FFF2-40B4-BE49-F238E27FC236}">
                <a16:creationId xmlns:a16="http://schemas.microsoft.com/office/drawing/2014/main" id="{04016333-B9A4-B48D-8CE8-52C17649491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5357" y="5602632"/>
            <a:ext cx="6501130" cy="1047115"/>
            <a:chOff x="1155357" y="5602632"/>
            <a:chExt cx="6501130" cy="1047115"/>
          </a:xfrm>
        </p:grpSpPr>
        <p:sp>
          <p:nvSpPr>
            <p:cNvPr id="3" name="object 3"/>
            <p:cNvSpPr/>
            <p:nvPr/>
          </p:nvSpPr>
          <p:spPr>
            <a:xfrm>
              <a:off x="7115971" y="5946250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265" y="0"/>
                  </a:moveTo>
                  <a:lnTo>
                    <a:pt x="0" y="263265"/>
                  </a:lnTo>
                </a:path>
              </a:pathLst>
            </a:custGeom>
            <a:ln w="157063">
              <a:solidFill>
                <a:srgbClr val="00A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13107" y="6047644"/>
              <a:ext cx="5585460" cy="157480"/>
            </a:xfrm>
            <a:custGeom>
              <a:avLst/>
              <a:gdLst/>
              <a:ahLst/>
              <a:cxnLst/>
              <a:rect l="l" t="t" r="r" b="b"/>
              <a:pathLst>
                <a:path w="5585459" h="157479">
                  <a:moveTo>
                    <a:pt x="0" y="0"/>
                  </a:moveTo>
                  <a:lnTo>
                    <a:pt x="5585152" y="0"/>
                  </a:lnTo>
                  <a:lnTo>
                    <a:pt x="5585152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55357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10950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8213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3773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08920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4" y="17038"/>
                  </a:lnTo>
                  <a:lnTo>
                    <a:pt x="347683" y="30289"/>
                  </a:lnTo>
                  <a:lnTo>
                    <a:pt x="305679" y="47327"/>
                  </a:lnTo>
                  <a:lnTo>
                    <a:pt x="264981" y="68152"/>
                  </a:lnTo>
                  <a:lnTo>
                    <a:pt x="225851" y="92762"/>
                  </a:lnTo>
                  <a:lnTo>
                    <a:pt x="188552" y="121159"/>
                  </a:lnTo>
                  <a:lnTo>
                    <a:pt x="153343" y="153342"/>
                  </a:lnTo>
                  <a:lnTo>
                    <a:pt x="121160" y="188551"/>
                  </a:lnTo>
                  <a:lnTo>
                    <a:pt x="92763" y="225851"/>
                  </a:lnTo>
                  <a:lnTo>
                    <a:pt x="68152" y="264980"/>
                  </a:lnTo>
                  <a:lnTo>
                    <a:pt x="47328" y="305678"/>
                  </a:lnTo>
                  <a:lnTo>
                    <a:pt x="30290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90" y="699405"/>
                  </a:lnTo>
                  <a:lnTo>
                    <a:pt x="47328" y="741409"/>
                  </a:lnTo>
                  <a:lnTo>
                    <a:pt x="68152" y="782107"/>
                  </a:lnTo>
                  <a:lnTo>
                    <a:pt x="92763" y="821237"/>
                  </a:lnTo>
                  <a:lnTo>
                    <a:pt x="121160" y="858537"/>
                  </a:lnTo>
                  <a:lnTo>
                    <a:pt x="153343" y="893746"/>
                  </a:lnTo>
                  <a:lnTo>
                    <a:pt x="188552" y="925929"/>
                  </a:lnTo>
                  <a:lnTo>
                    <a:pt x="225851" y="954325"/>
                  </a:lnTo>
                  <a:lnTo>
                    <a:pt x="264981" y="978936"/>
                  </a:lnTo>
                  <a:lnTo>
                    <a:pt x="305679" y="999760"/>
                  </a:lnTo>
                  <a:lnTo>
                    <a:pt x="347683" y="1016798"/>
                  </a:lnTo>
                  <a:lnTo>
                    <a:pt x="390734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5" y="893746"/>
                  </a:lnTo>
                  <a:lnTo>
                    <a:pt x="925928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9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9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8" y="188551"/>
                  </a:lnTo>
                  <a:lnTo>
                    <a:pt x="893745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64514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08920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4" y="17038"/>
                  </a:lnTo>
                  <a:lnTo>
                    <a:pt x="347683" y="30289"/>
                  </a:lnTo>
                  <a:lnTo>
                    <a:pt x="305679" y="47327"/>
                  </a:lnTo>
                  <a:lnTo>
                    <a:pt x="264981" y="68152"/>
                  </a:lnTo>
                  <a:lnTo>
                    <a:pt x="225851" y="92762"/>
                  </a:lnTo>
                  <a:lnTo>
                    <a:pt x="188552" y="121159"/>
                  </a:lnTo>
                  <a:lnTo>
                    <a:pt x="153343" y="153342"/>
                  </a:lnTo>
                  <a:lnTo>
                    <a:pt x="121160" y="188551"/>
                  </a:lnTo>
                  <a:lnTo>
                    <a:pt x="92763" y="225851"/>
                  </a:lnTo>
                  <a:lnTo>
                    <a:pt x="68152" y="264980"/>
                  </a:lnTo>
                  <a:lnTo>
                    <a:pt x="47328" y="305678"/>
                  </a:lnTo>
                  <a:lnTo>
                    <a:pt x="30290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90" y="699405"/>
                  </a:lnTo>
                  <a:lnTo>
                    <a:pt x="47328" y="741409"/>
                  </a:lnTo>
                  <a:lnTo>
                    <a:pt x="68152" y="782107"/>
                  </a:lnTo>
                  <a:lnTo>
                    <a:pt x="92763" y="821237"/>
                  </a:lnTo>
                  <a:lnTo>
                    <a:pt x="121160" y="858537"/>
                  </a:lnTo>
                  <a:lnTo>
                    <a:pt x="153343" y="893746"/>
                  </a:lnTo>
                  <a:lnTo>
                    <a:pt x="188552" y="925929"/>
                  </a:lnTo>
                  <a:lnTo>
                    <a:pt x="225851" y="954325"/>
                  </a:lnTo>
                  <a:lnTo>
                    <a:pt x="264981" y="978936"/>
                  </a:lnTo>
                  <a:lnTo>
                    <a:pt x="305679" y="999760"/>
                  </a:lnTo>
                  <a:lnTo>
                    <a:pt x="347683" y="1016798"/>
                  </a:lnTo>
                  <a:lnTo>
                    <a:pt x="390734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5" y="893746"/>
                  </a:lnTo>
                  <a:lnTo>
                    <a:pt x="925928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9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9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8" y="188551"/>
                  </a:lnTo>
                  <a:lnTo>
                    <a:pt x="893745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64514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71563" y="6908555"/>
            <a:ext cx="140716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first commit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578813" y="6908555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26894" y="6908555"/>
            <a:ext cx="1637664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more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7800A285-ED26-2C82-ACA5-6334D5D6751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5357" y="3134304"/>
            <a:ext cx="9135745" cy="3515995"/>
            <a:chOff x="1155357" y="3134304"/>
            <a:chExt cx="9135745" cy="3515995"/>
          </a:xfrm>
        </p:grpSpPr>
        <p:sp>
          <p:nvSpPr>
            <p:cNvPr id="3" name="object 3"/>
            <p:cNvSpPr/>
            <p:nvPr/>
          </p:nvSpPr>
          <p:spPr>
            <a:xfrm>
              <a:off x="9572580" y="3579316"/>
              <a:ext cx="389255" cy="157480"/>
            </a:xfrm>
            <a:custGeom>
              <a:avLst/>
              <a:gdLst/>
              <a:ahLst/>
              <a:cxnLst/>
              <a:rect l="l" t="t" r="r" b="b"/>
              <a:pathLst>
                <a:path w="389254" h="157479">
                  <a:moveTo>
                    <a:pt x="0" y="0"/>
                  </a:moveTo>
                  <a:lnTo>
                    <a:pt x="388772" y="0"/>
                  </a:lnTo>
                  <a:lnTo>
                    <a:pt x="388772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15970" y="3683704"/>
              <a:ext cx="2734310" cy="2526030"/>
            </a:xfrm>
            <a:custGeom>
              <a:avLst/>
              <a:gdLst/>
              <a:ahLst/>
              <a:cxnLst/>
              <a:rect l="l" t="t" r="r" b="b"/>
              <a:pathLst>
                <a:path w="2734309" h="2526029">
                  <a:moveTo>
                    <a:pt x="2734178" y="0"/>
                  </a:moveTo>
                  <a:lnTo>
                    <a:pt x="0" y="2525812"/>
                  </a:lnTo>
                </a:path>
              </a:pathLst>
            </a:custGeom>
            <a:ln w="157063">
              <a:solidFill>
                <a:srgbClr val="00A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3107" y="6047644"/>
              <a:ext cx="5585460" cy="157480"/>
            </a:xfrm>
            <a:custGeom>
              <a:avLst/>
              <a:gdLst/>
              <a:ahLst/>
              <a:cxnLst/>
              <a:rect l="l" t="t" r="r" b="b"/>
              <a:pathLst>
                <a:path w="5585459" h="157479">
                  <a:moveTo>
                    <a:pt x="0" y="0"/>
                  </a:moveTo>
                  <a:lnTo>
                    <a:pt x="5585152" y="0"/>
                  </a:lnTo>
                  <a:lnTo>
                    <a:pt x="5585152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55357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10950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8213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3773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08920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4" y="17038"/>
                  </a:lnTo>
                  <a:lnTo>
                    <a:pt x="347683" y="30289"/>
                  </a:lnTo>
                  <a:lnTo>
                    <a:pt x="305679" y="47327"/>
                  </a:lnTo>
                  <a:lnTo>
                    <a:pt x="264981" y="68152"/>
                  </a:lnTo>
                  <a:lnTo>
                    <a:pt x="225851" y="92762"/>
                  </a:lnTo>
                  <a:lnTo>
                    <a:pt x="188552" y="121159"/>
                  </a:lnTo>
                  <a:lnTo>
                    <a:pt x="153343" y="153342"/>
                  </a:lnTo>
                  <a:lnTo>
                    <a:pt x="121160" y="188551"/>
                  </a:lnTo>
                  <a:lnTo>
                    <a:pt x="92763" y="225851"/>
                  </a:lnTo>
                  <a:lnTo>
                    <a:pt x="68152" y="264980"/>
                  </a:lnTo>
                  <a:lnTo>
                    <a:pt x="47328" y="305678"/>
                  </a:lnTo>
                  <a:lnTo>
                    <a:pt x="30290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90" y="699405"/>
                  </a:lnTo>
                  <a:lnTo>
                    <a:pt x="47328" y="741409"/>
                  </a:lnTo>
                  <a:lnTo>
                    <a:pt x="68152" y="782107"/>
                  </a:lnTo>
                  <a:lnTo>
                    <a:pt x="92763" y="821237"/>
                  </a:lnTo>
                  <a:lnTo>
                    <a:pt x="121160" y="858537"/>
                  </a:lnTo>
                  <a:lnTo>
                    <a:pt x="153343" y="893746"/>
                  </a:lnTo>
                  <a:lnTo>
                    <a:pt x="188552" y="925929"/>
                  </a:lnTo>
                  <a:lnTo>
                    <a:pt x="225851" y="954325"/>
                  </a:lnTo>
                  <a:lnTo>
                    <a:pt x="264981" y="978936"/>
                  </a:lnTo>
                  <a:lnTo>
                    <a:pt x="305679" y="999760"/>
                  </a:lnTo>
                  <a:lnTo>
                    <a:pt x="347683" y="1016798"/>
                  </a:lnTo>
                  <a:lnTo>
                    <a:pt x="390734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5" y="893746"/>
                  </a:lnTo>
                  <a:lnTo>
                    <a:pt x="925928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9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9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8" y="188551"/>
                  </a:lnTo>
                  <a:lnTo>
                    <a:pt x="893745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64514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243422" y="3134304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4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2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2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399015" y="3286996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10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1" y="15452"/>
                  </a:lnTo>
                  <a:lnTo>
                    <a:pt x="219062" y="30904"/>
                  </a:lnTo>
                  <a:lnTo>
                    <a:pt x="179453" y="51507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2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69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0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1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10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50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7" y="598540"/>
                  </a:lnTo>
                  <a:lnTo>
                    <a:pt x="684799" y="560835"/>
                  </a:lnTo>
                  <a:lnTo>
                    <a:pt x="705241" y="520914"/>
                  </a:lnTo>
                  <a:lnTo>
                    <a:pt x="720572" y="479269"/>
                  </a:lnTo>
                  <a:lnTo>
                    <a:pt x="730793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3" y="305307"/>
                  </a:lnTo>
                  <a:lnTo>
                    <a:pt x="720572" y="262432"/>
                  </a:lnTo>
                  <a:lnTo>
                    <a:pt x="705241" y="220788"/>
                  </a:lnTo>
                  <a:lnTo>
                    <a:pt x="684799" y="180867"/>
                  </a:lnTo>
                  <a:lnTo>
                    <a:pt x="659247" y="143162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50" y="51507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243422" y="3134304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4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2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2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399015" y="3286996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10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1" y="15452"/>
                  </a:lnTo>
                  <a:lnTo>
                    <a:pt x="219062" y="30904"/>
                  </a:lnTo>
                  <a:lnTo>
                    <a:pt x="179453" y="51507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2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69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0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1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10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50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7" y="598540"/>
                  </a:lnTo>
                  <a:lnTo>
                    <a:pt x="684799" y="560835"/>
                  </a:lnTo>
                  <a:lnTo>
                    <a:pt x="705241" y="520914"/>
                  </a:lnTo>
                  <a:lnTo>
                    <a:pt x="720572" y="479269"/>
                  </a:lnTo>
                  <a:lnTo>
                    <a:pt x="730793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3" y="305307"/>
                  </a:lnTo>
                  <a:lnTo>
                    <a:pt x="720572" y="262432"/>
                  </a:lnTo>
                  <a:lnTo>
                    <a:pt x="705241" y="220788"/>
                  </a:lnTo>
                  <a:lnTo>
                    <a:pt x="684799" y="180867"/>
                  </a:lnTo>
                  <a:lnTo>
                    <a:pt x="659247" y="143162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50" y="51507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243422" y="3134304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4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2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2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399015" y="3286996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10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1" y="15452"/>
                  </a:lnTo>
                  <a:lnTo>
                    <a:pt x="219062" y="30904"/>
                  </a:lnTo>
                  <a:lnTo>
                    <a:pt x="179453" y="51507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2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69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0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1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10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50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7" y="598540"/>
                  </a:lnTo>
                  <a:lnTo>
                    <a:pt x="684799" y="560835"/>
                  </a:lnTo>
                  <a:lnTo>
                    <a:pt x="705241" y="520914"/>
                  </a:lnTo>
                  <a:lnTo>
                    <a:pt x="720572" y="479269"/>
                  </a:lnTo>
                  <a:lnTo>
                    <a:pt x="730793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3" y="305307"/>
                  </a:lnTo>
                  <a:lnTo>
                    <a:pt x="720572" y="262432"/>
                  </a:lnTo>
                  <a:lnTo>
                    <a:pt x="705241" y="220788"/>
                  </a:lnTo>
                  <a:lnTo>
                    <a:pt x="684799" y="180867"/>
                  </a:lnTo>
                  <a:lnTo>
                    <a:pt x="659247" y="143162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50" y="51507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71563" y="6908555"/>
            <a:ext cx="140716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first commit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78813" y="6908555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26894" y="6908555"/>
            <a:ext cx="1637664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more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8709547" y="1830176"/>
            <a:ext cx="209804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latin typeface="Consolas"/>
                <a:cs typeface="Consolas"/>
              </a:rPr>
              <a:t>start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25" dirty="0">
                <a:latin typeface="Consolas"/>
                <a:cs typeface="Consolas"/>
              </a:rPr>
              <a:t>new </a:t>
            </a:r>
            <a:r>
              <a:rPr sz="3300" spc="-10" dirty="0">
                <a:latin typeface="Consolas"/>
                <a:cs typeface="Consolas"/>
              </a:rPr>
              <a:t>feature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2" name="Fußzeilenplatzhalter 21">
            <a:extLst>
              <a:ext uri="{FF2B5EF4-FFF2-40B4-BE49-F238E27FC236}">
                <a16:creationId xmlns:a16="http://schemas.microsoft.com/office/drawing/2014/main" id="{DC525633-9AAB-BB56-ABE2-6BF202D4545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5357" y="3051217"/>
            <a:ext cx="11929110" cy="3598545"/>
            <a:chOff x="1155357" y="3051217"/>
            <a:chExt cx="11929110" cy="3598545"/>
          </a:xfrm>
        </p:grpSpPr>
        <p:sp>
          <p:nvSpPr>
            <p:cNvPr id="3" name="object 3"/>
            <p:cNvSpPr/>
            <p:nvPr/>
          </p:nvSpPr>
          <p:spPr>
            <a:xfrm>
              <a:off x="9788802" y="3568845"/>
              <a:ext cx="2713355" cy="157480"/>
            </a:xfrm>
            <a:custGeom>
              <a:avLst/>
              <a:gdLst/>
              <a:ahLst/>
              <a:cxnLst/>
              <a:rect l="l" t="t" r="r" b="b"/>
              <a:pathLst>
                <a:path w="2713354" h="157479">
                  <a:moveTo>
                    <a:pt x="0" y="0"/>
                  </a:moveTo>
                  <a:lnTo>
                    <a:pt x="2713291" y="0"/>
                  </a:lnTo>
                  <a:lnTo>
                    <a:pt x="2713291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15970" y="3683704"/>
              <a:ext cx="2734310" cy="2526030"/>
            </a:xfrm>
            <a:custGeom>
              <a:avLst/>
              <a:gdLst/>
              <a:ahLst/>
              <a:cxnLst/>
              <a:rect l="l" t="t" r="r" b="b"/>
              <a:pathLst>
                <a:path w="2734309" h="2526029">
                  <a:moveTo>
                    <a:pt x="2734178" y="0"/>
                  </a:moveTo>
                  <a:lnTo>
                    <a:pt x="0" y="2525812"/>
                  </a:lnTo>
                </a:path>
              </a:pathLst>
            </a:custGeom>
            <a:ln w="157063">
              <a:solidFill>
                <a:srgbClr val="00A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3107" y="6047644"/>
              <a:ext cx="5585460" cy="157480"/>
            </a:xfrm>
            <a:custGeom>
              <a:avLst/>
              <a:gdLst/>
              <a:ahLst/>
              <a:cxnLst/>
              <a:rect l="l" t="t" r="r" b="b"/>
              <a:pathLst>
                <a:path w="5585459" h="157479">
                  <a:moveTo>
                    <a:pt x="0" y="0"/>
                  </a:moveTo>
                  <a:lnTo>
                    <a:pt x="5585152" y="0"/>
                  </a:lnTo>
                  <a:lnTo>
                    <a:pt x="5585152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55357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10950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8213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3773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43422" y="3134304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4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2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2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399015" y="3286996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10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1" y="15452"/>
                  </a:lnTo>
                  <a:lnTo>
                    <a:pt x="219062" y="30904"/>
                  </a:lnTo>
                  <a:lnTo>
                    <a:pt x="179453" y="51507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2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69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0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1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10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50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7" y="598540"/>
                  </a:lnTo>
                  <a:lnTo>
                    <a:pt x="684799" y="560835"/>
                  </a:lnTo>
                  <a:lnTo>
                    <a:pt x="705241" y="520914"/>
                  </a:lnTo>
                  <a:lnTo>
                    <a:pt x="720572" y="479269"/>
                  </a:lnTo>
                  <a:lnTo>
                    <a:pt x="730793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3" y="305307"/>
                  </a:lnTo>
                  <a:lnTo>
                    <a:pt x="720572" y="262432"/>
                  </a:lnTo>
                  <a:lnTo>
                    <a:pt x="705241" y="220788"/>
                  </a:lnTo>
                  <a:lnTo>
                    <a:pt x="684799" y="180867"/>
                  </a:lnTo>
                  <a:lnTo>
                    <a:pt x="659247" y="143162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50" y="51507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08920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4" y="17038"/>
                  </a:lnTo>
                  <a:lnTo>
                    <a:pt x="347683" y="30289"/>
                  </a:lnTo>
                  <a:lnTo>
                    <a:pt x="305679" y="47327"/>
                  </a:lnTo>
                  <a:lnTo>
                    <a:pt x="264981" y="68152"/>
                  </a:lnTo>
                  <a:lnTo>
                    <a:pt x="225851" y="92762"/>
                  </a:lnTo>
                  <a:lnTo>
                    <a:pt x="188552" y="121159"/>
                  </a:lnTo>
                  <a:lnTo>
                    <a:pt x="153343" y="153342"/>
                  </a:lnTo>
                  <a:lnTo>
                    <a:pt x="121160" y="188551"/>
                  </a:lnTo>
                  <a:lnTo>
                    <a:pt x="92763" y="225851"/>
                  </a:lnTo>
                  <a:lnTo>
                    <a:pt x="68152" y="264980"/>
                  </a:lnTo>
                  <a:lnTo>
                    <a:pt x="47328" y="305678"/>
                  </a:lnTo>
                  <a:lnTo>
                    <a:pt x="30290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90" y="699405"/>
                  </a:lnTo>
                  <a:lnTo>
                    <a:pt x="47328" y="741409"/>
                  </a:lnTo>
                  <a:lnTo>
                    <a:pt x="68152" y="782107"/>
                  </a:lnTo>
                  <a:lnTo>
                    <a:pt x="92763" y="821237"/>
                  </a:lnTo>
                  <a:lnTo>
                    <a:pt x="121160" y="858537"/>
                  </a:lnTo>
                  <a:lnTo>
                    <a:pt x="153343" y="893746"/>
                  </a:lnTo>
                  <a:lnTo>
                    <a:pt x="188552" y="925929"/>
                  </a:lnTo>
                  <a:lnTo>
                    <a:pt x="225851" y="954325"/>
                  </a:lnTo>
                  <a:lnTo>
                    <a:pt x="264981" y="978936"/>
                  </a:lnTo>
                  <a:lnTo>
                    <a:pt x="305679" y="999760"/>
                  </a:lnTo>
                  <a:lnTo>
                    <a:pt x="347683" y="1016798"/>
                  </a:lnTo>
                  <a:lnTo>
                    <a:pt x="390734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5" y="893746"/>
                  </a:lnTo>
                  <a:lnTo>
                    <a:pt x="925928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9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9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8" y="188551"/>
                  </a:lnTo>
                  <a:lnTo>
                    <a:pt x="893745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64514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036895" y="3051217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4">
                  <a:moveTo>
                    <a:pt x="523540" y="0"/>
                  </a:moveTo>
                  <a:lnTo>
                    <a:pt x="478921" y="1893"/>
                  </a:lnTo>
                  <a:lnTo>
                    <a:pt x="434564" y="7572"/>
                  </a:lnTo>
                  <a:lnTo>
                    <a:pt x="390730" y="17038"/>
                  </a:lnTo>
                  <a:lnTo>
                    <a:pt x="347680" y="30289"/>
                  </a:lnTo>
                  <a:lnTo>
                    <a:pt x="305675" y="47327"/>
                  </a:lnTo>
                  <a:lnTo>
                    <a:pt x="264978" y="68152"/>
                  </a:lnTo>
                  <a:lnTo>
                    <a:pt x="225848" y="92762"/>
                  </a:lnTo>
                  <a:lnTo>
                    <a:pt x="188549" y="121159"/>
                  </a:lnTo>
                  <a:lnTo>
                    <a:pt x="153340" y="153342"/>
                  </a:lnTo>
                  <a:lnTo>
                    <a:pt x="121158" y="188551"/>
                  </a:lnTo>
                  <a:lnTo>
                    <a:pt x="92761" y="225851"/>
                  </a:lnTo>
                  <a:lnTo>
                    <a:pt x="68151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7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7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1" y="782107"/>
                  </a:lnTo>
                  <a:lnTo>
                    <a:pt x="92761" y="821237"/>
                  </a:lnTo>
                  <a:lnTo>
                    <a:pt x="121158" y="858537"/>
                  </a:lnTo>
                  <a:lnTo>
                    <a:pt x="153340" y="893746"/>
                  </a:lnTo>
                  <a:lnTo>
                    <a:pt x="188549" y="925929"/>
                  </a:lnTo>
                  <a:lnTo>
                    <a:pt x="225848" y="954325"/>
                  </a:lnTo>
                  <a:lnTo>
                    <a:pt x="264978" y="978936"/>
                  </a:lnTo>
                  <a:lnTo>
                    <a:pt x="305675" y="999760"/>
                  </a:lnTo>
                  <a:lnTo>
                    <a:pt x="347680" y="1016798"/>
                  </a:lnTo>
                  <a:lnTo>
                    <a:pt x="390730" y="1030050"/>
                  </a:lnTo>
                  <a:lnTo>
                    <a:pt x="434564" y="1039516"/>
                  </a:lnTo>
                  <a:lnTo>
                    <a:pt x="478921" y="1045195"/>
                  </a:lnTo>
                  <a:lnTo>
                    <a:pt x="523540" y="1047088"/>
                  </a:lnTo>
                  <a:lnTo>
                    <a:pt x="568159" y="1045195"/>
                  </a:lnTo>
                  <a:lnTo>
                    <a:pt x="612516" y="1039516"/>
                  </a:lnTo>
                  <a:lnTo>
                    <a:pt x="656351" y="1030050"/>
                  </a:lnTo>
                  <a:lnTo>
                    <a:pt x="699402" y="1016798"/>
                  </a:lnTo>
                  <a:lnTo>
                    <a:pt x="741407" y="999760"/>
                  </a:lnTo>
                  <a:lnTo>
                    <a:pt x="782106" y="978936"/>
                  </a:lnTo>
                  <a:lnTo>
                    <a:pt x="821236" y="954325"/>
                  </a:lnTo>
                  <a:lnTo>
                    <a:pt x="858537" y="925929"/>
                  </a:lnTo>
                  <a:lnTo>
                    <a:pt x="893747" y="893746"/>
                  </a:lnTo>
                  <a:lnTo>
                    <a:pt x="925930" y="858537"/>
                  </a:lnTo>
                  <a:lnTo>
                    <a:pt x="954326" y="821237"/>
                  </a:lnTo>
                  <a:lnTo>
                    <a:pt x="978937" y="782107"/>
                  </a:lnTo>
                  <a:lnTo>
                    <a:pt x="999761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1" y="305678"/>
                  </a:lnTo>
                  <a:lnTo>
                    <a:pt x="978937" y="264980"/>
                  </a:lnTo>
                  <a:lnTo>
                    <a:pt x="954326" y="225851"/>
                  </a:lnTo>
                  <a:lnTo>
                    <a:pt x="925930" y="188551"/>
                  </a:lnTo>
                  <a:lnTo>
                    <a:pt x="893747" y="153342"/>
                  </a:lnTo>
                  <a:lnTo>
                    <a:pt x="858537" y="121159"/>
                  </a:lnTo>
                  <a:lnTo>
                    <a:pt x="821236" y="92762"/>
                  </a:lnTo>
                  <a:lnTo>
                    <a:pt x="782106" y="68152"/>
                  </a:lnTo>
                  <a:lnTo>
                    <a:pt x="741407" y="47327"/>
                  </a:lnTo>
                  <a:lnTo>
                    <a:pt x="699402" y="30289"/>
                  </a:lnTo>
                  <a:lnTo>
                    <a:pt x="656351" y="17038"/>
                  </a:lnTo>
                  <a:lnTo>
                    <a:pt x="612516" y="7572"/>
                  </a:lnTo>
                  <a:lnTo>
                    <a:pt x="568159" y="1893"/>
                  </a:lnTo>
                  <a:lnTo>
                    <a:pt x="52354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192485" y="3203910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7" y="0"/>
                  </a:moveTo>
                  <a:lnTo>
                    <a:pt x="346191" y="0"/>
                  </a:lnTo>
                  <a:lnTo>
                    <a:pt x="302919" y="5150"/>
                  </a:lnTo>
                  <a:lnTo>
                    <a:pt x="260379" y="15452"/>
                  </a:lnTo>
                  <a:lnTo>
                    <a:pt x="219061" y="30904"/>
                  </a:lnTo>
                  <a:lnTo>
                    <a:pt x="179452" y="51507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2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69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0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2" y="690196"/>
                  </a:lnTo>
                  <a:lnTo>
                    <a:pt x="219061" y="710799"/>
                  </a:lnTo>
                  <a:lnTo>
                    <a:pt x="260379" y="726251"/>
                  </a:lnTo>
                  <a:lnTo>
                    <a:pt x="302919" y="736552"/>
                  </a:lnTo>
                  <a:lnTo>
                    <a:pt x="346191" y="741703"/>
                  </a:lnTo>
                  <a:lnTo>
                    <a:pt x="389707" y="741703"/>
                  </a:lnTo>
                  <a:lnTo>
                    <a:pt x="432979" y="736552"/>
                  </a:lnTo>
                  <a:lnTo>
                    <a:pt x="475519" y="726251"/>
                  </a:lnTo>
                  <a:lnTo>
                    <a:pt x="516837" y="710799"/>
                  </a:lnTo>
                  <a:lnTo>
                    <a:pt x="556446" y="690196"/>
                  </a:lnTo>
                  <a:lnTo>
                    <a:pt x="593856" y="664442"/>
                  </a:lnTo>
                  <a:lnTo>
                    <a:pt x="628580" y="633538"/>
                  </a:lnTo>
                  <a:lnTo>
                    <a:pt x="659242" y="598540"/>
                  </a:lnTo>
                  <a:lnTo>
                    <a:pt x="684794" y="560835"/>
                  </a:lnTo>
                  <a:lnTo>
                    <a:pt x="705236" y="520914"/>
                  </a:lnTo>
                  <a:lnTo>
                    <a:pt x="720567" y="479269"/>
                  </a:lnTo>
                  <a:lnTo>
                    <a:pt x="730788" y="436394"/>
                  </a:lnTo>
                  <a:lnTo>
                    <a:pt x="735898" y="392781"/>
                  </a:lnTo>
                  <a:lnTo>
                    <a:pt x="735898" y="348921"/>
                  </a:lnTo>
                  <a:lnTo>
                    <a:pt x="730788" y="305307"/>
                  </a:lnTo>
                  <a:lnTo>
                    <a:pt x="720567" y="262432"/>
                  </a:lnTo>
                  <a:lnTo>
                    <a:pt x="705236" y="220788"/>
                  </a:lnTo>
                  <a:lnTo>
                    <a:pt x="684794" y="180867"/>
                  </a:lnTo>
                  <a:lnTo>
                    <a:pt x="659242" y="143162"/>
                  </a:lnTo>
                  <a:lnTo>
                    <a:pt x="628580" y="108164"/>
                  </a:lnTo>
                  <a:lnTo>
                    <a:pt x="593856" y="77260"/>
                  </a:lnTo>
                  <a:lnTo>
                    <a:pt x="556446" y="51507"/>
                  </a:lnTo>
                  <a:lnTo>
                    <a:pt x="516837" y="30904"/>
                  </a:lnTo>
                  <a:lnTo>
                    <a:pt x="475519" y="15452"/>
                  </a:lnTo>
                  <a:lnTo>
                    <a:pt x="432979" y="5150"/>
                  </a:lnTo>
                  <a:lnTo>
                    <a:pt x="3897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8920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4" y="17038"/>
                  </a:lnTo>
                  <a:lnTo>
                    <a:pt x="347683" y="30289"/>
                  </a:lnTo>
                  <a:lnTo>
                    <a:pt x="305679" y="47327"/>
                  </a:lnTo>
                  <a:lnTo>
                    <a:pt x="264981" y="68152"/>
                  </a:lnTo>
                  <a:lnTo>
                    <a:pt x="225851" y="92762"/>
                  </a:lnTo>
                  <a:lnTo>
                    <a:pt x="188552" y="121159"/>
                  </a:lnTo>
                  <a:lnTo>
                    <a:pt x="153343" y="153342"/>
                  </a:lnTo>
                  <a:lnTo>
                    <a:pt x="121160" y="188551"/>
                  </a:lnTo>
                  <a:lnTo>
                    <a:pt x="92763" y="225851"/>
                  </a:lnTo>
                  <a:lnTo>
                    <a:pt x="68152" y="264980"/>
                  </a:lnTo>
                  <a:lnTo>
                    <a:pt x="47328" y="305678"/>
                  </a:lnTo>
                  <a:lnTo>
                    <a:pt x="30290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90" y="699405"/>
                  </a:lnTo>
                  <a:lnTo>
                    <a:pt x="47328" y="741409"/>
                  </a:lnTo>
                  <a:lnTo>
                    <a:pt x="68152" y="782107"/>
                  </a:lnTo>
                  <a:lnTo>
                    <a:pt x="92763" y="821237"/>
                  </a:lnTo>
                  <a:lnTo>
                    <a:pt x="121160" y="858537"/>
                  </a:lnTo>
                  <a:lnTo>
                    <a:pt x="153343" y="893746"/>
                  </a:lnTo>
                  <a:lnTo>
                    <a:pt x="188552" y="925929"/>
                  </a:lnTo>
                  <a:lnTo>
                    <a:pt x="225851" y="954325"/>
                  </a:lnTo>
                  <a:lnTo>
                    <a:pt x="264981" y="978936"/>
                  </a:lnTo>
                  <a:lnTo>
                    <a:pt x="305679" y="999760"/>
                  </a:lnTo>
                  <a:lnTo>
                    <a:pt x="347683" y="1016798"/>
                  </a:lnTo>
                  <a:lnTo>
                    <a:pt x="390734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5" y="893746"/>
                  </a:lnTo>
                  <a:lnTo>
                    <a:pt x="925928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9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9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8" y="188551"/>
                  </a:lnTo>
                  <a:lnTo>
                    <a:pt x="893745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64514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71563" y="6908555"/>
            <a:ext cx="140716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first commit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78813" y="6908555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26894" y="6908555"/>
            <a:ext cx="1637664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more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09547" y="1830176"/>
            <a:ext cx="209804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start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5" dirty="0">
                <a:solidFill>
                  <a:srgbClr val="FFFFFF"/>
                </a:solidFill>
                <a:latin typeface="Consolas"/>
                <a:cs typeface="Consolas"/>
              </a:rPr>
              <a:t>new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feature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2322002" y="1777821"/>
            <a:ext cx="3249295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latin typeface="Consolas"/>
                <a:cs typeface="Consolas"/>
              </a:rPr>
              <a:t>keep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10" dirty="0">
                <a:latin typeface="Consolas"/>
                <a:cs typeface="Consolas"/>
              </a:rPr>
              <a:t>working </a:t>
            </a:r>
            <a:r>
              <a:rPr sz="3300" dirty="0">
                <a:latin typeface="Consolas"/>
                <a:cs typeface="Consolas"/>
              </a:rPr>
              <a:t>on</a:t>
            </a:r>
            <a:r>
              <a:rPr sz="3300" spc="-1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new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10" dirty="0">
                <a:latin typeface="Consolas"/>
                <a:cs typeface="Consolas"/>
              </a:rPr>
              <a:t>feature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3" name="Fußzeilenplatzhalter 22">
            <a:extLst>
              <a:ext uri="{FF2B5EF4-FFF2-40B4-BE49-F238E27FC236}">
                <a16:creationId xmlns:a16="http://schemas.microsoft.com/office/drawing/2014/main" id="{D41CF843-1F29-3F22-F8A6-01C21860460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5357" y="3051217"/>
            <a:ext cx="11929110" cy="3598545"/>
            <a:chOff x="1155357" y="3051217"/>
            <a:chExt cx="11929110" cy="3598545"/>
          </a:xfrm>
        </p:grpSpPr>
        <p:sp>
          <p:nvSpPr>
            <p:cNvPr id="3" name="object 3"/>
            <p:cNvSpPr/>
            <p:nvPr/>
          </p:nvSpPr>
          <p:spPr>
            <a:xfrm>
              <a:off x="9788802" y="3568845"/>
              <a:ext cx="2713355" cy="157480"/>
            </a:xfrm>
            <a:custGeom>
              <a:avLst/>
              <a:gdLst/>
              <a:ahLst/>
              <a:cxnLst/>
              <a:rect l="l" t="t" r="r" b="b"/>
              <a:pathLst>
                <a:path w="2713354" h="157479">
                  <a:moveTo>
                    <a:pt x="0" y="0"/>
                  </a:moveTo>
                  <a:lnTo>
                    <a:pt x="2713291" y="0"/>
                  </a:lnTo>
                  <a:lnTo>
                    <a:pt x="2713291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15970" y="3683704"/>
              <a:ext cx="2734310" cy="2526030"/>
            </a:xfrm>
            <a:custGeom>
              <a:avLst/>
              <a:gdLst/>
              <a:ahLst/>
              <a:cxnLst/>
              <a:rect l="l" t="t" r="r" b="b"/>
              <a:pathLst>
                <a:path w="2734309" h="2526029">
                  <a:moveTo>
                    <a:pt x="2734178" y="0"/>
                  </a:moveTo>
                  <a:lnTo>
                    <a:pt x="0" y="2525812"/>
                  </a:lnTo>
                </a:path>
              </a:pathLst>
            </a:custGeom>
            <a:ln w="157063">
              <a:solidFill>
                <a:srgbClr val="00A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3107" y="6047644"/>
              <a:ext cx="8702675" cy="157480"/>
            </a:xfrm>
            <a:custGeom>
              <a:avLst/>
              <a:gdLst/>
              <a:ahLst/>
              <a:cxnLst/>
              <a:rect l="l" t="t" r="r" b="b"/>
              <a:pathLst>
                <a:path w="8702675" h="157479">
                  <a:moveTo>
                    <a:pt x="0" y="0"/>
                  </a:moveTo>
                  <a:lnTo>
                    <a:pt x="8702099" y="0"/>
                  </a:lnTo>
                  <a:lnTo>
                    <a:pt x="8702099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55357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10950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8213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3773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08920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4" y="17038"/>
                  </a:lnTo>
                  <a:lnTo>
                    <a:pt x="347683" y="30289"/>
                  </a:lnTo>
                  <a:lnTo>
                    <a:pt x="305679" y="47327"/>
                  </a:lnTo>
                  <a:lnTo>
                    <a:pt x="264981" y="68152"/>
                  </a:lnTo>
                  <a:lnTo>
                    <a:pt x="225851" y="92762"/>
                  </a:lnTo>
                  <a:lnTo>
                    <a:pt x="188552" y="121159"/>
                  </a:lnTo>
                  <a:lnTo>
                    <a:pt x="153343" y="153342"/>
                  </a:lnTo>
                  <a:lnTo>
                    <a:pt x="121160" y="188551"/>
                  </a:lnTo>
                  <a:lnTo>
                    <a:pt x="92763" y="225851"/>
                  </a:lnTo>
                  <a:lnTo>
                    <a:pt x="68152" y="264980"/>
                  </a:lnTo>
                  <a:lnTo>
                    <a:pt x="47328" y="305678"/>
                  </a:lnTo>
                  <a:lnTo>
                    <a:pt x="30290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90" y="699405"/>
                  </a:lnTo>
                  <a:lnTo>
                    <a:pt x="47328" y="741409"/>
                  </a:lnTo>
                  <a:lnTo>
                    <a:pt x="68152" y="782107"/>
                  </a:lnTo>
                  <a:lnTo>
                    <a:pt x="92763" y="821237"/>
                  </a:lnTo>
                  <a:lnTo>
                    <a:pt x="121160" y="858537"/>
                  </a:lnTo>
                  <a:lnTo>
                    <a:pt x="153343" y="893746"/>
                  </a:lnTo>
                  <a:lnTo>
                    <a:pt x="188552" y="925929"/>
                  </a:lnTo>
                  <a:lnTo>
                    <a:pt x="225851" y="954325"/>
                  </a:lnTo>
                  <a:lnTo>
                    <a:pt x="264981" y="978936"/>
                  </a:lnTo>
                  <a:lnTo>
                    <a:pt x="305679" y="999760"/>
                  </a:lnTo>
                  <a:lnTo>
                    <a:pt x="347683" y="1016798"/>
                  </a:lnTo>
                  <a:lnTo>
                    <a:pt x="390734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5" y="893746"/>
                  </a:lnTo>
                  <a:lnTo>
                    <a:pt x="925928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9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9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8" y="188551"/>
                  </a:lnTo>
                  <a:lnTo>
                    <a:pt x="893745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64514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243422" y="3134304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4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2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2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399015" y="3286996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10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1" y="15452"/>
                  </a:lnTo>
                  <a:lnTo>
                    <a:pt x="219062" y="30904"/>
                  </a:lnTo>
                  <a:lnTo>
                    <a:pt x="179453" y="51507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2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69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0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1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10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50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7" y="598540"/>
                  </a:lnTo>
                  <a:lnTo>
                    <a:pt x="684799" y="560835"/>
                  </a:lnTo>
                  <a:lnTo>
                    <a:pt x="705241" y="520914"/>
                  </a:lnTo>
                  <a:lnTo>
                    <a:pt x="720572" y="479269"/>
                  </a:lnTo>
                  <a:lnTo>
                    <a:pt x="730793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3" y="305307"/>
                  </a:lnTo>
                  <a:lnTo>
                    <a:pt x="720572" y="262432"/>
                  </a:lnTo>
                  <a:lnTo>
                    <a:pt x="705241" y="220788"/>
                  </a:lnTo>
                  <a:lnTo>
                    <a:pt x="684799" y="180867"/>
                  </a:lnTo>
                  <a:lnTo>
                    <a:pt x="659247" y="143162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50" y="51507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036895" y="3051217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4">
                  <a:moveTo>
                    <a:pt x="523540" y="0"/>
                  </a:moveTo>
                  <a:lnTo>
                    <a:pt x="478921" y="1893"/>
                  </a:lnTo>
                  <a:lnTo>
                    <a:pt x="434564" y="7572"/>
                  </a:lnTo>
                  <a:lnTo>
                    <a:pt x="390730" y="17038"/>
                  </a:lnTo>
                  <a:lnTo>
                    <a:pt x="347680" y="30289"/>
                  </a:lnTo>
                  <a:lnTo>
                    <a:pt x="305675" y="47327"/>
                  </a:lnTo>
                  <a:lnTo>
                    <a:pt x="264978" y="68152"/>
                  </a:lnTo>
                  <a:lnTo>
                    <a:pt x="225848" y="92762"/>
                  </a:lnTo>
                  <a:lnTo>
                    <a:pt x="188549" y="121159"/>
                  </a:lnTo>
                  <a:lnTo>
                    <a:pt x="153340" y="153342"/>
                  </a:lnTo>
                  <a:lnTo>
                    <a:pt x="121158" y="188551"/>
                  </a:lnTo>
                  <a:lnTo>
                    <a:pt x="92761" y="225851"/>
                  </a:lnTo>
                  <a:lnTo>
                    <a:pt x="68151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7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7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1" y="782107"/>
                  </a:lnTo>
                  <a:lnTo>
                    <a:pt x="92761" y="821237"/>
                  </a:lnTo>
                  <a:lnTo>
                    <a:pt x="121158" y="858537"/>
                  </a:lnTo>
                  <a:lnTo>
                    <a:pt x="153340" y="893746"/>
                  </a:lnTo>
                  <a:lnTo>
                    <a:pt x="188549" y="925929"/>
                  </a:lnTo>
                  <a:lnTo>
                    <a:pt x="225848" y="954325"/>
                  </a:lnTo>
                  <a:lnTo>
                    <a:pt x="264978" y="978936"/>
                  </a:lnTo>
                  <a:lnTo>
                    <a:pt x="305675" y="999760"/>
                  </a:lnTo>
                  <a:lnTo>
                    <a:pt x="347680" y="1016798"/>
                  </a:lnTo>
                  <a:lnTo>
                    <a:pt x="390730" y="1030050"/>
                  </a:lnTo>
                  <a:lnTo>
                    <a:pt x="434564" y="1039516"/>
                  </a:lnTo>
                  <a:lnTo>
                    <a:pt x="478921" y="1045195"/>
                  </a:lnTo>
                  <a:lnTo>
                    <a:pt x="523540" y="1047088"/>
                  </a:lnTo>
                  <a:lnTo>
                    <a:pt x="568159" y="1045195"/>
                  </a:lnTo>
                  <a:lnTo>
                    <a:pt x="612516" y="1039516"/>
                  </a:lnTo>
                  <a:lnTo>
                    <a:pt x="656351" y="1030050"/>
                  </a:lnTo>
                  <a:lnTo>
                    <a:pt x="699402" y="1016798"/>
                  </a:lnTo>
                  <a:lnTo>
                    <a:pt x="741407" y="999760"/>
                  </a:lnTo>
                  <a:lnTo>
                    <a:pt x="782106" y="978936"/>
                  </a:lnTo>
                  <a:lnTo>
                    <a:pt x="821236" y="954325"/>
                  </a:lnTo>
                  <a:lnTo>
                    <a:pt x="858537" y="925929"/>
                  </a:lnTo>
                  <a:lnTo>
                    <a:pt x="893747" y="893746"/>
                  </a:lnTo>
                  <a:lnTo>
                    <a:pt x="925930" y="858537"/>
                  </a:lnTo>
                  <a:lnTo>
                    <a:pt x="954326" y="821237"/>
                  </a:lnTo>
                  <a:lnTo>
                    <a:pt x="978937" y="782107"/>
                  </a:lnTo>
                  <a:lnTo>
                    <a:pt x="999761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1" y="305678"/>
                  </a:lnTo>
                  <a:lnTo>
                    <a:pt x="978937" y="264980"/>
                  </a:lnTo>
                  <a:lnTo>
                    <a:pt x="954326" y="225851"/>
                  </a:lnTo>
                  <a:lnTo>
                    <a:pt x="925930" y="188551"/>
                  </a:lnTo>
                  <a:lnTo>
                    <a:pt x="893747" y="153342"/>
                  </a:lnTo>
                  <a:lnTo>
                    <a:pt x="858537" y="121159"/>
                  </a:lnTo>
                  <a:lnTo>
                    <a:pt x="821236" y="92762"/>
                  </a:lnTo>
                  <a:lnTo>
                    <a:pt x="782106" y="68152"/>
                  </a:lnTo>
                  <a:lnTo>
                    <a:pt x="741407" y="47327"/>
                  </a:lnTo>
                  <a:lnTo>
                    <a:pt x="699402" y="30289"/>
                  </a:lnTo>
                  <a:lnTo>
                    <a:pt x="656351" y="17038"/>
                  </a:lnTo>
                  <a:lnTo>
                    <a:pt x="612516" y="7572"/>
                  </a:lnTo>
                  <a:lnTo>
                    <a:pt x="568159" y="1893"/>
                  </a:lnTo>
                  <a:lnTo>
                    <a:pt x="52354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192485" y="3203910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7" y="0"/>
                  </a:moveTo>
                  <a:lnTo>
                    <a:pt x="346191" y="0"/>
                  </a:lnTo>
                  <a:lnTo>
                    <a:pt x="302919" y="5150"/>
                  </a:lnTo>
                  <a:lnTo>
                    <a:pt x="260379" y="15452"/>
                  </a:lnTo>
                  <a:lnTo>
                    <a:pt x="219061" y="30904"/>
                  </a:lnTo>
                  <a:lnTo>
                    <a:pt x="179452" y="51507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2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69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0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2" y="690196"/>
                  </a:lnTo>
                  <a:lnTo>
                    <a:pt x="219061" y="710799"/>
                  </a:lnTo>
                  <a:lnTo>
                    <a:pt x="260379" y="726251"/>
                  </a:lnTo>
                  <a:lnTo>
                    <a:pt x="302919" y="736552"/>
                  </a:lnTo>
                  <a:lnTo>
                    <a:pt x="346191" y="741703"/>
                  </a:lnTo>
                  <a:lnTo>
                    <a:pt x="389707" y="741703"/>
                  </a:lnTo>
                  <a:lnTo>
                    <a:pt x="432979" y="736552"/>
                  </a:lnTo>
                  <a:lnTo>
                    <a:pt x="475519" y="726251"/>
                  </a:lnTo>
                  <a:lnTo>
                    <a:pt x="516837" y="710799"/>
                  </a:lnTo>
                  <a:lnTo>
                    <a:pt x="556446" y="690196"/>
                  </a:lnTo>
                  <a:lnTo>
                    <a:pt x="593856" y="664442"/>
                  </a:lnTo>
                  <a:lnTo>
                    <a:pt x="628580" y="633538"/>
                  </a:lnTo>
                  <a:lnTo>
                    <a:pt x="659242" y="598540"/>
                  </a:lnTo>
                  <a:lnTo>
                    <a:pt x="684794" y="560835"/>
                  </a:lnTo>
                  <a:lnTo>
                    <a:pt x="705236" y="520914"/>
                  </a:lnTo>
                  <a:lnTo>
                    <a:pt x="720567" y="479269"/>
                  </a:lnTo>
                  <a:lnTo>
                    <a:pt x="730788" y="436394"/>
                  </a:lnTo>
                  <a:lnTo>
                    <a:pt x="735898" y="392781"/>
                  </a:lnTo>
                  <a:lnTo>
                    <a:pt x="735898" y="348921"/>
                  </a:lnTo>
                  <a:lnTo>
                    <a:pt x="730788" y="305307"/>
                  </a:lnTo>
                  <a:lnTo>
                    <a:pt x="720567" y="262432"/>
                  </a:lnTo>
                  <a:lnTo>
                    <a:pt x="705236" y="220788"/>
                  </a:lnTo>
                  <a:lnTo>
                    <a:pt x="684794" y="180867"/>
                  </a:lnTo>
                  <a:lnTo>
                    <a:pt x="659242" y="143162"/>
                  </a:lnTo>
                  <a:lnTo>
                    <a:pt x="628580" y="108164"/>
                  </a:lnTo>
                  <a:lnTo>
                    <a:pt x="593856" y="77260"/>
                  </a:lnTo>
                  <a:lnTo>
                    <a:pt x="556446" y="51507"/>
                  </a:lnTo>
                  <a:lnTo>
                    <a:pt x="516837" y="30904"/>
                  </a:lnTo>
                  <a:lnTo>
                    <a:pt x="475519" y="15452"/>
                  </a:lnTo>
                  <a:lnTo>
                    <a:pt x="432979" y="5150"/>
                  </a:lnTo>
                  <a:lnTo>
                    <a:pt x="3897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70327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5" y="1030050"/>
                  </a:lnTo>
                  <a:lnTo>
                    <a:pt x="699405" y="1016798"/>
                  </a:lnTo>
                  <a:lnTo>
                    <a:pt x="741410" y="999760"/>
                  </a:lnTo>
                  <a:lnTo>
                    <a:pt x="782109" y="978936"/>
                  </a:lnTo>
                  <a:lnTo>
                    <a:pt x="821238" y="954325"/>
                  </a:lnTo>
                  <a:lnTo>
                    <a:pt x="858539" y="925929"/>
                  </a:lnTo>
                  <a:lnTo>
                    <a:pt x="893748" y="893746"/>
                  </a:lnTo>
                  <a:lnTo>
                    <a:pt x="925930" y="858537"/>
                  </a:lnTo>
                  <a:lnTo>
                    <a:pt x="954327" y="821237"/>
                  </a:lnTo>
                  <a:lnTo>
                    <a:pt x="978937" y="782107"/>
                  </a:lnTo>
                  <a:lnTo>
                    <a:pt x="999761" y="741409"/>
                  </a:lnTo>
                  <a:lnTo>
                    <a:pt x="1016799" y="699405"/>
                  </a:lnTo>
                  <a:lnTo>
                    <a:pt x="1030051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1" y="390733"/>
                  </a:lnTo>
                  <a:lnTo>
                    <a:pt x="1016799" y="347683"/>
                  </a:lnTo>
                  <a:lnTo>
                    <a:pt x="999761" y="305678"/>
                  </a:lnTo>
                  <a:lnTo>
                    <a:pt x="978937" y="264980"/>
                  </a:lnTo>
                  <a:lnTo>
                    <a:pt x="954327" y="225851"/>
                  </a:lnTo>
                  <a:lnTo>
                    <a:pt x="925930" y="188551"/>
                  </a:lnTo>
                  <a:lnTo>
                    <a:pt x="893748" y="153342"/>
                  </a:lnTo>
                  <a:lnTo>
                    <a:pt x="858539" y="121159"/>
                  </a:lnTo>
                  <a:lnTo>
                    <a:pt x="821238" y="92762"/>
                  </a:lnTo>
                  <a:lnTo>
                    <a:pt x="782109" y="68152"/>
                  </a:lnTo>
                  <a:lnTo>
                    <a:pt x="741410" y="47327"/>
                  </a:lnTo>
                  <a:lnTo>
                    <a:pt x="699405" y="30289"/>
                  </a:lnTo>
                  <a:lnTo>
                    <a:pt x="656355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85887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10" y="0"/>
                  </a:moveTo>
                  <a:lnTo>
                    <a:pt x="346193" y="0"/>
                  </a:lnTo>
                  <a:lnTo>
                    <a:pt x="302921" y="5150"/>
                  </a:lnTo>
                  <a:lnTo>
                    <a:pt x="260381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3" y="77260"/>
                  </a:lnTo>
                  <a:lnTo>
                    <a:pt x="107319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9" y="633538"/>
                  </a:lnTo>
                  <a:lnTo>
                    <a:pt x="142043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1" y="726251"/>
                  </a:lnTo>
                  <a:lnTo>
                    <a:pt x="302921" y="736552"/>
                  </a:lnTo>
                  <a:lnTo>
                    <a:pt x="346193" y="741703"/>
                  </a:lnTo>
                  <a:lnTo>
                    <a:pt x="389710" y="741703"/>
                  </a:lnTo>
                  <a:lnTo>
                    <a:pt x="432983" y="736552"/>
                  </a:lnTo>
                  <a:lnTo>
                    <a:pt x="475523" y="726251"/>
                  </a:lnTo>
                  <a:lnTo>
                    <a:pt x="516842" y="710799"/>
                  </a:lnTo>
                  <a:lnTo>
                    <a:pt x="556452" y="690196"/>
                  </a:lnTo>
                  <a:lnTo>
                    <a:pt x="593863" y="664442"/>
                  </a:lnTo>
                  <a:lnTo>
                    <a:pt x="628588" y="633538"/>
                  </a:lnTo>
                  <a:lnTo>
                    <a:pt x="659250" y="598541"/>
                  </a:lnTo>
                  <a:lnTo>
                    <a:pt x="684802" y="560835"/>
                  </a:lnTo>
                  <a:lnTo>
                    <a:pt x="705244" y="520914"/>
                  </a:lnTo>
                  <a:lnTo>
                    <a:pt x="720575" y="479270"/>
                  </a:lnTo>
                  <a:lnTo>
                    <a:pt x="730796" y="436394"/>
                  </a:lnTo>
                  <a:lnTo>
                    <a:pt x="735907" y="392781"/>
                  </a:lnTo>
                  <a:lnTo>
                    <a:pt x="735907" y="348921"/>
                  </a:lnTo>
                  <a:lnTo>
                    <a:pt x="730796" y="305307"/>
                  </a:lnTo>
                  <a:lnTo>
                    <a:pt x="720575" y="262432"/>
                  </a:lnTo>
                  <a:lnTo>
                    <a:pt x="705244" y="220788"/>
                  </a:lnTo>
                  <a:lnTo>
                    <a:pt x="684802" y="180867"/>
                  </a:lnTo>
                  <a:lnTo>
                    <a:pt x="659250" y="143161"/>
                  </a:lnTo>
                  <a:lnTo>
                    <a:pt x="628588" y="108164"/>
                  </a:lnTo>
                  <a:lnTo>
                    <a:pt x="593863" y="77260"/>
                  </a:lnTo>
                  <a:lnTo>
                    <a:pt x="556452" y="51506"/>
                  </a:lnTo>
                  <a:lnTo>
                    <a:pt x="516842" y="30904"/>
                  </a:lnTo>
                  <a:lnTo>
                    <a:pt x="475523" y="15452"/>
                  </a:lnTo>
                  <a:lnTo>
                    <a:pt x="432983" y="5150"/>
                  </a:lnTo>
                  <a:lnTo>
                    <a:pt x="3897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71563" y="6908555"/>
            <a:ext cx="140716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first commit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78813" y="6908555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26894" y="6908555"/>
            <a:ext cx="1637664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more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09547" y="1830176"/>
            <a:ext cx="209804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start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5" dirty="0">
                <a:solidFill>
                  <a:srgbClr val="FFFFFF"/>
                </a:solidFill>
                <a:latin typeface="Consolas"/>
                <a:cs typeface="Consolas"/>
              </a:rPr>
              <a:t>new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feature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2322002" y="1777821"/>
            <a:ext cx="3249295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latin typeface="Consolas"/>
                <a:cs typeface="Consolas"/>
              </a:rPr>
              <a:t>keep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10" dirty="0">
                <a:latin typeface="Consolas"/>
                <a:cs typeface="Consolas"/>
              </a:rPr>
              <a:t>working </a:t>
            </a:r>
            <a:r>
              <a:rPr sz="3300" dirty="0">
                <a:latin typeface="Consolas"/>
                <a:cs typeface="Consolas"/>
              </a:rPr>
              <a:t>on</a:t>
            </a:r>
            <a:r>
              <a:rPr sz="3300" spc="-1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new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10" dirty="0">
                <a:latin typeface="Consolas"/>
                <a:cs typeface="Consolas"/>
              </a:rPr>
              <a:t>feature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861344" y="6929497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fix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5" dirty="0">
                <a:solidFill>
                  <a:srgbClr val="FFFFFF"/>
                </a:solidFill>
                <a:latin typeface="Consolas"/>
                <a:cs typeface="Consolas"/>
              </a:rPr>
              <a:t>bug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4" name="Fußzeilenplatzhalter 23">
            <a:extLst>
              <a:ext uri="{FF2B5EF4-FFF2-40B4-BE49-F238E27FC236}">
                <a16:creationId xmlns:a16="http://schemas.microsoft.com/office/drawing/2014/main" id="{0329DBD7-F500-CDA1-0AF6-2B11D7EDD62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5357" y="3051217"/>
            <a:ext cx="11929110" cy="3598545"/>
            <a:chOff x="1155357" y="3051217"/>
            <a:chExt cx="11929110" cy="3598545"/>
          </a:xfrm>
        </p:grpSpPr>
        <p:sp>
          <p:nvSpPr>
            <p:cNvPr id="3" name="object 3"/>
            <p:cNvSpPr/>
            <p:nvPr/>
          </p:nvSpPr>
          <p:spPr>
            <a:xfrm>
              <a:off x="9788802" y="3568845"/>
              <a:ext cx="2713355" cy="157480"/>
            </a:xfrm>
            <a:custGeom>
              <a:avLst/>
              <a:gdLst/>
              <a:ahLst/>
              <a:cxnLst/>
              <a:rect l="l" t="t" r="r" b="b"/>
              <a:pathLst>
                <a:path w="2713354" h="157479">
                  <a:moveTo>
                    <a:pt x="0" y="0"/>
                  </a:moveTo>
                  <a:lnTo>
                    <a:pt x="2713291" y="0"/>
                  </a:lnTo>
                  <a:lnTo>
                    <a:pt x="2713291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15970" y="3683704"/>
              <a:ext cx="2734310" cy="2526030"/>
            </a:xfrm>
            <a:custGeom>
              <a:avLst/>
              <a:gdLst/>
              <a:ahLst/>
              <a:cxnLst/>
              <a:rect l="l" t="t" r="r" b="b"/>
              <a:pathLst>
                <a:path w="2734309" h="2526029">
                  <a:moveTo>
                    <a:pt x="2734178" y="0"/>
                  </a:moveTo>
                  <a:lnTo>
                    <a:pt x="0" y="2525812"/>
                  </a:lnTo>
                </a:path>
              </a:pathLst>
            </a:custGeom>
            <a:ln w="157063">
              <a:solidFill>
                <a:srgbClr val="00A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3107" y="6047644"/>
              <a:ext cx="8702675" cy="157480"/>
            </a:xfrm>
            <a:custGeom>
              <a:avLst/>
              <a:gdLst/>
              <a:ahLst/>
              <a:cxnLst/>
              <a:rect l="l" t="t" r="r" b="b"/>
              <a:pathLst>
                <a:path w="8702675" h="157479">
                  <a:moveTo>
                    <a:pt x="0" y="0"/>
                  </a:moveTo>
                  <a:lnTo>
                    <a:pt x="8702099" y="0"/>
                  </a:lnTo>
                  <a:lnTo>
                    <a:pt x="8702099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55357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10950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8213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3773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08920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4" y="17038"/>
                  </a:lnTo>
                  <a:lnTo>
                    <a:pt x="347683" y="30289"/>
                  </a:lnTo>
                  <a:lnTo>
                    <a:pt x="305679" y="47327"/>
                  </a:lnTo>
                  <a:lnTo>
                    <a:pt x="264981" y="68152"/>
                  </a:lnTo>
                  <a:lnTo>
                    <a:pt x="225851" y="92762"/>
                  </a:lnTo>
                  <a:lnTo>
                    <a:pt x="188552" y="121159"/>
                  </a:lnTo>
                  <a:lnTo>
                    <a:pt x="153343" y="153342"/>
                  </a:lnTo>
                  <a:lnTo>
                    <a:pt x="121160" y="188551"/>
                  </a:lnTo>
                  <a:lnTo>
                    <a:pt x="92763" y="225851"/>
                  </a:lnTo>
                  <a:lnTo>
                    <a:pt x="68152" y="264980"/>
                  </a:lnTo>
                  <a:lnTo>
                    <a:pt x="47328" y="305678"/>
                  </a:lnTo>
                  <a:lnTo>
                    <a:pt x="30290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90" y="699405"/>
                  </a:lnTo>
                  <a:lnTo>
                    <a:pt x="47328" y="741409"/>
                  </a:lnTo>
                  <a:lnTo>
                    <a:pt x="68152" y="782107"/>
                  </a:lnTo>
                  <a:lnTo>
                    <a:pt x="92763" y="821237"/>
                  </a:lnTo>
                  <a:lnTo>
                    <a:pt x="121160" y="858537"/>
                  </a:lnTo>
                  <a:lnTo>
                    <a:pt x="153343" y="893746"/>
                  </a:lnTo>
                  <a:lnTo>
                    <a:pt x="188552" y="925929"/>
                  </a:lnTo>
                  <a:lnTo>
                    <a:pt x="225851" y="954325"/>
                  </a:lnTo>
                  <a:lnTo>
                    <a:pt x="264981" y="978936"/>
                  </a:lnTo>
                  <a:lnTo>
                    <a:pt x="305679" y="999760"/>
                  </a:lnTo>
                  <a:lnTo>
                    <a:pt x="347683" y="1016798"/>
                  </a:lnTo>
                  <a:lnTo>
                    <a:pt x="390734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5" y="893746"/>
                  </a:lnTo>
                  <a:lnTo>
                    <a:pt x="925928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9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9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8" y="188551"/>
                  </a:lnTo>
                  <a:lnTo>
                    <a:pt x="893745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64514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243422" y="3134304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4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2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2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399015" y="3286996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10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1" y="15452"/>
                  </a:lnTo>
                  <a:lnTo>
                    <a:pt x="219062" y="30904"/>
                  </a:lnTo>
                  <a:lnTo>
                    <a:pt x="179453" y="51507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2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69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0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1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10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50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7" y="598540"/>
                  </a:lnTo>
                  <a:lnTo>
                    <a:pt x="684799" y="560835"/>
                  </a:lnTo>
                  <a:lnTo>
                    <a:pt x="705241" y="520914"/>
                  </a:lnTo>
                  <a:lnTo>
                    <a:pt x="720572" y="479269"/>
                  </a:lnTo>
                  <a:lnTo>
                    <a:pt x="730793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3" y="305307"/>
                  </a:lnTo>
                  <a:lnTo>
                    <a:pt x="720572" y="262432"/>
                  </a:lnTo>
                  <a:lnTo>
                    <a:pt x="705241" y="220788"/>
                  </a:lnTo>
                  <a:lnTo>
                    <a:pt x="684799" y="180867"/>
                  </a:lnTo>
                  <a:lnTo>
                    <a:pt x="659247" y="143162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50" y="51507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036895" y="3051217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4">
                  <a:moveTo>
                    <a:pt x="523540" y="0"/>
                  </a:moveTo>
                  <a:lnTo>
                    <a:pt x="478921" y="1893"/>
                  </a:lnTo>
                  <a:lnTo>
                    <a:pt x="434564" y="7572"/>
                  </a:lnTo>
                  <a:lnTo>
                    <a:pt x="390730" y="17038"/>
                  </a:lnTo>
                  <a:lnTo>
                    <a:pt x="347680" y="30289"/>
                  </a:lnTo>
                  <a:lnTo>
                    <a:pt x="305675" y="47327"/>
                  </a:lnTo>
                  <a:lnTo>
                    <a:pt x="264978" y="68152"/>
                  </a:lnTo>
                  <a:lnTo>
                    <a:pt x="225848" y="92762"/>
                  </a:lnTo>
                  <a:lnTo>
                    <a:pt x="188549" y="121159"/>
                  </a:lnTo>
                  <a:lnTo>
                    <a:pt x="153340" y="153342"/>
                  </a:lnTo>
                  <a:lnTo>
                    <a:pt x="121158" y="188551"/>
                  </a:lnTo>
                  <a:lnTo>
                    <a:pt x="92761" y="225851"/>
                  </a:lnTo>
                  <a:lnTo>
                    <a:pt x="68151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7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7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1" y="782107"/>
                  </a:lnTo>
                  <a:lnTo>
                    <a:pt x="92761" y="821237"/>
                  </a:lnTo>
                  <a:lnTo>
                    <a:pt x="121158" y="858537"/>
                  </a:lnTo>
                  <a:lnTo>
                    <a:pt x="153340" y="893746"/>
                  </a:lnTo>
                  <a:lnTo>
                    <a:pt x="188549" y="925929"/>
                  </a:lnTo>
                  <a:lnTo>
                    <a:pt x="225848" y="954325"/>
                  </a:lnTo>
                  <a:lnTo>
                    <a:pt x="264978" y="978936"/>
                  </a:lnTo>
                  <a:lnTo>
                    <a:pt x="305675" y="999760"/>
                  </a:lnTo>
                  <a:lnTo>
                    <a:pt x="347680" y="1016798"/>
                  </a:lnTo>
                  <a:lnTo>
                    <a:pt x="390730" y="1030050"/>
                  </a:lnTo>
                  <a:lnTo>
                    <a:pt x="434564" y="1039516"/>
                  </a:lnTo>
                  <a:lnTo>
                    <a:pt x="478921" y="1045195"/>
                  </a:lnTo>
                  <a:lnTo>
                    <a:pt x="523540" y="1047088"/>
                  </a:lnTo>
                  <a:lnTo>
                    <a:pt x="568159" y="1045195"/>
                  </a:lnTo>
                  <a:lnTo>
                    <a:pt x="612516" y="1039516"/>
                  </a:lnTo>
                  <a:lnTo>
                    <a:pt x="656351" y="1030050"/>
                  </a:lnTo>
                  <a:lnTo>
                    <a:pt x="699402" y="1016798"/>
                  </a:lnTo>
                  <a:lnTo>
                    <a:pt x="741407" y="999760"/>
                  </a:lnTo>
                  <a:lnTo>
                    <a:pt x="782106" y="978936"/>
                  </a:lnTo>
                  <a:lnTo>
                    <a:pt x="821236" y="954325"/>
                  </a:lnTo>
                  <a:lnTo>
                    <a:pt x="858537" y="925929"/>
                  </a:lnTo>
                  <a:lnTo>
                    <a:pt x="893747" y="893746"/>
                  </a:lnTo>
                  <a:lnTo>
                    <a:pt x="925930" y="858537"/>
                  </a:lnTo>
                  <a:lnTo>
                    <a:pt x="954326" y="821237"/>
                  </a:lnTo>
                  <a:lnTo>
                    <a:pt x="978937" y="782107"/>
                  </a:lnTo>
                  <a:lnTo>
                    <a:pt x="999761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1" y="305678"/>
                  </a:lnTo>
                  <a:lnTo>
                    <a:pt x="978937" y="264980"/>
                  </a:lnTo>
                  <a:lnTo>
                    <a:pt x="954326" y="225851"/>
                  </a:lnTo>
                  <a:lnTo>
                    <a:pt x="925930" y="188551"/>
                  </a:lnTo>
                  <a:lnTo>
                    <a:pt x="893747" y="153342"/>
                  </a:lnTo>
                  <a:lnTo>
                    <a:pt x="858537" y="121159"/>
                  </a:lnTo>
                  <a:lnTo>
                    <a:pt x="821236" y="92762"/>
                  </a:lnTo>
                  <a:lnTo>
                    <a:pt x="782106" y="68152"/>
                  </a:lnTo>
                  <a:lnTo>
                    <a:pt x="741407" y="47327"/>
                  </a:lnTo>
                  <a:lnTo>
                    <a:pt x="699402" y="30289"/>
                  </a:lnTo>
                  <a:lnTo>
                    <a:pt x="656351" y="17038"/>
                  </a:lnTo>
                  <a:lnTo>
                    <a:pt x="612516" y="7572"/>
                  </a:lnTo>
                  <a:lnTo>
                    <a:pt x="568159" y="1893"/>
                  </a:lnTo>
                  <a:lnTo>
                    <a:pt x="52354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192485" y="3203910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7" y="0"/>
                  </a:moveTo>
                  <a:lnTo>
                    <a:pt x="346191" y="0"/>
                  </a:lnTo>
                  <a:lnTo>
                    <a:pt x="302919" y="5150"/>
                  </a:lnTo>
                  <a:lnTo>
                    <a:pt x="260379" y="15452"/>
                  </a:lnTo>
                  <a:lnTo>
                    <a:pt x="219061" y="30904"/>
                  </a:lnTo>
                  <a:lnTo>
                    <a:pt x="179452" y="51507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2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69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0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2" y="690196"/>
                  </a:lnTo>
                  <a:lnTo>
                    <a:pt x="219061" y="710799"/>
                  </a:lnTo>
                  <a:lnTo>
                    <a:pt x="260379" y="726251"/>
                  </a:lnTo>
                  <a:lnTo>
                    <a:pt x="302919" y="736552"/>
                  </a:lnTo>
                  <a:lnTo>
                    <a:pt x="346191" y="741703"/>
                  </a:lnTo>
                  <a:lnTo>
                    <a:pt x="389707" y="741703"/>
                  </a:lnTo>
                  <a:lnTo>
                    <a:pt x="432979" y="736552"/>
                  </a:lnTo>
                  <a:lnTo>
                    <a:pt x="475519" y="726251"/>
                  </a:lnTo>
                  <a:lnTo>
                    <a:pt x="516837" y="710799"/>
                  </a:lnTo>
                  <a:lnTo>
                    <a:pt x="556446" y="690196"/>
                  </a:lnTo>
                  <a:lnTo>
                    <a:pt x="593856" y="664442"/>
                  </a:lnTo>
                  <a:lnTo>
                    <a:pt x="628580" y="633538"/>
                  </a:lnTo>
                  <a:lnTo>
                    <a:pt x="659242" y="598540"/>
                  </a:lnTo>
                  <a:lnTo>
                    <a:pt x="684794" y="560835"/>
                  </a:lnTo>
                  <a:lnTo>
                    <a:pt x="705236" y="520914"/>
                  </a:lnTo>
                  <a:lnTo>
                    <a:pt x="720567" y="479269"/>
                  </a:lnTo>
                  <a:lnTo>
                    <a:pt x="730788" y="436394"/>
                  </a:lnTo>
                  <a:lnTo>
                    <a:pt x="735898" y="392781"/>
                  </a:lnTo>
                  <a:lnTo>
                    <a:pt x="735898" y="348921"/>
                  </a:lnTo>
                  <a:lnTo>
                    <a:pt x="730788" y="305307"/>
                  </a:lnTo>
                  <a:lnTo>
                    <a:pt x="720567" y="262432"/>
                  </a:lnTo>
                  <a:lnTo>
                    <a:pt x="705236" y="220788"/>
                  </a:lnTo>
                  <a:lnTo>
                    <a:pt x="684794" y="180867"/>
                  </a:lnTo>
                  <a:lnTo>
                    <a:pt x="659242" y="143162"/>
                  </a:lnTo>
                  <a:lnTo>
                    <a:pt x="628580" y="108164"/>
                  </a:lnTo>
                  <a:lnTo>
                    <a:pt x="593856" y="77260"/>
                  </a:lnTo>
                  <a:lnTo>
                    <a:pt x="556446" y="51507"/>
                  </a:lnTo>
                  <a:lnTo>
                    <a:pt x="516837" y="30904"/>
                  </a:lnTo>
                  <a:lnTo>
                    <a:pt x="475519" y="15452"/>
                  </a:lnTo>
                  <a:lnTo>
                    <a:pt x="432979" y="5150"/>
                  </a:lnTo>
                  <a:lnTo>
                    <a:pt x="3897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70327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5" y="1030050"/>
                  </a:lnTo>
                  <a:lnTo>
                    <a:pt x="699405" y="1016798"/>
                  </a:lnTo>
                  <a:lnTo>
                    <a:pt x="741410" y="999760"/>
                  </a:lnTo>
                  <a:lnTo>
                    <a:pt x="782109" y="978936"/>
                  </a:lnTo>
                  <a:lnTo>
                    <a:pt x="821238" y="954325"/>
                  </a:lnTo>
                  <a:lnTo>
                    <a:pt x="858539" y="925929"/>
                  </a:lnTo>
                  <a:lnTo>
                    <a:pt x="893748" y="893746"/>
                  </a:lnTo>
                  <a:lnTo>
                    <a:pt x="925930" y="858537"/>
                  </a:lnTo>
                  <a:lnTo>
                    <a:pt x="954327" y="821237"/>
                  </a:lnTo>
                  <a:lnTo>
                    <a:pt x="978937" y="782107"/>
                  </a:lnTo>
                  <a:lnTo>
                    <a:pt x="999761" y="741409"/>
                  </a:lnTo>
                  <a:lnTo>
                    <a:pt x="1016799" y="699405"/>
                  </a:lnTo>
                  <a:lnTo>
                    <a:pt x="1030051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1" y="390733"/>
                  </a:lnTo>
                  <a:lnTo>
                    <a:pt x="1016799" y="347683"/>
                  </a:lnTo>
                  <a:lnTo>
                    <a:pt x="999761" y="305678"/>
                  </a:lnTo>
                  <a:lnTo>
                    <a:pt x="978937" y="264980"/>
                  </a:lnTo>
                  <a:lnTo>
                    <a:pt x="954327" y="225851"/>
                  </a:lnTo>
                  <a:lnTo>
                    <a:pt x="925930" y="188551"/>
                  </a:lnTo>
                  <a:lnTo>
                    <a:pt x="893748" y="153342"/>
                  </a:lnTo>
                  <a:lnTo>
                    <a:pt x="858539" y="121159"/>
                  </a:lnTo>
                  <a:lnTo>
                    <a:pt x="821238" y="92762"/>
                  </a:lnTo>
                  <a:lnTo>
                    <a:pt x="782109" y="68152"/>
                  </a:lnTo>
                  <a:lnTo>
                    <a:pt x="741410" y="47327"/>
                  </a:lnTo>
                  <a:lnTo>
                    <a:pt x="699405" y="30289"/>
                  </a:lnTo>
                  <a:lnTo>
                    <a:pt x="656355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85887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10" y="0"/>
                  </a:moveTo>
                  <a:lnTo>
                    <a:pt x="346193" y="0"/>
                  </a:lnTo>
                  <a:lnTo>
                    <a:pt x="302921" y="5150"/>
                  </a:lnTo>
                  <a:lnTo>
                    <a:pt x="260381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3" y="77260"/>
                  </a:lnTo>
                  <a:lnTo>
                    <a:pt x="107319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9" y="633538"/>
                  </a:lnTo>
                  <a:lnTo>
                    <a:pt x="142043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1" y="726251"/>
                  </a:lnTo>
                  <a:lnTo>
                    <a:pt x="302921" y="736552"/>
                  </a:lnTo>
                  <a:lnTo>
                    <a:pt x="346193" y="741703"/>
                  </a:lnTo>
                  <a:lnTo>
                    <a:pt x="389710" y="741703"/>
                  </a:lnTo>
                  <a:lnTo>
                    <a:pt x="432983" y="736552"/>
                  </a:lnTo>
                  <a:lnTo>
                    <a:pt x="475523" y="726251"/>
                  </a:lnTo>
                  <a:lnTo>
                    <a:pt x="516842" y="710799"/>
                  </a:lnTo>
                  <a:lnTo>
                    <a:pt x="556452" y="690196"/>
                  </a:lnTo>
                  <a:lnTo>
                    <a:pt x="593863" y="664442"/>
                  </a:lnTo>
                  <a:lnTo>
                    <a:pt x="628588" y="633538"/>
                  </a:lnTo>
                  <a:lnTo>
                    <a:pt x="659250" y="598541"/>
                  </a:lnTo>
                  <a:lnTo>
                    <a:pt x="684802" y="560835"/>
                  </a:lnTo>
                  <a:lnTo>
                    <a:pt x="705244" y="520914"/>
                  </a:lnTo>
                  <a:lnTo>
                    <a:pt x="720575" y="479270"/>
                  </a:lnTo>
                  <a:lnTo>
                    <a:pt x="730796" y="436394"/>
                  </a:lnTo>
                  <a:lnTo>
                    <a:pt x="735907" y="392781"/>
                  </a:lnTo>
                  <a:lnTo>
                    <a:pt x="735907" y="348921"/>
                  </a:lnTo>
                  <a:lnTo>
                    <a:pt x="730796" y="305307"/>
                  </a:lnTo>
                  <a:lnTo>
                    <a:pt x="720575" y="262432"/>
                  </a:lnTo>
                  <a:lnTo>
                    <a:pt x="705244" y="220788"/>
                  </a:lnTo>
                  <a:lnTo>
                    <a:pt x="684802" y="180867"/>
                  </a:lnTo>
                  <a:lnTo>
                    <a:pt x="659250" y="143161"/>
                  </a:lnTo>
                  <a:lnTo>
                    <a:pt x="628588" y="108164"/>
                  </a:lnTo>
                  <a:lnTo>
                    <a:pt x="593863" y="77260"/>
                  </a:lnTo>
                  <a:lnTo>
                    <a:pt x="556452" y="51506"/>
                  </a:lnTo>
                  <a:lnTo>
                    <a:pt x="516842" y="30904"/>
                  </a:lnTo>
                  <a:lnTo>
                    <a:pt x="475523" y="15452"/>
                  </a:lnTo>
                  <a:lnTo>
                    <a:pt x="432983" y="5150"/>
                  </a:lnTo>
                  <a:lnTo>
                    <a:pt x="3897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71563" y="6908555"/>
            <a:ext cx="140716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first commit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78813" y="6908555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26894" y="6908555"/>
            <a:ext cx="1637664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more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09547" y="1830176"/>
            <a:ext cx="209804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start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5" dirty="0">
                <a:solidFill>
                  <a:srgbClr val="FFFFFF"/>
                </a:solidFill>
                <a:latin typeface="Consolas"/>
                <a:cs typeface="Consolas"/>
              </a:rPr>
              <a:t>new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feature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2322002" y="1777821"/>
            <a:ext cx="3249295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latin typeface="Consolas"/>
                <a:cs typeface="Consolas"/>
              </a:rPr>
              <a:t>keep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10" dirty="0">
                <a:latin typeface="Consolas"/>
                <a:cs typeface="Consolas"/>
              </a:rPr>
              <a:t>working </a:t>
            </a:r>
            <a:r>
              <a:rPr sz="3300" dirty="0">
                <a:latin typeface="Consolas"/>
                <a:cs typeface="Consolas"/>
              </a:rPr>
              <a:t>on</a:t>
            </a:r>
            <a:r>
              <a:rPr sz="3300" spc="-1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new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10" dirty="0">
                <a:latin typeface="Consolas"/>
                <a:cs typeface="Consolas"/>
              </a:rPr>
              <a:t>feature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861344" y="6929497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fix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5" dirty="0">
                <a:solidFill>
                  <a:srgbClr val="FFFFFF"/>
                </a:solidFill>
                <a:latin typeface="Consolas"/>
                <a:cs typeface="Consolas"/>
              </a:rPr>
              <a:t>bug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002671" y="3076211"/>
            <a:ext cx="5523230" cy="35317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8550">
              <a:lnSpc>
                <a:spcPct val="100000"/>
              </a:lnSpc>
              <a:spcBef>
                <a:spcPts val="100"/>
              </a:spcBef>
            </a:pPr>
            <a:r>
              <a:rPr sz="5850" dirty="0">
                <a:solidFill>
                  <a:srgbClr val="FAE232"/>
                </a:solidFill>
                <a:latin typeface="Courier New"/>
                <a:cs typeface="Courier New"/>
              </a:rPr>
              <a:t>←</a:t>
            </a:r>
            <a:r>
              <a:rPr sz="5850" spc="-2605" dirty="0">
                <a:solidFill>
                  <a:srgbClr val="FAE232"/>
                </a:solidFill>
                <a:latin typeface="Courier New"/>
                <a:cs typeface="Courier New"/>
              </a:rPr>
              <a:t> </a:t>
            </a:r>
            <a:r>
              <a:rPr sz="5250" spc="-10" dirty="0">
                <a:solidFill>
                  <a:srgbClr val="FAE232"/>
                </a:solidFill>
                <a:latin typeface="Consolas"/>
                <a:cs typeface="Consolas"/>
              </a:rPr>
              <a:t>feature</a:t>
            </a:r>
            <a:endParaRPr sz="52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52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endParaRPr sz="52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5850" dirty="0">
                <a:solidFill>
                  <a:srgbClr val="FAE232"/>
                </a:solidFill>
                <a:latin typeface="Courier New"/>
                <a:cs typeface="Courier New"/>
              </a:rPr>
              <a:t>←</a:t>
            </a:r>
            <a:r>
              <a:rPr sz="5850" spc="-2605" dirty="0">
                <a:solidFill>
                  <a:srgbClr val="FAE232"/>
                </a:solidFill>
                <a:latin typeface="Courier New"/>
                <a:cs typeface="Courier New"/>
              </a:rPr>
              <a:t> </a:t>
            </a:r>
            <a:r>
              <a:rPr sz="5250" spc="-10" dirty="0">
                <a:solidFill>
                  <a:srgbClr val="FAE232"/>
                </a:solidFill>
                <a:latin typeface="Consolas"/>
                <a:cs typeface="Consolas"/>
              </a:rPr>
              <a:t>ma</a:t>
            </a:r>
            <a:r>
              <a:rPr lang="de-DE" sz="5250" spc="-10" dirty="0">
                <a:solidFill>
                  <a:srgbClr val="FAE232"/>
                </a:solidFill>
                <a:latin typeface="Consolas"/>
                <a:cs typeface="Consolas"/>
              </a:rPr>
              <a:t>in</a:t>
            </a:r>
            <a:endParaRPr sz="5250" dirty="0">
              <a:latin typeface="Consolas"/>
              <a:cs typeface="Consolas"/>
            </a:endParaRPr>
          </a:p>
        </p:txBody>
      </p:sp>
      <p:sp>
        <p:nvSpPr>
          <p:cNvPr id="25" name="Fußzeilenplatzhalter 24">
            <a:extLst>
              <a:ext uri="{FF2B5EF4-FFF2-40B4-BE49-F238E27FC236}">
                <a16:creationId xmlns:a16="http://schemas.microsoft.com/office/drawing/2014/main" id="{296A60F6-2B12-DC6D-FF07-9E27826655E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5357" y="3051217"/>
            <a:ext cx="11929110" cy="3598545"/>
            <a:chOff x="1155357" y="3051217"/>
            <a:chExt cx="11929110" cy="3598545"/>
          </a:xfrm>
        </p:grpSpPr>
        <p:sp>
          <p:nvSpPr>
            <p:cNvPr id="3" name="object 3"/>
            <p:cNvSpPr/>
            <p:nvPr/>
          </p:nvSpPr>
          <p:spPr>
            <a:xfrm>
              <a:off x="9788802" y="3568845"/>
              <a:ext cx="2713355" cy="157480"/>
            </a:xfrm>
            <a:custGeom>
              <a:avLst/>
              <a:gdLst/>
              <a:ahLst/>
              <a:cxnLst/>
              <a:rect l="l" t="t" r="r" b="b"/>
              <a:pathLst>
                <a:path w="2713354" h="157479">
                  <a:moveTo>
                    <a:pt x="0" y="0"/>
                  </a:moveTo>
                  <a:lnTo>
                    <a:pt x="2713291" y="0"/>
                  </a:lnTo>
                  <a:lnTo>
                    <a:pt x="2713291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15970" y="3683704"/>
              <a:ext cx="2734310" cy="2526030"/>
            </a:xfrm>
            <a:custGeom>
              <a:avLst/>
              <a:gdLst/>
              <a:ahLst/>
              <a:cxnLst/>
              <a:rect l="l" t="t" r="r" b="b"/>
              <a:pathLst>
                <a:path w="2734309" h="2526029">
                  <a:moveTo>
                    <a:pt x="2734178" y="0"/>
                  </a:moveTo>
                  <a:lnTo>
                    <a:pt x="0" y="2525812"/>
                  </a:lnTo>
                </a:path>
              </a:pathLst>
            </a:custGeom>
            <a:ln w="157063">
              <a:solidFill>
                <a:srgbClr val="00A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3107" y="6047644"/>
              <a:ext cx="8702675" cy="157480"/>
            </a:xfrm>
            <a:custGeom>
              <a:avLst/>
              <a:gdLst/>
              <a:ahLst/>
              <a:cxnLst/>
              <a:rect l="l" t="t" r="r" b="b"/>
              <a:pathLst>
                <a:path w="8702675" h="157479">
                  <a:moveTo>
                    <a:pt x="0" y="0"/>
                  </a:moveTo>
                  <a:lnTo>
                    <a:pt x="8702099" y="0"/>
                  </a:lnTo>
                  <a:lnTo>
                    <a:pt x="8702099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55357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10950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8213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3773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08920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4" y="17038"/>
                  </a:lnTo>
                  <a:lnTo>
                    <a:pt x="347683" y="30289"/>
                  </a:lnTo>
                  <a:lnTo>
                    <a:pt x="305679" y="47327"/>
                  </a:lnTo>
                  <a:lnTo>
                    <a:pt x="264981" y="68152"/>
                  </a:lnTo>
                  <a:lnTo>
                    <a:pt x="225851" y="92762"/>
                  </a:lnTo>
                  <a:lnTo>
                    <a:pt x="188552" y="121159"/>
                  </a:lnTo>
                  <a:lnTo>
                    <a:pt x="153343" y="153342"/>
                  </a:lnTo>
                  <a:lnTo>
                    <a:pt x="121160" y="188551"/>
                  </a:lnTo>
                  <a:lnTo>
                    <a:pt x="92763" y="225851"/>
                  </a:lnTo>
                  <a:lnTo>
                    <a:pt x="68152" y="264980"/>
                  </a:lnTo>
                  <a:lnTo>
                    <a:pt x="47328" y="305678"/>
                  </a:lnTo>
                  <a:lnTo>
                    <a:pt x="30290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90" y="699405"/>
                  </a:lnTo>
                  <a:lnTo>
                    <a:pt x="47328" y="741409"/>
                  </a:lnTo>
                  <a:lnTo>
                    <a:pt x="68152" y="782107"/>
                  </a:lnTo>
                  <a:lnTo>
                    <a:pt x="92763" y="821237"/>
                  </a:lnTo>
                  <a:lnTo>
                    <a:pt x="121160" y="858537"/>
                  </a:lnTo>
                  <a:lnTo>
                    <a:pt x="153343" y="893746"/>
                  </a:lnTo>
                  <a:lnTo>
                    <a:pt x="188552" y="925929"/>
                  </a:lnTo>
                  <a:lnTo>
                    <a:pt x="225851" y="954325"/>
                  </a:lnTo>
                  <a:lnTo>
                    <a:pt x="264981" y="978936"/>
                  </a:lnTo>
                  <a:lnTo>
                    <a:pt x="305679" y="999760"/>
                  </a:lnTo>
                  <a:lnTo>
                    <a:pt x="347683" y="1016798"/>
                  </a:lnTo>
                  <a:lnTo>
                    <a:pt x="390734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5" y="893746"/>
                  </a:lnTo>
                  <a:lnTo>
                    <a:pt x="925928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9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9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8" y="188551"/>
                  </a:lnTo>
                  <a:lnTo>
                    <a:pt x="893745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64514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243422" y="3134304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4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2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2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399015" y="3286996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10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1" y="15452"/>
                  </a:lnTo>
                  <a:lnTo>
                    <a:pt x="219062" y="30904"/>
                  </a:lnTo>
                  <a:lnTo>
                    <a:pt x="179453" y="51507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2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69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0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1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10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50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7" y="598540"/>
                  </a:lnTo>
                  <a:lnTo>
                    <a:pt x="684799" y="560835"/>
                  </a:lnTo>
                  <a:lnTo>
                    <a:pt x="705241" y="520914"/>
                  </a:lnTo>
                  <a:lnTo>
                    <a:pt x="720572" y="479269"/>
                  </a:lnTo>
                  <a:lnTo>
                    <a:pt x="730793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3" y="305307"/>
                  </a:lnTo>
                  <a:lnTo>
                    <a:pt x="720572" y="262432"/>
                  </a:lnTo>
                  <a:lnTo>
                    <a:pt x="705241" y="220788"/>
                  </a:lnTo>
                  <a:lnTo>
                    <a:pt x="684799" y="180867"/>
                  </a:lnTo>
                  <a:lnTo>
                    <a:pt x="659247" y="143162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50" y="51507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036895" y="3051217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4">
                  <a:moveTo>
                    <a:pt x="523540" y="0"/>
                  </a:moveTo>
                  <a:lnTo>
                    <a:pt x="478921" y="1893"/>
                  </a:lnTo>
                  <a:lnTo>
                    <a:pt x="434564" y="7572"/>
                  </a:lnTo>
                  <a:lnTo>
                    <a:pt x="390730" y="17038"/>
                  </a:lnTo>
                  <a:lnTo>
                    <a:pt x="347680" y="30289"/>
                  </a:lnTo>
                  <a:lnTo>
                    <a:pt x="305675" y="47327"/>
                  </a:lnTo>
                  <a:lnTo>
                    <a:pt x="264978" y="68152"/>
                  </a:lnTo>
                  <a:lnTo>
                    <a:pt x="225848" y="92762"/>
                  </a:lnTo>
                  <a:lnTo>
                    <a:pt x="188549" y="121159"/>
                  </a:lnTo>
                  <a:lnTo>
                    <a:pt x="153340" y="153342"/>
                  </a:lnTo>
                  <a:lnTo>
                    <a:pt x="121158" y="188551"/>
                  </a:lnTo>
                  <a:lnTo>
                    <a:pt x="92761" y="225851"/>
                  </a:lnTo>
                  <a:lnTo>
                    <a:pt x="68151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7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7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1" y="782107"/>
                  </a:lnTo>
                  <a:lnTo>
                    <a:pt x="92761" y="821237"/>
                  </a:lnTo>
                  <a:lnTo>
                    <a:pt x="121158" y="858537"/>
                  </a:lnTo>
                  <a:lnTo>
                    <a:pt x="153340" y="893746"/>
                  </a:lnTo>
                  <a:lnTo>
                    <a:pt x="188549" y="925929"/>
                  </a:lnTo>
                  <a:lnTo>
                    <a:pt x="225848" y="954325"/>
                  </a:lnTo>
                  <a:lnTo>
                    <a:pt x="264978" y="978936"/>
                  </a:lnTo>
                  <a:lnTo>
                    <a:pt x="305675" y="999760"/>
                  </a:lnTo>
                  <a:lnTo>
                    <a:pt x="347680" y="1016798"/>
                  </a:lnTo>
                  <a:lnTo>
                    <a:pt x="390730" y="1030050"/>
                  </a:lnTo>
                  <a:lnTo>
                    <a:pt x="434564" y="1039516"/>
                  </a:lnTo>
                  <a:lnTo>
                    <a:pt x="478921" y="1045195"/>
                  </a:lnTo>
                  <a:lnTo>
                    <a:pt x="523540" y="1047088"/>
                  </a:lnTo>
                  <a:lnTo>
                    <a:pt x="568159" y="1045195"/>
                  </a:lnTo>
                  <a:lnTo>
                    <a:pt x="612516" y="1039516"/>
                  </a:lnTo>
                  <a:lnTo>
                    <a:pt x="656351" y="1030050"/>
                  </a:lnTo>
                  <a:lnTo>
                    <a:pt x="699402" y="1016798"/>
                  </a:lnTo>
                  <a:lnTo>
                    <a:pt x="741407" y="999760"/>
                  </a:lnTo>
                  <a:lnTo>
                    <a:pt x="782106" y="978936"/>
                  </a:lnTo>
                  <a:lnTo>
                    <a:pt x="821236" y="954325"/>
                  </a:lnTo>
                  <a:lnTo>
                    <a:pt x="858537" y="925929"/>
                  </a:lnTo>
                  <a:lnTo>
                    <a:pt x="893747" y="893746"/>
                  </a:lnTo>
                  <a:lnTo>
                    <a:pt x="925930" y="858537"/>
                  </a:lnTo>
                  <a:lnTo>
                    <a:pt x="954326" y="821237"/>
                  </a:lnTo>
                  <a:lnTo>
                    <a:pt x="978937" y="782107"/>
                  </a:lnTo>
                  <a:lnTo>
                    <a:pt x="999761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1" y="305678"/>
                  </a:lnTo>
                  <a:lnTo>
                    <a:pt x="978937" y="264980"/>
                  </a:lnTo>
                  <a:lnTo>
                    <a:pt x="954326" y="225851"/>
                  </a:lnTo>
                  <a:lnTo>
                    <a:pt x="925930" y="188551"/>
                  </a:lnTo>
                  <a:lnTo>
                    <a:pt x="893747" y="153342"/>
                  </a:lnTo>
                  <a:lnTo>
                    <a:pt x="858537" y="121159"/>
                  </a:lnTo>
                  <a:lnTo>
                    <a:pt x="821236" y="92762"/>
                  </a:lnTo>
                  <a:lnTo>
                    <a:pt x="782106" y="68152"/>
                  </a:lnTo>
                  <a:lnTo>
                    <a:pt x="741407" y="47327"/>
                  </a:lnTo>
                  <a:lnTo>
                    <a:pt x="699402" y="30289"/>
                  </a:lnTo>
                  <a:lnTo>
                    <a:pt x="656351" y="17038"/>
                  </a:lnTo>
                  <a:lnTo>
                    <a:pt x="612516" y="7572"/>
                  </a:lnTo>
                  <a:lnTo>
                    <a:pt x="568159" y="1893"/>
                  </a:lnTo>
                  <a:lnTo>
                    <a:pt x="52354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192485" y="3203910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7" y="0"/>
                  </a:moveTo>
                  <a:lnTo>
                    <a:pt x="346191" y="0"/>
                  </a:lnTo>
                  <a:lnTo>
                    <a:pt x="302919" y="5150"/>
                  </a:lnTo>
                  <a:lnTo>
                    <a:pt x="260379" y="15452"/>
                  </a:lnTo>
                  <a:lnTo>
                    <a:pt x="219061" y="30904"/>
                  </a:lnTo>
                  <a:lnTo>
                    <a:pt x="179452" y="51507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2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69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0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2" y="690196"/>
                  </a:lnTo>
                  <a:lnTo>
                    <a:pt x="219061" y="710799"/>
                  </a:lnTo>
                  <a:lnTo>
                    <a:pt x="260379" y="726251"/>
                  </a:lnTo>
                  <a:lnTo>
                    <a:pt x="302919" y="736552"/>
                  </a:lnTo>
                  <a:lnTo>
                    <a:pt x="346191" y="741703"/>
                  </a:lnTo>
                  <a:lnTo>
                    <a:pt x="389707" y="741703"/>
                  </a:lnTo>
                  <a:lnTo>
                    <a:pt x="432979" y="736552"/>
                  </a:lnTo>
                  <a:lnTo>
                    <a:pt x="475519" y="726251"/>
                  </a:lnTo>
                  <a:lnTo>
                    <a:pt x="516837" y="710799"/>
                  </a:lnTo>
                  <a:lnTo>
                    <a:pt x="556446" y="690196"/>
                  </a:lnTo>
                  <a:lnTo>
                    <a:pt x="593856" y="664442"/>
                  </a:lnTo>
                  <a:lnTo>
                    <a:pt x="628580" y="633538"/>
                  </a:lnTo>
                  <a:lnTo>
                    <a:pt x="659242" y="598540"/>
                  </a:lnTo>
                  <a:lnTo>
                    <a:pt x="684794" y="560835"/>
                  </a:lnTo>
                  <a:lnTo>
                    <a:pt x="705236" y="520914"/>
                  </a:lnTo>
                  <a:lnTo>
                    <a:pt x="720567" y="479269"/>
                  </a:lnTo>
                  <a:lnTo>
                    <a:pt x="730788" y="436394"/>
                  </a:lnTo>
                  <a:lnTo>
                    <a:pt x="735898" y="392781"/>
                  </a:lnTo>
                  <a:lnTo>
                    <a:pt x="735898" y="348921"/>
                  </a:lnTo>
                  <a:lnTo>
                    <a:pt x="730788" y="305307"/>
                  </a:lnTo>
                  <a:lnTo>
                    <a:pt x="720567" y="262432"/>
                  </a:lnTo>
                  <a:lnTo>
                    <a:pt x="705236" y="220788"/>
                  </a:lnTo>
                  <a:lnTo>
                    <a:pt x="684794" y="180867"/>
                  </a:lnTo>
                  <a:lnTo>
                    <a:pt x="659242" y="143162"/>
                  </a:lnTo>
                  <a:lnTo>
                    <a:pt x="628580" y="108164"/>
                  </a:lnTo>
                  <a:lnTo>
                    <a:pt x="593856" y="77260"/>
                  </a:lnTo>
                  <a:lnTo>
                    <a:pt x="556446" y="51507"/>
                  </a:lnTo>
                  <a:lnTo>
                    <a:pt x="516837" y="30904"/>
                  </a:lnTo>
                  <a:lnTo>
                    <a:pt x="475519" y="15452"/>
                  </a:lnTo>
                  <a:lnTo>
                    <a:pt x="432979" y="5150"/>
                  </a:lnTo>
                  <a:lnTo>
                    <a:pt x="3897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70327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5" y="1030050"/>
                  </a:lnTo>
                  <a:lnTo>
                    <a:pt x="699405" y="1016798"/>
                  </a:lnTo>
                  <a:lnTo>
                    <a:pt x="741410" y="999760"/>
                  </a:lnTo>
                  <a:lnTo>
                    <a:pt x="782109" y="978936"/>
                  </a:lnTo>
                  <a:lnTo>
                    <a:pt x="821238" y="954325"/>
                  </a:lnTo>
                  <a:lnTo>
                    <a:pt x="858539" y="925929"/>
                  </a:lnTo>
                  <a:lnTo>
                    <a:pt x="893748" y="893746"/>
                  </a:lnTo>
                  <a:lnTo>
                    <a:pt x="925930" y="858537"/>
                  </a:lnTo>
                  <a:lnTo>
                    <a:pt x="954327" y="821237"/>
                  </a:lnTo>
                  <a:lnTo>
                    <a:pt x="978937" y="782107"/>
                  </a:lnTo>
                  <a:lnTo>
                    <a:pt x="999761" y="741409"/>
                  </a:lnTo>
                  <a:lnTo>
                    <a:pt x="1016799" y="699405"/>
                  </a:lnTo>
                  <a:lnTo>
                    <a:pt x="1030051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1" y="390733"/>
                  </a:lnTo>
                  <a:lnTo>
                    <a:pt x="1016799" y="347683"/>
                  </a:lnTo>
                  <a:lnTo>
                    <a:pt x="999761" y="305678"/>
                  </a:lnTo>
                  <a:lnTo>
                    <a:pt x="978937" y="264980"/>
                  </a:lnTo>
                  <a:lnTo>
                    <a:pt x="954327" y="225851"/>
                  </a:lnTo>
                  <a:lnTo>
                    <a:pt x="925930" y="188551"/>
                  </a:lnTo>
                  <a:lnTo>
                    <a:pt x="893748" y="153342"/>
                  </a:lnTo>
                  <a:lnTo>
                    <a:pt x="858539" y="121159"/>
                  </a:lnTo>
                  <a:lnTo>
                    <a:pt x="821238" y="92762"/>
                  </a:lnTo>
                  <a:lnTo>
                    <a:pt x="782109" y="68152"/>
                  </a:lnTo>
                  <a:lnTo>
                    <a:pt x="741410" y="47327"/>
                  </a:lnTo>
                  <a:lnTo>
                    <a:pt x="699405" y="30289"/>
                  </a:lnTo>
                  <a:lnTo>
                    <a:pt x="656355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85887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10" y="0"/>
                  </a:moveTo>
                  <a:lnTo>
                    <a:pt x="346193" y="0"/>
                  </a:lnTo>
                  <a:lnTo>
                    <a:pt x="302921" y="5150"/>
                  </a:lnTo>
                  <a:lnTo>
                    <a:pt x="260381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3" y="77260"/>
                  </a:lnTo>
                  <a:lnTo>
                    <a:pt x="107319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9" y="633538"/>
                  </a:lnTo>
                  <a:lnTo>
                    <a:pt x="142043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1" y="726251"/>
                  </a:lnTo>
                  <a:lnTo>
                    <a:pt x="302921" y="736552"/>
                  </a:lnTo>
                  <a:lnTo>
                    <a:pt x="346193" y="741703"/>
                  </a:lnTo>
                  <a:lnTo>
                    <a:pt x="389710" y="741703"/>
                  </a:lnTo>
                  <a:lnTo>
                    <a:pt x="432983" y="736552"/>
                  </a:lnTo>
                  <a:lnTo>
                    <a:pt x="475523" y="726251"/>
                  </a:lnTo>
                  <a:lnTo>
                    <a:pt x="516842" y="710799"/>
                  </a:lnTo>
                  <a:lnTo>
                    <a:pt x="556452" y="690196"/>
                  </a:lnTo>
                  <a:lnTo>
                    <a:pt x="593863" y="664442"/>
                  </a:lnTo>
                  <a:lnTo>
                    <a:pt x="628588" y="633538"/>
                  </a:lnTo>
                  <a:lnTo>
                    <a:pt x="659250" y="598541"/>
                  </a:lnTo>
                  <a:lnTo>
                    <a:pt x="684802" y="560835"/>
                  </a:lnTo>
                  <a:lnTo>
                    <a:pt x="705244" y="520914"/>
                  </a:lnTo>
                  <a:lnTo>
                    <a:pt x="720575" y="479270"/>
                  </a:lnTo>
                  <a:lnTo>
                    <a:pt x="730796" y="436394"/>
                  </a:lnTo>
                  <a:lnTo>
                    <a:pt x="735907" y="392781"/>
                  </a:lnTo>
                  <a:lnTo>
                    <a:pt x="735907" y="348921"/>
                  </a:lnTo>
                  <a:lnTo>
                    <a:pt x="730796" y="305307"/>
                  </a:lnTo>
                  <a:lnTo>
                    <a:pt x="720575" y="262432"/>
                  </a:lnTo>
                  <a:lnTo>
                    <a:pt x="705244" y="220788"/>
                  </a:lnTo>
                  <a:lnTo>
                    <a:pt x="684802" y="180867"/>
                  </a:lnTo>
                  <a:lnTo>
                    <a:pt x="659250" y="143161"/>
                  </a:lnTo>
                  <a:lnTo>
                    <a:pt x="628588" y="108164"/>
                  </a:lnTo>
                  <a:lnTo>
                    <a:pt x="593863" y="77260"/>
                  </a:lnTo>
                  <a:lnTo>
                    <a:pt x="556452" y="51506"/>
                  </a:lnTo>
                  <a:lnTo>
                    <a:pt x="516842" y="30904"/>
                  </a:lnTo>
                  <a:lnTo>
                    <a:pt x="475523" y="15452"/>
                  </a:lnTo>
                  <a:lnTo>
                    <a:pt x="432983" y="5150"/>
                  </a:lnTo>
                  <a:lnTo>
                    <a:pt x="3897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71563" y="6908555"/>
            <a:ext cx="140716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first commit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78813" y="6908555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26894" y="6908555"/>
            <a:ext cx="1637664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more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09547" y="1830176"/>
            <a:ext cx="209804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start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5" dirty="0">
                <a:solidFill>
                  <a:srgbClr val="FFFFFF"/>
                </a:solidFill>
                <a:latin typeface="Consolas"/>
                <a:cs typeface="Consolas"/>
              </a:rPr>
              <a:t>new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feature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2322002" y="1777821"/>
            <a:ext cx="3249295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latin typeface="Consolas"/>
                <a:cs typeface="Consolas"/>
              </a:rPr>
              <a:t>keep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10" dirty="0">
                <a:latin typeface="Consolas"/>
                <a:cs typeface="Consolas"/>
              </a:rPr>
              <a:t>working </a:t>
            </a:r>
            <a:r>
              <a:rPr sz="3300" dirty="0">
                <a:latin typeface="Consolas"/>
                <a:cs typeface="Consolas"/>
              </a:rPr>
              <a:t>on</a:t>
            </a:r>
            <a:r>
              <a:rPr sz="3300" spc="-1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new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10" dirty="0">
                <a:latin typeface="Consolas"/>
                <a:cs typeface="Consolas"/>
              </a:rPr>
              <a:t>feature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861344" y="6929497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fix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5" dirty="0">
                <a:solidFill>
                  <a:srgbClr val="FFFFFF"/>
                </a:solidFill>
                <a:latin typeface="Consolas"/>
                <a:cs typeface="Consolas"/>
              </a:rPr>
              <a:t>bug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002671" y="5631107"/>
            <a:ext cx="2799080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850" dirty="0">
                <a:solidFill>
                  <a:srgbClr val="FAE232"/>
                </a:solidFill>
                <a:latin typeface="Courier New"/>
                <a:cs typeface="Courier New"/>
              </a:rPr>
              <a:t>←</a:t>
            </a:r>
            <a:r>
              <a:rPr sz="5850" spc="-2605" dirty="0">
                <a:solidFill>
                  <a:srgbClr val="FAE232"/>
                </a:solidFill>
                <a:latin typeface="Courier New"/>
                <a:cs typeface="Courier New"/>
              </a:rPr>
              <a:t> </a:t>
            </a:r>
            <a:r>
              <a:rPr sz="5250" spc="-10" dirty="0">
                <a:solidFill>
                  <a:srgbClr val="FAE232"/>
                </a:solidFill>
                <a:latin typeface="Consolas"/>
                <a:cs typeface="Consolas"/>
              </a:rPr>
              <a:t>ma</a:t>
            </a:r>
            <a:r>
              <a:rPr lang="de-DE" sz="5250" spc="-10" dirty="0">
                <a:solidFill>
                  <a:srgbClr val="FAE232"/>
                </a:solidFill>
                <a:latin typeface="Consolas"/>
                <a:cs typeface="Consolas"/>
              </a:rPr>
              <a:t>in</a:t>
            </a:r>
            <a:endParaRPr sz="5250" dirty="0">
              <a:latin typeface="Consolas"/>
              <a:cs typeface="Consola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358620" y="3076211"/>
            <a:ext cx="3167380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850" dirty="0">
                <a:solidFill>
                  <a:srgbClr val="FAE232"/>
                </a:solidFill>
                <a:latin typeface="Courier New"/>
                <a:cs typeface="Courier New"/>
              </a:rPr>
              <a:t>←</a:t>
            </a:r>
            <a:r>
              <a:rPr sz="5850" spc="-2605" dirty="0">
                <a:solidFill>
                  <a:srgbClr val="FAE232"/>
                </a:solidFill>
                <a:latin typeface="Courier New"/>
                <a:cs typeface="Courier New"/>
              </a:rPr>
              <a:t> </a:t>
            </a:r>
            <a:r>
              <a:rPr sz="5250" spc="-10" dirty="0">
                <a:solidFill>
                  <a:srgbClr val="FAE232"/>
                </a:solidFill>
                <a:latin typeface="Consolas"/>
                <a:cs typeface="Consolas"/>
              </a:rPr>
              <a:t>feature</a:t>
            </a:r>
            <a:endParaRPr sz="5250">
              <a:latin typeface="Consolas"/>
              <a:cs typeface="Consola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395237" y="5631107"/>
            <a:ext cx="2062480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850" dirty="0">
                <a:solidFill>
                  <a:srgbClr val="FAE232"/>
                </a:solidFill>
                <a:latin typeface="Courier New"/>
                <a:cs typeface="Courier New"/>
              </a:rPr>
              <a:t>←</a:t>
            </a:r>
            <a:r>
              <a:rPr sz="5850" spc="-2605" dirty="0">
                <a:solidFill>
                  <a:srgbClr val="FAE232"/>
                </a:solidFill>
                <a:latin typeface="Courier New"/>
                <a:cs typeface="Courier New"/>
              </a:rPr>
              <a:t> </a:t>
            </a:r>
            <a:r>
              <a:rPr sz="5250" spc="-20" dirty="0">
                <a:solidFill>
                  <a:srgbClr val="FAE232"/>
                </a:solidFill>
                <a:latin typeface="Consolas"/>
                <a:cs typeface="Consolas"/>
              </a:rPr>
              <a:t>HEAD</a:t>
            </a:r>
            <a:endParaRPr sz="5250">
              <a:latin typeface="Consolas"/>
              <a:cs typeface="Consolas"/>
            </a:endParaRPr>
          </a:p>
        </p:txBody>
      </p:sp>
      <p:sp>
        <p:nvSpPr>
          <p:cNvPr id="27" name="Fußzeilenplatzhalter 26">
            <a:extLst>
              <a:ext uri="{FF2B5EF4-FFF2-40B4-BE49-F238E27FC236}">
                <a16:creationId xmlns:a16="http://schemas.microsoft.com/office/drawing/2014/main" id="{77D535C9-BA44-E694-A685-9C08BFCB512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5357" y="3051217"/>
            <a:ext cx="11929110" cy="3598545"/>
            <a:chOff x="1155357" y="3051217"/>
            <a:chExt cx="11929110" cy="3598545"/>
          </a:xfrm>
        </p:grpSpPr>
        <p:sp>
          <p:nvSpPr>
            <p:cNvPr id="3" name="object 3"/>
            <p:cNvSpPr/>
            <p:nvPr/>
          </p:nvSpPr>
          <p:spPr>
            <a:xfrm>
              <a:off x="9788802" y="3568845"/>
              <a:ext cx="2713355" cy="157480"/>
            </a:xfrm>
            <a:custGeom>
              <a:avLst/>
              <a:gdLst/>
              <a:ahLst/>
              <a:cxnLst/>
              <a:rect l="l" t="t" r="r" b="b"/>
              <a:pathLst>
                <a:path w="2713354" h="157479">
                  <a:moveTo>
                    <a:pt x="0" y="0"/>
                  </a:moveTo>
                  <a:lnTo>
                    <a:pt x="2713291" y="0"/>
                  </a:lnTo>
                  <a:lnTo>
                    <a:pt x="2713291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15970" y="3683704"/>
              <a:ext cx="2734310" cy="2526030"/>
            </a:xfrm>
            <a:custGeom>
              <a:avLst/>
              <a:gdLst/>
              <a:ahLst/>
              <a:cxnLst/>
              <a:rect l="l" t="t" r="r" b="b"/>
              <a:pathLst>
                <a:path w="2734309" h="2526029">
                  <a:moveTo>
                    <a:pt x="2734178" y="0"/>
                  </a:moveTo>
                  <a:lnTo>
                    <a:pt x="0" y="2525812"/>
                  </a:lnTo>
                </a:path>
              </a:pathLst>
            </a:custGeom>
            <a:ln w="157063">
              <a:solidFill>
                <a:srgbClr val="00A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3107" y="6047644"/>
              <a:ext cx="8702675" cy="157480"/>
            </a:xfrm>
            <a:custGeom>
              <a:avLst/>
              <a:gdLst/>
              <a:ahLst/>
              <a:cxnLst/>
              <a:rect l="l" t="t" r="r" b="b"/>
              <a:pathLst>
                <a:path w="8702675" h="157479">
                  <a:moveTo>
                    <a:pt x="0" y="0"/>
                  </a:moveTo>
                  <a:lnTo>
                    <a:pt x="8702099" y="0"/>
                  </a:lnTo>
                  <a:lnTo>
                    <a:pt x="8702099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55357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10950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8213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3773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08920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4" y="17038"/>
                  </a:lnTo>
                  <a:lnTo>
                    <a:pt x="347683" y="30289"/>
                  </a:lnTo>
                  <a:lnTo>
                    <a:pt x="305679" y="47327"/>
                  </a:lnTo>
                  <a:lnTo>
                    <a:pt x="264981" y="68152"/>
                  </a:lnTo>
                  <a:lnTo>
                    <a:pt x="225851" y="92762"/>
                  </a:lnTo>
                  <a:lnTo>
                    <a:pt x="188552" y="121159"/>
                  </a:lnTo>
                  <a:lnTo>
                    <a:pt x="153343" y="153342"/>
                  </a:lnTo>
                  <a:lnTo>
                    <a:pt x="121160" y="188551"/>
                  </a:lnTo>
                  <a:lnTo>
                    <a:pt x="92763" y="225851"/>
                  </a:lnTo>
                  <a:lnTo>
                    <a:pt x="68152" y="264980"/>
                  </a:lnTo>
                  <a:lnTo>
                    <a:pt x="47328" y="305678"/>
                  </a:lnTo>
                  <a:lnTo>
                    <a:pt x="30290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90" y="699405"/>
                  </a:lnTo>
                  <a:lnTo>
                    <a:pt x="47328" y="741409"/>
                  </a:lnTo>
                  <a:lnTo>
                    <a:pt x="68152" y="782107"/>
                  </a:lnTo>
                  <a:lnTo>
                    <a:pt x="92763" y="821237"/>
                  </a:lnTo>
                  <a:lnTo>
                    <a:pt x="121160" y="858537"/>
                  </a:lnTo>
                  <a:lnTo>
                    <a:pt x="153343" y="893746"/>
                  </a:lnTo>
                  <a:lnTo>
                    <a:pt x="188552" y="925929"/>
                  </a:lnTo>
                  <a:lnTo>
                    <a:pt x="225851" y="954325"/>
                  </a:lnTo>
                  <a:lnTo>
                    <a:pt x="264981" y="978936"/>
                  </a:lnTo>
                  <a:lnTo>
                    <a:pt x="305679" y="999760"/>
                  </a:lnTo>
                  <a:lnTo>
                    <a:pt x="347683" y="1016798"/>
                  </a:lnTo>
                  <a:lnTo>
                    <a:pt x="390734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5" y="893746"/>
                  </a:lnTo>
                  <a:lnTo>
                    <a:pt x="925928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9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9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8" y="188551"/>
                  </a:lnTo>
                  <a:lnTo>
                    <a:pt x="893745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64514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243422" y="3134304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4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2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2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399015" y="3286996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10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1" y="15452"/>
                  </a:lnTo>
                  <a:lnTo>
                    <a:pt x="219062" y="30904"/>
                  </a:lnTo>
                  <a:lnTo>
                    <a:pt x="179453" y="51507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2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69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0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1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10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50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7" y="598540"/>
                  </a:lnTo>
                  <a:lnTo>
                    <a:pt x="684799" y="560835"/>
                  </a:lnTo>
                  <a:lnTo>
                    <a:pt x="705241" y="520914"/>
                  </a:lnTo>
                  <a:lnTo>
                    <a:pt x="720572" y="479269"/>
                  </a:lnTo>
                  <a:lnTo>
                    <a:pt x="730793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3" y="305307"/>
                  </a:lnTo>
                  <a:lnTo>
                    <a:pt x="720572" y="262432"/>
                  </a:lnTo>
                  <a:lnTo>
                    <a:pt x="705241" y="220788"/>
                  </a:lnTo>
                  <a:lnTo>
                    <a:pt x="684799" y="180867"/>
                  </a:lnTo>
                  <a:lnTo>
                    <a:pt x="659247" y="143162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50" y="51507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036895" y="3051217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4">
                  <a:moveTo>
                    <a:pt x="523540" y="0"/>
                  </a:moveTo>
                  <a:lnTo>
                    <a:pt x="478921" y="1893"/>
                  </a:lnTo>
                  <a:lnTo>
                    <a:pt x="434564" y="7572"/>
                  </a:lnTo>
                  <a:lnTo>
                    <a:pt x="390730" y="17038"/>
                  </a:lnTo>
                  <a:lnTo>
                    <a:pt x="347680" y="30289"/>
                  </a:lnTo>
                  <a:lnTo>
                    <a:pt x="305675" y="47327"/>
                  </a:lnTo>
                  <a:lnTo>
                    <a:pt x="264978" y="68152"/>
                  </a:lnTo>
                  <a:lnTo>
                    <a:pt x="225848" y="92762"/>
                  </a:lnTo>
                  <a:lnTo>
                    <a:pt x="188549" y="121159"/>
                  </a:lnTo>
                  <a:lnTo>
                    <a:pt x="153340" y="153342"/>
                  </a:lnTo>
                  <a:lnTo>
                    <a:pt x="121158" y="188551"/>
                  </a:lnTo>
                  <a:lnTo>
                    <a:pt x="92761" y="225851"/>
                  </a:lnTo>
                  <a:lnTo>
                    <a:pt x="68151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7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7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1" y="782107"/>
                  </a:lnTo>
                  <a:lnTo>
                    <a:pt x="92761" y="821237"/>
                  </a:lnTo>
                  <a:lnTo>
                    <a:pt x="121158" y="858537"/>
                  </a:lnTo>
                  <a:lnTo>
                    <a:pt x="153340" y="893746"/>
                  </a:lnTo>
                  <a:lnTo>
                    <a:pt x="188549" y="925929"/>
                  </a:lnTo>
                  <a:lnTo>
                    <a:pt x="225848" y="954325"/>
                  </a:lnTo>
                  <a:lnTo>
                    <a:pt x="264978" y="978936"/>
                  </a:lnTo>
                  <a:lnTo>
                    <a:pt x="305675" y="999760"/>
                  </a:lnTo>
                  <a:lnTo>
                    <a:pt x="347680" y="1016798"/>
                  </a:lnTo>
                  <a:lnTo>
                    <a:pt x="390730" y="1030050"/>
                  </a:lnTo>
                  <a:lnTo>
                    <a:pt x="434564" y="1039516"/>
                  </a:lnTo>
                  <a:lnTo>
                    <a:pt x="478921" y="1045195"/>
                  </a:lnTo>
                  <a:lnTo>
                    <a:pt x="523540" y="1047088"/>
                  </a:lnTo>
                  <a:lnTo>
                    <a:pt x="568159" y="1045195"/>
                  </a:lnTo>
                  <a:lnTo>
                    <a:pt x="612516" y="1039516"/>
                  </a:lnTo>
                  <a:lnTo>
                    <a:pt x="656351" y="1030050"/>
                  </a:lnTo>
                  <a:lnTo>
                    <a:pt x="699402" y="1016798"/>
                  </a:lnTo>
                  <a:lnTo>
                    <a:pt x="741407" y="999760"/>
                  </a:lnTo>
                  <a:lnTo>
                    <a:pt x="782106" y="978936"/>
                  </a:lnTo>
                  <a:lnTo>
                    <a:pt x="821236" y="954325"/>
                  </a:lnTo>
                  <a:lnTo>
                    <a:pt x="858537" y="925929"/>
                  </a:lnTo>
                  <a:lnTo>
                    <a:pt x="893747" y="893746"/>
                  </a:lnTo>
                  <a:lnTo>
                    <a:pt x="925930" y="858537"/>
                  </a:lnTo>
                  <a:lnTo>
                    <a:pt x="954326" y="821237"/>
                  </a:lnTo>
                  <a:lnTo>
                    <a:pt x="978937" y="782107"/>
                  </a:lnTo>
                  <a:lnTo>
                    <a:pt x="999761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1" y="305678"/>
                  </a:lnTo>
                  <a:lnTo>
                    <a:pt x="978937" y="264980"/>
                  </a:lnTo>
                  <a:lnTo>
                    <a:pt x="954326" y="225851"/>
                  </a:lnTo>
                  <a:lnTo>
                    <a:pt x="925930" y="188551"/>
                  </a:lnTo>
                  <a:lnTo>
                    <a:pt x="893747" y="153342"/>
                  </a:lnTo>
                  <a:lnTo>
                    <a:pt x="858537" y="121159"/>
                  </a:lnTo>
                  <a:lnTo>
                    <a:pt x="821236" y="92762"/>
                  </a:lnTo>
                  <a:lnTo>
                    <a:pt x="782106" y="68152"/>
                  </a:lnTo>
                  <a:lnTo>
                    <a:pt x="741407" y="47327"/>
                  </a:lnTo>
                  <a:lnTo>
                    <a:pt x="699402" y="30289"/>
                  </a:lnTo>
                  <a:lnTo>
                    <a:pt x="656351" y="17038"/>
                  </a:lnTo>
                  <a:lnTo>
                    <a:pt x="612516" y="7572"/>
                  </a:lnTo>
                  <a:lnTo>
                    <a:pt x="568159" y="1893"/>
                  </a:lnTo>
                  <a:lnTo>
                    <a:pt x="52354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192485" y="3203910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7" y="0"/>
                  </a:moveTo>
                  <a:lnTo>
                    <a:pt x="346191" y="0"/>
                  </a:lnTo>
                  <a:lnTo>
                    <a:pt x="302919" y="5150"/>
                  </a:lnTo>
                  <a:lnTo>
                    <a:pt x="260379" y="15452"/>
                  </a:lnTo>
                  <a:lnTo>
                    <a:pt x="219061" y="30904"/>
                  </a:lnTo>
                  <a:lnTo>
                    <a:pt x="179452" y="51507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2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69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0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2" y="690196"/>
                  </a:lnTo>
                  <a:lnTo>
                    <a:pt x="219061" y="710799"/>
                  </a:lnTo>
                  <a:lnTo>
                    <a:pt x="260379" y="726251"/>
                  </a:lnTo>
                  <a:lnTo>
                    <a:pt x="302919" y="736552"/>
                  </a:lnTo>
                  <a:lnTo>
                    <a:pt x="346191" y="741703"/>
                  </a:lnTo>
                  <a:lnTo>
                    <a:pt x="389707" y="741703"/>
                  </a:lnTo>
                  <a:lnTo>
                    <a:pt x="432979" y="736552"/>
                  </a:lnTo>
                  <a:lnTo>
                    <a:pt x="475519" y="726251"/>
                  </a:lnTo>
                  <a:lnTo>
                    <a:pt x="516837" y="710799"/>
                  </a:lnTo>
                  <a:lnTo>
                    <a:pt x="556446" y="690196"/>
                  </a:lnTo>
                  <a:lnTo>
                    <a:pt x="593856" y="664442"/>
                  </a:lnTo>
                  <a:lnTo>
                    <a:pt x="628580" y="633538"/>
                  </a:lnTo>
                  <a:lnTo>
                    <a:pt x="659242" y="598540"/>
                  </a:lnTo>
                  <a:lnTo>
                    <a:pt x="684794" y="560835"/>
                  </a:lnTo>
                  <a:lnTo>
                    <a:pt x="705236" y="520914"/>
                  </a:lnTo>
                  <a:lnTo>
                    <a:pt x="720567" y="479269"/>
                  </a:lnTo>
                  <a:lnTo>
                    <a:pt x="730788" y="436394"/>
                  </a:lnTo>
                  <a:lnTo>
                    <a:pt x="735898" y="392781"/>
                  </a:lnTo>
                  <a:lnTo>
                    <a:pt x="735898" y="348921"/>
                  </a:lnTo>
                  <a:lnTo>
                    <a:pt x="730788" y="305307"/>
                  </a:lnTo>
                  <a:lnTo>
                    <a:pt x="720567" y="262432"/>
                  </a:lnTo>
                  <a:lnTo>
                    <a:pt x="705236" y="220788"/>
                  </a:lnTo>
                  <a:lnTo>
                    <a:pt x="684794" y="180867"/>
                  </a:lnTo>
                  <a:lnTo>
                    <a:pt x="659242" y="143162"/>
                  </a:lnTo>
                  <a:lnTo>
                    <a:pt x="628580" y="108164"/>
                  </a:lnTo>
                  <a:lnTo>
                    <a:pt x="593856" y="77260"/>
                  </a:lnTo>
                  <a:lnTo>
                    <a:pt x="556446" y="51507"/>
                  </a:lnTo>
                  <a:lnTo>
                    <a:pt x="516837" y="30904"/>
                  </a:lnTo>
                  <a:lnTo>
                    <a:pt x="475519" y="15452"/>
                  </a:lnTo>
                  <a:lnTo>
                    <a:pt x="432979" y="5150"/>
                  </a:lnTo>
                  <a:lnTo>
                    <a:pt x="3897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70327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5" y="1030050"/>
                  </a:lnTo>
                  <a:lnTo>
                    <a:pt x="699405" y="1016798"/>
                  </a:lnTo>
                  <a:lnTo>
                    <a:pt x="741410" y="999760"/>
                  </a:lnTo>
                  <a:lnTo>
                    <a:pt x="782109" y="978936"/>
                  </a:lnTo>
                  <a:lnTo>
                    <a:pt x="821238" y="954325"/>
                  </a:lnTo>
                  <a:lnTo>
                    <a:pt x="858539" y="925929"/>
                  </a:lnTo>
                  <a:lnTo>
                    <a:pt x="893748" y="893746"/>
                  </a:lnTo>
                  <a:lnTo>
                    <a:pt x="925930" y="858537"/>
                  </a:lnTo>
                  <a:lnTo>
                    <a:pt x="954327" y="821237"/>
                  </a:lnTo>
                  <a:lnTo>
                    <a:pt x="978937" y="782107"/>
                  </a:lnTo>
                  <a:lnTo>
                    <a:pt x="999761" y="741409"/>
                  </a:lnTo>
                  <a:lnTo>
                    <a:pt x="1016799" y="699405"/>
                  </a:lnTo>
                  <a:lnTo>
                    <a:pt x="1030051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1" y="390733"/>
                  </a:lnTo>
                  <a:lnTo>
                    <a:pt x="1016799" y="347683"/>
                  </a:lnTo>
                  <a:lnTo>
                    <a:pt x="999761" y="305678"/>
                  </a:lnTo>
                  <a:lnTo>
                    <a:pt x="978937" y="264980"/>
                  </a:lnTo>
                  <a:lnTo>
                    <a:pt x="954327" y="225851"/>
                  </a:lnTo>
                  <a:lnTo>
                    <a:pt x="925930" y="188551"/>
                  </a:lnTo>
                  <a:lnTo>
                    <a:pt x="893748" y="153342"/>
                  </a:lnTo>
                  <a:lnTo>
                    <a:pt x="858539" y="121159"/>
                  </a:lnTo>
                  <a:lnTo>
                    <a:pt x="821238" y="92762"/>
                  </a:lnTo>
                  <a:lnTo>
                    <a:pt x="782109" y="68152"/>
                  </a:lnTo>
                  <a:lnTo>
                    <a:pt x="741410" y="47327"/>
                  </a:lnTo>
                  <a:lnTo>
                    <a:pt x="699405" y="30289"/>
                  </a:lnTo>
                  <a:lnTo>
                    <a:pt x="656355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85887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10" y="0"/>
                  </a:moveTo>
                  <a:lnTo>
                    <a:pt x="346193" y="0"/>
                  </a:lnTo>
                  <a:lnTo>
                    <a:pt x="302921" y="5150"/>
                  </a:lnTo>
                  <a:lnTo>
                    <a:pt x="260381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3" y="77260"/>
                  </a:lnTo>
                  <a:lnTo>
                    <a:pt x="107319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9" y="633538"/>
                  </a:lnTo>
                  <a:lnTo>
                    <a:pt x="142043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1" y="726251"/>
                  </a:lnTo>
                  <a:lnTo>
                    <a:pt x="302921" y="736552"/>
                  </a:lnTo>
                  <a:lnTo>
                    <a:pt x="346193" y="741703"/>
                  </a:lnTo>
                  <a:lnTo>
                    <a:pt x="389710" y="741703"/>
                  </a:lnTo>
                  <a:lnTo>
                    <a:pt x="432983" y="736552"/>
                  </a:lnTo>
                  <a:lnTo>
                    <a:pt x="475523" y="726251"/>
                  </a:lnTo>
                  <a:lnTo>
                    <a:pt x="516842" y="710799"/>
                  </a:lnTo>
                  <a:lnTo>
                    <a:pt x="556452" y="690196"/>
                  </a:lnTo>
                  <a:lnTo>
                    <a:pt x="593863" y="664442"/>
                  </a:lnTo>
                  <a:lnTo>
                    <a:pt x="628588" y="633538"/>
                  </a:lnTo>
                  <a:lnTo>
                    <a:pt x="659250" y="598541"/>
                  </a:lnTo>
                  <a:lnTo>
                    <a:pt x="684802" y="560835"/>
                  </a:lnTo>
                  <a:lnTo>
                    <a:pt x="705244" y="520914"/>
                  </a:lnTo>
                  <a:lnTo>
                    <a:pt x="720575" y="479270"/>
                  </a:lnTo>
                  <a:lnTo>
                    <a:pt x="730796" y="436394"/>
                  </a:lnTo>
                  <a:lnTo>
                    <a:pt x="735907" y="392781"/>
                  </a:lnTo>
                  <a:lnTo>
                    <a:pt x="735907" y="348921"/>
                  </a:lnTo>
                  <a:lnTo>
                    <a:pt x="730796" y="305307"/>
                  </a:lnTo>
                  <a:lnTo>
                    <a:pt x="720575" y="262432"/>
                  </a:lnTo>
                  <a:lnTo>
                    <a:pt x="705244" y="220788"/>
                  </a:lnTo>
                  <a:lnTo>
                    <a:pt x="684802" y="180867"/>
                  </a:lnTo>
                  <a:lnTo>
                    <a:pt x="659250" y="143161"/>
                  </a:lnTo>
                  <a:lnTo>
                    <a:pt x="628588" y="108164"/>
                  </a:lnTo>
                  <a:lnTo>
                    <a:pt x="593863" y="77260"/>
                  </a:lnTo>
                  <a:lnTo>
                    <a:pt x="556452" y="51506"/>
                  </a:lnTo>
                  <a:lnTo>
                    <a:pt x="516842" y="30904"/>
                  </a:lnTo>
                  <a:lnTo>
                    <a:pt x="475523" y="15452"/>
                  </a:lnTo>
                  <a:lnTo>
                    <a:pt x="432983" y="5150"/>
                  </a:lnTo>
                  <a:lnTo>
                    <a:pt x="3897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71563" y="6908555"/>
            <a:ext cx="140716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first commit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78813" y="6908555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26894" y="6908555"/>
            <a:ext cx="1637664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more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09547" y="1830176"/>
            <a:ext cx="209804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start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5" dirty="0">
                <a:solidFill>
                  <a:srgbClr val="FFFFFF"/>
                </a:solidFill>
                <a:latin typeface="Consolas"/>
                <a:cs typeface="Consolas"/>
              </a:rPr>
              <a:t>new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feature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2322002" y="1777821"/>
            <a:ext cx="3249295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latin typeface="Consolas"/>
                <a:cs typeface="Consolas"/>
              </a:rPr>
              <a:t>keep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10" dirty="0">
                <a:latin typeface="Consolas"/>
                <a:cs typeface="Consolas"/>
              </a:rPr>
              <a:t>working </a:t>
            </a:r>
            <a:r>
              <a:rPr sz="3300" dirty="0">
                <a:latin typeface="Consolas"/>
                <a:cs typeface="Consolas"/>
              </a:rPr>
              <a:t>on</a:t>
            </a:r>
            <a:r>
              <a:rPr sz="3300" spc="-1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new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10" dirty="0">
                <a:latin typeface="Consolas"/>
                <a:cs typeface="Consolas"/>
              </a:rPr>
              <a:t>feature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861344" y="6929497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fix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5" dirty="0">
                <a:solidFill>
                  <a:srgbClr val="FFFFFF"/>
                </a:solidFill>
                <a:latin typeface="Consolas"/>
                <a:cs typeface="Consolas"/>
              </a:rPr>
              <a:t>bug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002671" y="5631107"/>
            <a:ext cx="2799080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850" dirty="0">
                <a:solidFill>
                  <a:srgbClr val="FAE232"/>
                </a:solidFill>
                <a:latin typeface="Courier New"/>
                <a:cs typeface="Courier New"/>
              </a:rPr>
              <a:t>←</a:t>
            </a:r>
            <a:r>
              <a:rPr sz="5850" spc="-2605" dirty="0">
                <a:solidFill>
                  <a:srgbClr val="FAE232"/>
                </a:solidFill>
                <a:latin typeface="Courier New"/>
                <a:cs typeface="Courier New"/>
              </a:rPr>
              <a:t> </a:t>
            </a:r>
            <a:r>
              <a:rPr sz="5250" spc="-10" dirty="0">
                <a:solidFill>
                  <a:srgbClr val="FAE232"/>
                </a:solidFill>
                <a:latin typeface="Consolas"/>
                <a:cs typeface="Consolas"/>
              </a:rPr>
              <a:t>ma</a:t>
            </a:r>
            <a:r>
              <a:rPr lang="de-DE" sz="5250" spc="-10" dirty="0">
                <a:solidFill>
                  <a:srgbClr val="FAE232"/>
                </a:solidFill>
                <a:latin typeface="Consolas"/>
                <a:cs typeface="Consolas"/>
              </a:rPr>
              <a:t>in</a:t>
            </a:r>
            <a:endParaRPr sz="5250" dirty="0">
              <a:latin typeface="Consolas"/>
              <a:cs typeface="Consola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358620" y="3076211"/>
            <a:ext cx="3167380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850" dirty="0">
                <a:solidFill>
                  <a:srgbClr val="FAE232"/>
                </a:solidFill>
                <a:latin typeface="Courier New"/>
                <a:cs typeface="Courier New"/>
              </a:rPr>
              <a:t>←</a:t>
            </a:r>
            <a:r>
              <a:rPr sz="5850" spc="-2605" dirty="0">
                <a:solidFill>
                  <a:srgbClr val="FAE232"/>
                </a:solidFill>
                <a:latin typeface="Courier New"/>
                <a:cs typeface="Courier New"/>
              </a:rPr>
              <a:t> </a:t>
            </a:r>
            <a:r>
              <a:rPr sz="5250" spc="-10" dirty="0">
                <a:solidFill>
                  <a:srgbClr val="FAE232"/>
                </a:solidFill>
                <a:latin typeface="Consolas"/>
                <a:cs typeface="Consolas"/>
              </a:rPr>
              <a:t>feature</a:t>
            </a:r>
            <a:endParaRPr sz="5250">
              <a:latin typeface="Consolas"/>
              <a:cs typeface="Consola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986250" y="3028650"/>
            <a:ext cx="2062480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850" dirty="0">
                <a:solidFill>
                  <a:srgbClr val="FAE232"/>
                </a:solidFill>
                <a:latin typeface="Courier New"/>
                <a:cs typeface="Courier New"/>
              </a:rPr>
              <a:t>←</a:t>
            </a:r>
            <a:r>
              <a:rPr sz="5850" spc="-2605" dirty="0">
                <a:solidFill>
                  <a:srgbClr val="FAE232"/>
                </a:solidFill>
                <a:latin typeface="Courier New"/>
                <a:cs typeface="Courier New"/>
              </a:rPr>
              <a:t> </a:t>
            </a:r>
            <a:r>
              <a:rPr sz="5250" spc="-20" dirty="0">
                <a:solidFill>
                  <a:srgbClr val="FAE232"/>
                </a:solidFill>
                <a:latin typeface="Consolas"/>
                <a:cs typeface="Consolas"/>
              </a:rPr>
              <a:t>HEAD</a:t>
            </a:r>
            <a:endParaRPr sz="5250" dirty="0">
              <a:latin typeface="Consolas"/>
              <a:cs typeface="Consolas"/>
            </a:endParaRPr>
          </a:p>
        </p:txBody>
      </p:sp>
      <p:sp>
        <p:nvSpPr>
          <p:cNvPr id="27" name="Fußzeilenplatzhalter 26">
            <a:extLst>
              <a:ext uri="{FF2B5EF4-FFF2-40B4-BE49-F238E27FC236}">
                <a16:creationId xmlns:a16="http://schemas.microsoft.com/office/drawing/2014/main" id="{675D2B38-D8EA-11EE-2BED-83C67816F2D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5357" y="3051217"/>
            <a:ext cx="11929110" cy="3598545"/>
            <a:chOff x="1155357" y="3051217"/>
            <a:chExt cx="11929110" cy="3598545"/>
          </a:xfrm>
        </p:grpSpPr>
        <p:sp>
          <p:nvSpPr>
            <p:cNvPr id="3" name="object 3"/>
            <p:cNvSpPr/>
            <p:nvPr/>
          </p:nvSpPr>
          <p:spPr>
            <a:xfrm>
              <a:off x="12571135" y="3572191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0"/>
                  </a:moveTo>
                  <a:lnTo>
                    <a:pt x="171312" y="171312"/>
                  </a:lnTo>
                </a:path>
              </a:pathLst>
            </a:custGeom>
            <a:ln w="157063">
              <a:solidFill>
                <a:srgbClr val="00A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788802" y="3568845"/>
              <a:ext cx="2713355" cy="157480"/>
            </a:xfrm>
            <a:custGeom>
              <a:avLst/>
              <a:gdLst/>
              <a:ahLst/>
              <a:cxnLst/>
              <a:rect l="l" t="t" r="r" b="b"/>
              <a:pathLst>
                <a:path w="2713354" h="157479">
                  <a:moveTo>
                    <a:pt x="0" y="0"/>
                  </a:moveTo>
                  <a:lnTo>
                    <a:pt x="2713291" y="0"/>
                  </a:lnTo>
                  <a:lnTo>
                    <a:pt x="2713291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15970" y="3683704"/>
              <a:ext cx="2734310" cy="2526030"/>
            </a:xfrm>
            <a:custGeom>
              <a:avLst/>
              <a:gdLst/>
              <a:ahLst/>
              <a:cxnLst/>
              <a:rect l="l" t="t" r="r" b="b"/>
              <a:pathLst>
                <a:path w="2734309" h="2526029">
                  <a:moveTo>
                    <a:pt x="2734178" y="0"/>
                  </a:moveTo>
                  <a:lnTo>
                    <a:pt x="0" y="2525812"/>
                  </a:lnTo>
                </a:path>
              </a:pathLst>
            </a:custGeom>
            <a:ln w="157063">
              <a:solidFill>
                <a:srgbClr val="00A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13107" y="6047644"/>
              <a:ext cx="8667750" cy="157480"/>
            </a:xfrm>
            <a:custGeom>
              <a:avLst/>
              <a:gdLst/>
              <a:ahLst/>
              <a:cxnLst/>
              <a:rect l="l" t="t" r="r" b="b"/>
              <a:pathLst>
                <a:path w="8667750" h="157479">
                  <a:moveTo>
                    <a:pt x="0" y="0"/>
                  </a:moveTo>
                  <a:lnTo>
                    <a:pt x="8667273" y="0"/>
                  </a:lnTo>
                  <a:lnTo>
                    <a:pt x="8667273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55357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950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8213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3773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08920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4" y="17038"/>
                  </a:lnTo>
                  <a:lnTo>
                    <a:pt x="347683" y="30289"/>
                  </a:lnTo>
                  <a:lnTo>
                    <a:pt x="305679" y="47327"/>
                  </a:lnTo>
                  <a:lnTo>
                    <a:pt x="264981" y="68152"/>
                  </a:lnTo>
                  <a:lnTo>
                    <a:pt x="225851" y="92762"/>
                  </a:lnTo>
                  <a:lnTo>
                    <a:pt x="188552" y="121159"/>
                  </a:lnTo>
                  <a:lnTo>
                    <a:pt x="153343" y="153342"/>
                  </a:lnTo>
                  <a:lnTo>
                    <a:pt x="121160" y="188551"/>
                  </a:lnTo>
                  <a:lnTo>
                    <a:pt x="92763" y="225851"/>
                  </a:lnTo>
                  <a:lnTo>
                    <a:pt x="68152" y="264980"/>
                  </a:lnTo>
                  <a:lnTo>
                    <a:pt x="47328" y="305678"/>
                  </a:lnTo>
                  <a:lnTo>
                    <a:pt x="30290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90" y="699405"/>
                  </a:lnTo>
                  <a:lnTo>
                    <a:pt x="47328" y="741409"/>
                  </a:lnTo>
                  <a:lnTo>
                    <a:pt x="68152" y="782107"/>
                  </a:lnTo>
                  <a:lnTo>
                    <a:pt x="92763" y="821237"/>
                  </a:lnTo>
                  <a:lnTo>
                    <a:pt x="121160" y="858537"/>
                  </a:lnTo>
                  <a:lnTo>
                    <a:pt x="153343" y="893746"/>
                  </a:lnTo>
                  <a:lnTo>
                    <a:pt x="188552" y="925929"/>
                  </a:lnTo>
                  <a:lnTo>
                    <a:pt x="225851" y="954325"/>
                  </a:lnTo>
                  <a:lnTo>
                    <a:pt x="264981" y="978936"/>
                  </a:lnTo>
                  <a:lnTo>
                    <a:pt x="305679" y="999760"/>
                  </a:lnTo>
                  <a:lnTo>
                    <a:pt x="347683" y="1016798"/>
                  </a:lnTo>
                  <a:lnTo>
                    <a:pt x="390734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5" y="893746"/>
                  </a:lnTo>
                  <a:lnTo>
                    <a:pt x="925928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9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9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8" y="188551"/>
                  </a:lnTo>
                  <a:lnTo>
                    <a:pt x="893745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64514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43422" y="3134304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4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2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2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399015" y="3286996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10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1" y="15452"/>
                  </a:lnTo>
                  <a:lnTo>
                    <a:pt x="219062" y="30904"/>
                  </a:lnTo>
                  <a:lnTo>
                    <a:pt x="179453" y="51507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2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69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0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1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10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50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7" y="598540"/>
                  </a:lnTo>
                  <a:lnTo>
                    <a:pt x="684799" y="560835"/>
                  </a:lnTo>
                  <a:lnTo>
                    <a:pt x="705241" y="520914"/>
                  </a:lnTo>
                  <a:lnTo>
                    <a:pt x="720572" y="479269"/>
                  </a:lnTo>
                  <a:lnTo>
                    <a:pt x="730793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3" y="305307"/>
                  </a:lnTo>
                  <a:lnTo>
                    <a:pt x="720572" y="262432"/>
                  </a:lnTo>
                  <a:lnTo>
                    <a:pt x="705241" y="220788"/>
                  </a:lnTo>
                  <a:lnTo>
                    <a:pt x="684799" y="180867"/>
                  </a:lnTo>
                  <a:lnTo>
                    <a:pt x="659247" y="143162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50" y="51507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036895" y="3051217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4">
                  <a:moveTo>
                    <a:pt x="523540" y="0"/>
                  </a:moveTo>
                  <a:lnTo>
                    <a:pt x="478921" y="1893"/>
                  </a:lnTo>
                  <a:lnTo>
                    <a:pt x="434564" y="7572"/>
                  </a:lnTo>
                  <a:lnTo>
                    <a:pt x="390730" y="17038"/>
                  </a:lnTo>
                  <a:lnTo>
                    <a:pt x="347680" y="30289"/>
                  </a:lnTo>
                  <a:lnTo>
                    <a:pt x="305675" y="47327"/>
                  </a:lnTo>
                  <a:lnTo>
                    <a:pt x="264978" y="68152"/>
                  </a:lnTo>
                  <a:lnTo>
                    <a:pt x="225848" y="92762"/>
                  </a:lnTo>
                  <a:lnTo>
                    <a:pt x="188549" y="121159"/>
                  </a:lnTo>
                  <a:lnTo>
                    <a:pt x="153340" y="153342"/>
                  </a:lnTo>
                  <a:lnTo>
                    <a:pt x="121158" y="188551"/>
                  </a:lnTo>
                  <a:lnTo>
                    <a:pt x="92761" y="225851"/>
                  </a:lnTo>
                  <a:lnTo>
                    <a:pt x="68151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7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7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1" y="782107"/>
                  </a:lnTo>
                  <a:lnTo>
                    <a:pt x="92761" y="821237"/>
                  </a:lnTo>
                  <a:lnTo>
                    <a:pt x="121158" y="858537"/>
                  </a:lnTo>
                  <a:lnTo>
                    <a:pt x="153340" y="893746"/>
                  </a:lnTo>
                  <a:lnTo>
                    <a:pt x="188549" y="925929"/>
                  </a:lnTo>
                  <a:lnTo>
                    <a:pt x="225848" y="954325"/>
                  </a:lnTo>
                  <a:lnTo>
                    <a:pt x="264978" y="978936"/>
                  </a:lnTo>
                  <a:lnTo>
                    <a:pt x="305675" y="999760"/>
                  </a:lnTo>
                  <a:lnTo>
                    <a:pt x="347680" y="1016798"/>
                  </a:lnTo>
                  <a:lnTo>
                    <a:pt x="390730" y="1030050"/>
                  </a:lnTo>
                  <a:lnTo>
                    <a:pt x="434564" y="1039516"/>
                  </a:lnTo>
                  <a:lnTo>
                    <a:pt x="478921" y="1045195"/>
                  </a:lnTo>
                  <a:lnTo>
                    <a:pt x="523540" y="1047088"/>
                  </a:lnTo>
                  <a:lnTo>
                    <a:pt x="568159" y="1045195"/>
                  </a:lnTo>
                  <a:lnTo>
                    <a:pt x="612516" y="1039516"/>
                  </a:lnTo>
                  <a:lnTo>
                    <a:pt x="656351" y="1030050"/>
                  </a:lnTo>
                  <a:lnTo>
                    <a:pt x="699402" y="1016798"/>
                  </a:lnTo>
                  <a:lnTo>
                    <a:pt x="741407" y="999760"/>
                  </a:lnTo>
                  <a:lnTo>
                    <a:pt x="782106" y="978936"/>
                  </a:lnTo>
                  <a:lnTo>
                    <a:pt x="821236" y="954325"/>
                  </a:lnTo>
                  <a:lnTo>
                    <a:pt x="858537" y="925929"/>
                  </a:lnTo>
                  <a:lnTo>
                    <a:pt x="893747" y="893746"/>
                  </a:lnTo>
                  <a:lnTo>
                    <a:pt x="925930" y="858537"/>
                  </a:lnTo>
                  <a:lnTo>
                    <a:pt x="954326" y="821237"/>
                  </a:lnTo>
                  <a:lnTo>
                    <a:pt x="978937" y="782107"/>
                  </a:lnTo>
                  <a:lnTo>
                    <a:pt x="999761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1" y="305678"/>
                  </a:lnTo>
                  <a:lnTo>
                    <a:pt x="978937" y="264980"/>
                  </a:lnTo>
                  <a:lnTo>
                    <a:pt x="954326" y="225851"/>
                  </a:lnTo>
                  <a:lnTo>
                    <a:pt x="925930" y="188551"/>
                  </a:lnTo>
                  <a:lnTo>
                    <a:pt x="893747" y="153342"/>
                  </a:lnTo>
                  <a:lnTo>
                    <a:pt x="858537" y="121159"/>
                  </a:lnTo>
                  <a:lnTo>
                    <a:pt x="821236" y="92762"/>
                  </a:lnTo>
                  <a:lnTo>
                    <a:pt x="782106" y="68152"/>
                  </a:lnTo>
                  <a:lnTo>
                    <a:pt x="741407" y="47327"/>
                  </a:lnTo>
                  <a:lnTo>
                    <a:pt x="699402" y="30289"/>
                  </a:lnTo>
                  <a:lnTo>
                    <a:pt x="656351" y="17038"/>
                  </a:lnTo>
                  <a:lnTo>
                    <a:pt x="612516" y="7572"/>
                  </a:lnTo>
                  <a:lnTo>
                    <a:pt x="568159" y="1893"/>
                  </a:lnTo>
                  <a:lnTo>
                    <a:pt x="52354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192485" y="3203910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7" y="0"/>
                  </a:moveTo>
                  <a:lnTo>
                    <a:pt x="346191" y="0"/>
                  </a:lnTo>
                  <a:lnTo>
                    <a:pt x="302919" y="5150"/>
                  </a:lnTo>
                  <a:lnTo>
                    <a:pt x="260379" y="15452"/>
                  </a:lnTo>
                  <a:lnTo>
                    <a:pt x="219061" y="30904"/>
                  </a:lnTo>
                  <a:lnTo>
                    <a:pt x="179452" y="51507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2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69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0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2" y="690196"/>
                  </a:lnTo>
                  <a:lnTo>
                    <a:pt x="219061" y="710799"/>
                  </a:lnTo>
                  <a:lnTo>
                    <a:pt x="260379" y="726251"/>
                  </a:lnTo>
                  <a:lnTo>
                    <a:pt x="302919" y="736552"/>
                  </a:lnTo>
                  <a:lnTo>
                    <a:pt x="346191" y="741703"/>
                  </a:lnTo>
                  <a:lnTo>
                    <a:pt x="389707" y="741703"/>
                  </a:lnTo>
                  <a:lnTo>
                    <a:pt x="432979" y="736552"/>
                  </a:lnTo>
                  <a:lnTo>
                    <a:pt x="475519" y="726251"/>
                  </a:lnTo>
                  <a:lnTo>
                    <a:pt x="516837" y="710799"/>
                  </a:lnTo>
                  <a:lnTo>
                    <a:pt x="556446" y="690196"/>
                  </a:lnTo>
                  <a:lnTo>
                    <a:pt x="593856" y="664442"/>
                  </a:lnTo>
                  <a:lnTo>
                    <a:pt x="628580" y="633538"/>
                  </a:lnTo>
                  <a:lnTo>
                    <a:pt x="659242" y="598540"/>
                  </a:lnTo>
                  <a:lnTo>
                    <a:pt x="684794" y="560835"/>
                  </a:lnTo>
                  <a:lnTo>
                    <a:pt x="705236" y="520914"/>
                  </a:lnTo>
                  <a:lnTo>
                    <a:pt x="720567" y="479269"/>
                  </a:lnTo>
                  <a:lnTo>
                    <a:pt x="730788" y="436394"/>
                  </a:lnTo>
                  <a:lnTo>
                    <a:pt x="735898" y="392781"/>
                  </a:lnTo>
                  <a:lnTo>
                    <a:pt x="735898" y="348921"/>
                  </a:lnTo>
                  <a:lnTo>
                    <a:pt x="730788" y="305307"/>
                  </a:lnTo>
                  <a:lnTo>
                    <a:pt x="720567" y="262432"/>
                  </a:lnTo>
                  <a:lnTo>
                    <a:pt x="705236" y="220788"/>
                  </a:lnTo>
                  <a:lnTo>
                    <a:pt x="684794" y="180867"/>
                  </a:lnTo>
                  <a:lnTo>
                    <a:pt x="659242" y="143162"/>
                  </a:lnTo>
                  <a:lnTo>
                    <a:pt x="628580" y="108164"/>
                  </a:lnTo>
                  <a:lnTo>
                    <a:pt x="593856" y="77260"/>
                  </a:lnTo>
                  <a:lnTo>
                    <a:pt x="556446" y="51507"/>
                  </a:lnTo>
                  <a:lnTo>
                    <a:pt x="516837" y="30904"/>
                  </a:lnTo>
                  <a:lnTo>
                    <a:pt x="475519" y="15452"/>
                  </a:lnTo>
                  <a:lnTo>
                    <a:pt x="432979" y="5150"/>
                  </a:lnTo>
                  <a:lnTo>
                    <a:pt x="3897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70327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5" y="1030050"/>
                  </a:lnTo>
                  <a:lnTo>
                    <a:pt x="699405" y="1016798"/>
                  </a:lnTo>
                  <a:lnTo>
                    <a:pt x="741410" y="999760"/>
                  </a:lnTo>
                  <a:lnTo>
                    <a:pt x="782109" y="978936"/>
                  </a:lnTo>
                  <a:lnTo>
                    <a:pt x="821238" y="954325"/>
                  </a:lnTo>
                  <a:lnTo>
                    <a:pt x="858539" y="925929"/>
                  </a:lnTo>
                  <a:lnTo>
                    <a:pt x="893748" y="893746"/>
                  </a:lnTo>
                  <a:lnTo>
                    <a:pt x="925930" y="858537"/>
                  </a:lnTo>
                  <a:lnTo>
                    <a:pt x="954327" y="821237"/>
                  </a:lnTo>
                  <a:lnTo>
                    <a:pt x="978937" y="782107"/>
                  </a:lnTo>
                  <a:lnTo>
                    <a:pt x="999761" y="741409"/>
                  </a:lnTo>
                  <a:lnTo>
                    <a:pt x="1016799" y="699405"/>
                  </a:lnTo>
                  <a:lnTo>
                    <a:pt x="1030051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1" y="390733"/>
                  </a:lnTo>
                  <a:lnTo>
                    <a:pt x="1016799" y="347683"/>
                  </a:lnTo>
                  <a:lnTo>
                    <a:pt x="999761" y="305678"/>
                  </a:lnTo>
                  <a:lnTo>
                    <a:pt x="978937" y="264980"/>
                  </a:lnTo>
                  <a:lnTo>
                    <a:pt x="954327" y="225851"/>
                  </a:lnTo>
                  <a:lnTo>
                    <a:pt x="925930" y="188551"/>
                  </a:lnTo>
                  <a:lnTo>
                    <a:pt x="893748" y="153342"/>
                  </a:lnTo>
                  <a:lnTo>
                    <a:pt x="858539" y="121159"/>
                  </a:lnTo>
                  <a:lnTo>
                    <a:pt x="821238" y="92762"/>
                  </a:lnTo>
                  <a:lnTo>
                    <a:pt x="782109" y="68152"/>
                  </a:lnTo>
                  <a:lnTo>
                    <a:pt x="741410" y="47327"/>
                  </a:lnTo>
                  <a:lnTo>
                    <a:pt x="699405" y="30289"/>
                  </a:lnTo>
                  <a:lnTo>
                    <a:pt x="656355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85887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10" y="0"/>
                  </a:moveTo>
                  <a:lnTo>
                    <a:pt x="346193" y="0"/>
                  </a:lnTo>
                  <a:lnTo>
                    <a:pt x="302921" y="5150"/>
                  </a:lnTo>
                  <a:lnTo>
                    <a:pt x="260381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3" y="77260"/>
                  </a:lnTo>
                  <a:lnTo>
                    <a:pt x="107319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9" y="633538"/>
                  </a:lnTo>
                  <a:lnTo>
                    <a:pt x="142043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1" y="726251"/>
                  </a:lnTo>
                  <a:lnTo>
                    <a:pt x="302921" y="736552"/>
                  </a:lnTo>
                  <a:lnTo>
                    <a:pt x="346193" y="741703"/>
                  </a:lnTo>
                  <a:lnTo>
                    <a:pt x="389710" y="741703"/>
                  </a:lnTo>
                  <a:lnTo>
                    <a:pt x="432983" y="736552"/>
                  </a:lnTo>
                  <a:lnTo>
                    <a:pt x="475523" y="726251"/>
                  </a:lnTo>
                  <a:lnTo>
                    <a:pt x="516842" y="710799"/>
                  </a:lnTo>
                  <a:lnTo>
                    <a:pt x="556452" y="690196"/>
                  </a:lnTo>
                  <a:lnTo>
                    <a:pt x="593863" y="664442"/>
                  </a:lnTo>
                  <a:lnTo>
                    <a:pt x="628588" y="633538"/>
                  </a:lnTo>
                  <a:lnTo>
                    <a:pt x="659250" y="598541"/>
                  </a:lnTo>
                  <a:lnTo>
                    <a:pt x="684802" y="560835"/>
                  </a:lnTo>
                  <a:lnTo>
                    <a:pt x="705244" y="520914"/>
                  </a:lnTo>
                  <a:lnTo>
                    <a:pt x="720575" y="479270"/>
                  </a:lnTo>
                  <a:lnTo>
                    <a:pt x="730796" y="436394"/>
                  </a:lnTo>
                  <a:lnTo>
                    <a:pt x="735907" y="392781"/>
                  </a:lnTo>
                  <a:lnTo>
                    <a:pt x="735907" y="348921"/>
                  </a:lnTo>
                  <a:lnTo>
                    <a:pt x="730796" y="305307"/>
                  </a:lnTo>
                  <a:lnTo>
                    <a:pt x="720575" y="262432"/>
                  </a:lnTo>
                  <a:lnTo>
                    <a:pt x="705244" y="220788"/>
                  </a:lnTo>
                  <a:lnTo>
                    <a:pt x="684802" y="180867"/>
                  </a:lnTo>
                  <a:lnTo>
                    <a:pt x="659250" y="143161"/>
                  </a:lnTo>
                  <a:lnTo>
                    <a:pt x="628588" y="108164"/>
                  </a:lnTo>
                  <a:lnTo>
                    <a:pt x="593863" y="77260"/>
                  </a:lnTo>
                  <a:lnTo>
                    <a:pt x="556452" y="51506"/>
                  </a:lnTo>
                  <a:lnTo>
                    <a:pt x="516842" y="30904"/>
                  </a:lnTo>
                  <a:lnTo>
                    <a:pt x="475523" y="15452"/>
                  </a:lnTo>
                  <a:lnTo>
                    <a:pt x="432983" y="5150"/>
                  </a:lnTo>
                  <a:lnTo>
                    <a:pt x="3897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70327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5" y="1030050"/>
                  </a:lnTo>
                  <a:lnTo>
                    <a:pt x="699405" y="1016798"/>
                  </a:lnTo>
                  <a:lnTo>
                    <a:pt x="741410" y="999760"/>
                  </a:lnTo>
                  <a:lnTo>
                    <a:pt x="782109" y="978936"/>
                  </a:lnTo>
                  <a:lnTo>
                    <a:pt x="821238" y="954325"/>
                  </a:lnTo>
                  <a:lnTo>
                    <a:pt x="858539" y="925929"/>
                  </a:lnTo>
                  <a:lnTo>
                    <a:pt x="893748" y="893746"/>
                  </a:lnTo>
                  <a:lnTo>
                    <a:pt x="925930" y="858537"/>
                  </a:lnTo>
                  <a:lnTo>
                    <a:pt x="954327" y="821237"/>
                  </a:lnTo>
                  <a:lnTo>
                    <a:pt x="978937" y="782107"/>
                  </a:lnTo>
                  <a:lnTo>
                    <a:pt x="999761" y="741409"/>
                  </a:lnTo>
                  <a:lnTo>
                    <a:pt x="1016799" y="699405"/>
                  </a:lnTo>
                  <a:lnTo>
                    <a:pt x="1030051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1" y="390733"/>
                  </a:lnTo>
                  <a:lnTo>
                    <a:pt x="1016799" y="347683"/>
                  </a:lnTo>
                  <a:lnTo>
                    <a:pt x="999761" y="305678"/>
                  </a:lnTo>
                  <a:lnTo>
                    <a:pt x="978937" y="264980"/>
                  </a:lnTo>
                  <a:lnTo>
                    <a:pt x="954327" y="225851"/>
                  </a:lnTo>
                  <a:lnTo>
                    <a:pt x="925930" y="188551"/>
                  </a:lnTo>
                  <a:lnTo>
                    <a:pt x="893748" y="153342"/>
                  </a:lnTo>
                  <a:lnTo>
                    <a:pt x="858539" y="121159"/>
                  </a:lnTo>
                  <a:lnTo>
                    <a:pt x="821238" y="92762"/>
                  </a:lnTo>
                  <a:lnTo>
                    <a:pt x="782109" y="68152"/>
                  </a:lnTo>
                  <a:lnTo>
                    <a:pt x="741410" y="47327"/>
                  </a:lnTo>
                  <a:lnTo>
                    <a:pt x="699405" y="30289"/>
                  </a:lnTo>
                  <a:lnTo>
                    <a:pt x="656355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85887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10" y="0"/>
                  </a:moveTo>
                  <a:lnTo>
                    <a:pt x="346193" y="0"/>
                  </a:lnTo>
                  <a:lnTo>
                    <a:pt x="302921" y="5150"/>
                  </a:lnTo>
                  <a:lnTo>
                    <a:pt x="260381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3" y="77260"/>
                  </a:lnTo>
                  <a:lnTo>
                    <a:pt x="107319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9" y="633538"/>
                  </a:lnTo>
                  <a:lnTo>
                    <a:pt x="142043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1" y="726251"/>
                  </a:lnTo>
                  <a:lnTo>
                    <a:pt x="302921" y="736552"/>
                  </a:lnTo>
                  <a:lnTo>
                    <a:pt x="346193" y="741703"/>
                  </a:lnTo>
                  <a:lnTo>
                    <a:pt x="389710" y="741703"/>
                  </a:lnTo>
                  <a:lnTo>
                    <a:pt x="432983" y="736552"/>
                  </a:lnTo>
                  <a:lnTo>
                    <a:pt x="475523" y="726251"/>
                  </a:lnTo>
                  <a:lnTo>
                    <a:pt x="516842" y="710799"/>
                  </a:lnTo>
                  <a:lnTo>
                    <a:pt x="556452" y="690196"/>
                  </a:lnTo>
                  <a:lnTo>
                    <a:pt x="593863" y="664442"/>
                  </a:lnTo>
                  <a:lnTo>
                    <a:pt x="628588" y="633538"/>
                  </a:lnTo>
                  <a:lnTo>
                    <a:pt x="659250" y="598541"/>
                  </a:lnTo>
                  <a:lnTo>
                    <a:pt x="684802" y="560835"/>
                  </a:lnTo>
                  <a:lnTo>
                    <a:pt x="705244" y="520914"/>
                  </a:lnTo>
                  <a:lnTo>
                    <a:pt x="720575" y="479270"/>
                  </a:lnTo>
                  <a:lnTo>
                    <a:pt x="730796" y="436394"/>
                  </a:lnTo>
                  <a:lnTo>
                    <a:pt x="735907" y="392781"/>
                  </a:lnTo>
                  <a:lnTo>
                    <a:pt x="735907" y="348921"/>
                  </a:lnTo>
                  <a:lnTo>
                    <a:pt x="730796" y="305307"/>
                  </a:lnTo>
                  <a:lnTo>
                    <a:pt x="720575" y="262432"/>
                  </a:lnTo>
                  <a:lnTo>
                    <a:pt x="705244" y="220788"/>
                  </a:lnTo>
                  <a:lnTo>
                    <a:pt x="684802" y="180867"/>
                  </a:lnTo>
                  <a:lnTo>
                    <a:pt x="659250" y="143161"/>
                  </a:lnTo>
                  <a:lnTo>
                    <a:pt x="628588" y="108164"/>
                  </a:lnTo>
                  <a:lnTo>
                    <a:pt x="593863" y="77260"/>
                  </a:lnTo>
                  <a:lnTo>
                    <a:pt x="556452" y="51506"/>
                  </a:lnTo>
                  <a:lnTo>
                    <a:pt x="516842" y="30904"/>
                  </a:lnTo>
                  <a:lnTo>
                    <a:pt x="475523" y="15452"/>
                  </a:lnTo>
                  <a:lnTo>
                    <a:pt x="432983" y="5150"/>
                  </a:lnTo>
                  <a:lnTo>
                    <a:pt x="3897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71563" y="6908555"/>
            <a:ext cx="140716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first commit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78813" y="6908555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26894" y="6908555"/>
            <a:ext cx="1637664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more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709547" y="1830176"/>
            <a:ext cx="209804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start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5" dirty="0">
                <a:solidFill>
                  <a:srgbClr val="FFFFFF"/>
                </a:solidFill>
                <a:latin typeface="Consolas"/>
                <a:cs typeface="Consolas"/>
              </a:rPr>
              <a:t>new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feature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2322002" y="1777821"/>
            <a:ext cx="3249295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latin typeface="Consolas"/>
                <a:cs typeface="Consolas"/>
              </a:rPr>
              <a:t>keep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10" dirty="0">
                <a:latin typeface="Consolas"/>
                <a:cs typeface="Consolas"/>
              </a:rPr>
              <a:t>working </a:t>
            </a:r>
            <a:r>
              <a:rPr sz="3300" dirty="0">
                <a:latin typeface="Consolas"/>
                <a:cs typeface="Consolas"/>
              </a:rPr>
              <a:t>on</a:t>
            </a:r>
            <a:r>
              <a:rPr sz="3300" spc="-1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new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10" dirty="0">
                <a:latin typeface="Consolas"/>
                <a:cs typeface="Consolas"/>
              </a:rPr>
              <a:t>feature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861344" y="6929497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fix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5" dirty="0">
                <a:solidFill>
                  <a:srgbClr val="FFFFFF"/>
                </a:solidFill>
                <a:latin typeface="Consolas"/>
                <a:cs typeface="Consolas"/>
              </a:rPr>
              <a:t>bug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7" name="Fußzeilenplatzhalter 26">
            <a:extLst>
              <a:ext uri="{FF2B5EF4-FFF2-40B4-BE49-F238E27FC236}">
                <a16:creationId xmlns:a16="http://schemas.microsoft.com/office/drawing/2014/main" id="{FAB11687-0230-A78A-E2B3-DA76FF38995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5357" y="3051217"/>
            <a:ext cx="14824710" cy="3598545"/>
            <a:chOff x="1155357" y="3051217"/>
            <a:chExt cx="14824710" cy="3598545"/>
          </a:xfrm>
        </p:grpSpPr>
        <p:sp>
          <p:nvSpPr>
            <p:cNvPr id="3" name="object 3"/>
            <p:cNvSpPr/>
            <p:nvPr/>
          </p:nvSpPr>
          <p:spPr>
            <a:xfrm>
              <a:off x="12571135" y="3572191"/>
              <a:ext cx="2974340" cy="2519045"/>
            </a:xfrm>
            <a:custGeom>
              <a:avLst/>
              <a:gdLst/>
              <a:ahLst/>
              <a:cxnLst/>
              <a:rect l="l" t="t" r="r" b="b"/>
              <a:pathLst>
                <a:path w="2974340" h="2519045">
                  <a:moveTo>
                    <a:pt x="0" y="0"/>
                  </a:moveTo>
                  <a:lnTo>
                    <a:pt x="2973932" y="2518763"/>
                  </a:lnTo>
                </a:path>
              </a:pathLst>
            </a:custGeom>
            <a:ln w="157063">
              <a:solidFill>
                <a:srgbClr val="00A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788802" y="3568845"/>
              <a:ext cx="2713355" cy="157480"/>
            </a:xfrm>
            <a:custGeom>
              <a:avLst/>
              <a:gdLst/>
              <a:ahLst/>
              <a:cxnLst/>
              <a:rect l="l" t="t" r="r" b="b"/>
              <a:pathLst>
                <a:path w="2713354" h="157479">
                  <a:moveTo>
                    <a:pt x="0" y="0"/>
                  </a:moveTo>
                  <a:lnTo>
                    <a:pt x="2713291" y="0"/>
                  </a:lnTo>
                  <a:lnTo>
                    <a:pt x="2713291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15970" y="3683704"/>
              <a:ext cx="2734310" cy="2526030"/>
            </a:xfrm>
            <a:custGeom>
              <a:avLst/>
              <a:gdLst/>
              <a:ahLst/>
              <a:cxnLst/>
              <a:rect l="l" t="t" r="r" b="b"/>
              <a:pathLst>
                <a:path w="2734309" h="2526029">
                  <a:moveTo>
                    <a:pt x="2734178" y="0"/>
                  </a:moveTo>
                  <a:lnTo>
                    <a:pt x="0" y="2525812"/>
                  </a:lnTo>
                </a:path>
              </a:pathLst>
            </a:custGeom>
            <a:ln w="157063">
              <a:solidFill>
                <a:srgbClr val="00A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13107" y="6047644"/>
              <a:ext cx="13740130" cy="157480"/>
            </a:xfrm>
            <a:custGeom>
              <a:avLst/>
              <a:gdLst/>
              <a:ahLst/>
              <a:cxnLst/>
              <a:rect l="l" t="t" r="r" b="b"/>
              <a:pathLst>
                <a:path w="13740130" h="157479">
                  <a:moveTo>
                    <a:pt x="0" y="0"/>
                  </a:moveTo>
                  <a:lnTo>
                    <a:pt x="13739906" y="0"/>
                  </a:lnTo>
                  <a:lnTo>
                    <a:pt x="13739906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55357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950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8213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3773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08920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4" y="17038"/>
                  </a:lnTo>
                  <a:lnTo>
                    <a:pt x="347683" y="30289"/>
                  </a:lnTo>
                  <a:lnTo>
                    <a:pt x="305679" y="47327"/>
                  </a:lnTo>
                  <a:lnTo>
                    <a:pt x="264981" y="68152"/>
                  </a:lnTo>
                  <a:lnTo>
                    <a:pt x="225851" y="92762"/>
                  </a:lnTo>
                  <a:lnTo>
                    <a:pt x="188552" y="121159"/>
                  </a:lnTo>
                  <a:lnTo>
                    <a:pt x="153343" y="153342"/>
                  </a:lnTo>
                  <a:lnTo>
                    <a:pt x="121160" y="188551"/>
                  </a:lnTo>
                  <a:lnTo>
                    <a:pt x="92763" y="225851"/>
                  </a:lnTo>
                  <a:lnTo>
                    <a:pt x="68152" y="264980"/>
                  </a:lnTo>
                  <a:lnTo>
                    <a:pt x="47328" y="305678"/>
                  </a:lnTo>
                  <a:lnTo>
                    <a:pt x="30290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90" y="699405"/>
                  </a:lnTo>
                  <a:lnTo>
                    <a:pt x="47328" y="741409"/>
                  </a:lnTo>
                  <a:lnTo>
                    <a:pt x="68152" y="782107"/>
                  </a:lnTo>
                  <a:lnTo>
                    <a:pt x="92763" y="821237"/>
                  </a:lnTo>
                  <a:lnTo>
                    <a:pt x="121160" y="858537"/>
                  </a:lnTo>
                  <a:lnTo>
                    <a:pt x="153343" y="893746"/>
                  </a:lnTo>
                  <a:lnTo>
                    <a:pt x="188552" y="925929"/>
                  </a:lnTo>
                  <a:lnTo>
                    <a:pt x="225851" y="954325"/>
                  </a:lnTo>
                  <a:lnTo>
                    <a:pt x="264981" y="978936"/>
                  </a:lnTo>
                  <a:lnTo>
                    <a:pt x="305679" y="999760"/>
                  </a:lnTo>
                  <a:lnTo>
                    <a:pt x="347683" y="1016798"/>
                  </a:lnTo>
                  <a:lnTo>
                    <a:pt x="390734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5" y="893746"/>
                  </a:lnTo>
                  <a:lnTo>
                    <a:pt x="925928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9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9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8" y="188551"/>
                  </a:lnTo>
                  <a:lnTo>
                    <a:pt x="893745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64514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43422" y="3134304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4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2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2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399015" y="3286996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10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1" y="15452"/>
                  </a:lnTo>
                  <a:lnTo>
                    <a:pt x="219062" y="30904"/>
                  </a:lnTo>
                  <a:lnTo>
                    <a:pt x="179453" y="51507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2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69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0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1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10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50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7" y="598540"/>
                  </a:lnTo>
                  <a:lnTo>
                    <a:pt x="684799" y="560835"/>
                  </a:lnTo>
                  <a:lnTo>
                    <a:pt x="705241" y="520914"/>
                  </a:lnTo>
                  <a:lnTo>
                    <a:pt x="720572" y="479269"/>
                  </a:lnTo>
                  <a:lnTo>
                    <a:pt x="730793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3" y="305307"/>
                  </a:lnTo>
                  <a:lnTo>
                    <a:pt x="720572" y="262432"/>
                  </a:lnTo>
                  <a:lnTo>
                    <a:pt x="705241" y="220788"/>
                  </a:lnTo>
                  <a:lnTo>
                    <a:pt x="684799" y="180867"/>
                  </a:lnTo>
                  <a:lnTo>
                    <a:pt x="659247" y="143162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50" y="51507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036895" y="3051217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4">
                  <a:moveTo>
                    <a:pt x="523540" y="0"/>
                  </a:moveTo>
                  <a:lnTo>
                    <a:pt x="478921" y="1893"/>
                  </a:lnTo>
                  <a:lnTo>
                    <a:pt x="434564" y="7572"/>
                  </a:lnTo>
                  <a:lnTo>
                    <a:pt x="390730" y="17038"/>
                  </a:lnTo>
                  <a:lnTo>
                    <a:pt x="347680" y="30289"/>
                  </a:lnTo>
                  <a:lnTo>
                    <a:pt x="305675" y="47327"/>
                  </a:lnTo>
                  <a:lnTo>
                    <a:pt x="264978" y="68152"/>
                  </a:lnTo>
                  <a:lnTo>
                    <a:pt x="225848" y="92762"/>
                  </a:lnTo>
                  <a:lnTo>
                    <a:pt x="188549" y="121159"/>
                  </a:lnTo>
                  <a:lnTo>
                    <a:pt x="153340" y="153342"/>
                  </a:lnTo>
                  <a:lnTo>
                    <a:pt x="121158" y="188551"/>
                  </a:lnTo>
                  <a:lnTo>
                    <a:pt x="92761" y="225851"/>
                  </a:lnTo>
                  <a:lnTo>
                    <a:pt x="68151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7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7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1" y="782107"/>
                  </a:lnTo>
                  <a:lnTo>
                    <a:pt x="92761" y="821237"/>
                  </a:lnTo>
                  <a:lnTo>
                    <a:pt x="121158" y="858537"/>
                  </a:lnTo>
                  <a:lnTo>
                    <a:pt x="153340" y="893746"/>
                  </a:lnTo>
                  <a:lnTo>
                    <a:pt x="188549" y="925929"/>
                  </a:lnTo>
                  <a:lnTo>
                    <a:pt x="225848" y="954325"/>
                  </a:lnTo>
                  <a:lnTo>
                    <a:pt x="264978" y="978936"/>
                  </a:lnTo>
                  <a:lnTo>
                    <a:pt x="305675" y="999760"/>
                  </a:lnTo>
                  <a:lnTo>
                    <a:pt x="347680" y="1016798"/>
                  </a:lnTo>
                  <a:lnTo>
                    <a:pt x="390730" y="1030050"/>
                  </a:lnTo>
                  <a:lnTo>
                    <a:pt x="434564" y="1039516"/>
                  </a:lnTo>
                  <a:lnTo>
                    <a:pt x="478921" y="1045195"/>
                  </a:lnTo>
                  <a:lnTo>
                    <a:pt x="523540" y="1047088"/>
                  </a:lnTo>
                  <a:lnTo>
                    <a:pt x="568159" y="1045195"/>
                  </a:lnTo>
                  <a:lnTo>
                    <a:pt x="612516" y="1039516"/>
                  </a:lnTo>
                  <a:lnTo>
                    <a:pt x="656351" y="1030050"/>
                  </a:lnTo>
                  <a:lnTo>
                    <a:pt x="699402" y="1016798"/>
                  </a:lnTo>
                  <a:lnTo>
                    <a:pt x="741407" y="999760"/>
                  </a:lnTo>
                  <a:lnTo>
                    <a:pt x="782106" y="978936"/>
                  </a:lnTo>
                  <a:lnTo>
                    <a:pt x="821236" y="954325"/>
                  </a:lnTo>
                  <a:lnTo>
                    <a:pt x="858537" y="925929"/>
                  </a:lnTo>
                  <a:lnTo>
                    <a:pt x="893747" y="893746"/>
                  </a:lnTo>
                  <a:lnTo>
                    <a:pt x="925930" y="858537"/>
                  </a:lnTo>
                  <a:lnTo>
                    <a:pt x="954326" y="821237"/>
                  </a:lnTo>
                  <a:lnTo>
                    <a:pt x="978937" y="782107"/>
                  </a:lnTo>
                  <a:lnTo>
                    <a:pt x="999761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1" y="305678"/>
                  </a:lnTo>
                  <a:lnTo>
                    <a:pt x="978937" y="264980"/>
                  </a:lnTo>
                  <a:lnTo>
                    <a:pt x="954326" y="225851"/>
                  </a:lnTo>
                  <a:lnTo>
                    <a:pt x="925930" y="188551"/>
                  </a:lnTo>
                  <a:lnTo>
                    <a:pt x="893747" y="153342"/>
                  </a:lnTo>
                  <a:lnTo>
                    <a:pt x="858537" y="121159"/>
                  </a:lnTo>
                  <a:lnTo>
                    <a:pt x="821236" y="92762"/>
                  </a:lnTo>
                  <a:lnTo>
                    <a:pt x="782106" y="68152"/>
                  </a:lnTo>
                  <a:lnTo>
                    <a:pt x="741407" y="47327"/>
                  </a:lnTo>
                  <a:lnTo>
                    <a:pt x="699402" y="30289"/>
                  </a:lnTo>
                  <a:lnTo>
                    <a:pt x="656351" y="17038"/>
                  </a:lnTo>
                  <a:lnTo>
                    <a:pt x="612516" y="7572"/>
                  </a:lnTo>
                  <a:lnTo>
                    <a:pt x="568159" y="1893"/>
                  </a:lnTo>
                  <a:lnTo>
                    <a:pt x="52354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192485" y="3203910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7" y="0"/>
                  </a:moveTo>
                  <a:lnTo>
                    <a:pt x="346191" y="0"/>
                  </a:lnTo>
                  <a:lnTo>
                    <a:pt x="302919" y="5150"/>
                  </a:lnTo>
                  <a:lnTo>
                    <a:pt x="260379" y="15452"/>
                  </a:lnTo>
                  <a:lnTo>
                    <a:pt x="219061" y="30904"/>
                  </a:lnTo>
                  <a:lnTo>
                    <a:pt x="179452" y="51507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2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69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0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2" y="690196"/>
                  </a:lnTo>
                  <a:lnTo>
                    <a:pt x="219061" y="710799"/>
                  </a:lnTo>
                  <a:lnTo>
                    <a:pt x="260379" y="726251"/>
                  </a:lnTo>
                  <a:lnTo>
                    <a:pt x="302919" y="736552"/>
                  </a:lnTo>
                  <a:lnTo>
                    <a:pt x="346191" y="741703"/>
                  </a:lnTo>
                  <a:lnTo>
                    <a:pt x="389707" y="741703"/>
                  </a:lnTo>
                  <a:lnTo>
                    <a:pt x="432979" y="736552"/>
                  </a:lnTo>
                  <a:lnTo>
                    <a:pt x="475519" y="726251"/>
                  </a:lnTo>
                  <a:lnTo>
                    <a:pt x="516837" y="710799"/>
                  </a:lnTo>
                  <a:lnTo>
                    <a:pt x="556446" y="690196"/>
                  </a:lnTo>
                  <a:lnTo>
                    <a:pt x="593856" y="664442"/>
                  </a:lnTo>
                  <a:lnTo>
                    <a:pt x="628580" y="633538"/>
                  </a:lnTo>
                  <a:lnTo>
                    <a:pt x="659242" y="598540"/>
                  </a:lnTo>
                  <a:lnTo>
                    <a:pt x="684794" y="560835"/>
                  </a:lnTo>
                  <a:lnTo>
                    <a:pt x="705236" y="520914"/>
                  </a:lnTo>
                  <a:lnTo>
                    <a:pt x="720567" y="479269"/>
                  </a:lnTo>
                  <a:lnTo>
                    <a:pt x="730788" y="436394"/>
                  </a:lnTo>
                  <a:lnTo>
                    <a:pt x="735898" y="392781"/>
                  </a:lnTo>
                  <a:lnTo>
                    <a:pt x="735898" y="348921"/>
                  </a:lnTo>
                  <a:lnTo>
                    <a:pt x="730788" y="305307"/>
                  </a:lnTo>
                  <a:lnTo>
                    <a:pt x="720567" y="262432"/>
                  </a:lnTo>
                  <a:lnTo>
                    <a:pt x="705236" y="220788"/>
                  </a:lnTo>
                  <a:lnTo>
                    <a:pt x="684794" y="180867"/>
                  </a:lnTo>
                  <a:lnTo>
                    <a:pt x="659242" y="143162"/>
                  </a:lnTo>
                  <a:lnTo>
                    <a:pt x="628580" y="108164"/>
                  </a:lnTo>
                  <a:lnTo>
                    <a:pt x="593856" y="77260"/>
                  </a:lnTo>
                  <a:lnTo>
                    <a:pt x="556446" y="51507"/>
                  </a:lnTo>
                  <a:lnTo>
                    <a:pt x="516837" y="30904"/>
                  </a:lnTo>
                  <a:lnTo>
                    <a:pt x="475519" y="15452"/>
                  </a:lnTo>
                  <a:lnTo>
                    <a:pt x="432979" y="5150"/>
                  </a:lnTo>
                  <a:lnTo>
                    <a:pt x="3897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70327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5" y="1030050"/>
                  </a:lnTo>
                  <a:lnTo>
                    <a:pt x="699405" y="1016798"/>
                  </a:lnTo>
                  <a:lnTo>
                    <a:pt x="741410" y="999760"/>
                  </a:lnTo>
                  <a:lnTo>
                    <a:pt x="782109" y="978936"/>
                  </a:lnTo>
                  <a:lnTo>
                    <a:pt x="821238" y="954325"/>
                  </a:lnTo>
                  <a:lnTo>
                    <a:pt x="858539" y="925929"/>
                  </a:lnTo>
                  <a:lnTo>
                    <a:pt x="893748" y="893746"/>
                  </a:lnTo>
                  <a:lnTo>
                    <a:pt x="925930" y="858537"/>
                  </a:lnTo>
                  <a:lnTo>
                    <a:pt x="954327" y="821237"/>
                  </a:lnTo>
                  <a:lnTo>
                    <a:pt x="978937" y="782107"/>
                  </a:lnTo>
                  <a:lnTo>
                    <a:pt x="999761" y="741409"/>
                  </a:lnTo>
                  <a:lnTo>
                    <a:pt x="1016799" y="699405"/>
                  </a:lnTo>
                  <a:lnTo>
                    <a:pt x="1030051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1" y="390733"/>
                  </a:lnTo>
                  <a:lnTo>
                    <a:pt x="1016799" y="347683"/>
                  </a:lnTo>
                  <a:lnTo>
                    <a:pt x="999761" y="305678"/>
                  </a:lnTo>
                  <a:lnTo>
                    <a:pt x="978937" y="264980"/>
                  </a:lnTo>
                  <a:lnTo>
                    <a:pt x="954327" y="225851"/>
                  </a:lnTo>
                  <a:lnTo>
                    <a:pt x="925930" y="188551"/>
                  </a:lnTo>
                  <a:lnTo>
                    <a:pt x="893748" y="153342"/>
                  </a:lnTo>
                  <a:lnTo>
                    <a:pt x="858539" y="121159"/>
                  </a:lnTo>
                  <a:lnTo>
                    <a:pt x="821238" y="92762"/>
                  </a:lnTo>
                  <a:lnTo>
                    <a:pt x="782109" y="68152"/>
                  </a:lnTo>
                  <a:lnTo>
                    <a:pt x="741410" y="47327"/>
                  </a:lnTo>
                  <a:lnTo>
                    <a:pt x="699405" y="30289"/>
                  </a:lnTo>
                  <a:lnTo>
                    <a:pt x="656355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85887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10" y="0"/>
                  </a:moveTo>
                  <a:lnTo>
                    <a:pt x="346193" y="0"/>
                  </a:lnTo>
                  <a:lnTo>
                    <a:pt x="302921" y="5150"/>
                  </a:lnTo>
                  <a:lnTo>
                    <a:pt x="260381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3" y="77260"/>
                  </a:lnTo>
                  <a:lnTo>
                    <a:pt x="107319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9" y="633538"/>
                  </a:lnTo>
                  <a:lnTo>
                    <a:pt x="142043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1" y="726251"/>
                  </a:lnTo>
                  <a:lnTo>
                    <a:pt x="302921" y="736552"/>
                  </a:lnTo>
                  <a:lnTo>
                    <a:pt x="346193" y="741703"/>
                  </a:lnTo>
                  <a:lnTo>
                    <a:pt x="389710" y="741703"/>
                  </a:lnTo>
                  <a:lnTo>
                    <a:pt x="432983" y="736552"/>
                  </a:lnTo>
                  <a:lnTo>
                    <a:pt x="475523" y="726251"/>
                  </a:lnTo>
                  <a:lnTo>
                    <a:pt x="516842" y="710799"/>
                  </a:lnTo>
                  <a:lnTo>
                    <a:pt x="556452" y="690196"/>
                  </a:lnTo>
                  <a:lnTo>
                    <a:pt x="593863" y="664442"/>
                  </a:lnTo>
                  <a:lnTo>
                    <a:pt x="628588" y="633538"/>
                  </a:lnTo>
                  <a:lnTo>
                    <a:pt x="659250" y="598541"/>
                  </a:lnTo>
                  <a:lnTo>
                    <a:pt x="684802" y="560835"/>
                  </a:lnTo>
                  <a:lnTo>
                    <a:pt x="705244" y="520914"/>
                  </a:lnTo>
                  <a:lnTo>
                    <a:pt x="720575" y="479270"/>
                  </a:lnTo>
                  <a:lnTo>
                    <a:pt x="730796" y="436394"/>
                  </a:lnTo>
                  <a:lnTo>
                    <a:pt x="735907" y="392781"/>
                  </a:lnTo>
                  <a:lnTo>
                    <a:pt x="735907" y="348921"/>
                  </a:lnTo>
                  <a:lnTo>
                    <a:pt x="730796" y="305307"/>
                  </a:lnTo>
                  <a:lnTo>
                    <a:pt x="720575" y="262432"/>
                  </a:lnTo>
                  <a:lnTo>
                    <a:pt x="705244" y="220788"/>
                  </a:lnTo>
                  <a:lnTo>
                    <a:pt x="684802" y="180867"/>
                  </a:lnTo>
                  <a:lnTo>
                    <a:pt x="659250" y="143161"/>
                  </a:lnTo>
                  <a:lnTo>
                    <a:pt x="628588" y="108164"/>
                  </a:lnTo>
                  <a:lnTo>
                    <a:pt x="593863" y="77260"/>
                  </a:lnTo>
                  <a:lnTo>
                    <a:pt x="556452" y="51506"/>
                  </a:lnTo>
                  <a:lnTo>
                    <a:pt x="516842" y="30904"/>
                  </a:lnTo>
                  <a:lnTo>
                    <a:pt x="475523" y="15452"/>
                  </a:lnTo>
                  <a:lnTo>
                    <a:pt x="432983" y="5150"/>
                  </a:lnTo>
                  <a:lnTo>
                    <a:pt x="3897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932441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2" y="17038"/>
                  </a:lnTo>
                  <a:lnTo>
                    <a:pt x="347681" y="30289"/>
                  </a:lnTo>
                  <a:lnTo>
                    <a:pt x="305676" y="47327"/>
                  </a:lnTo>
                  <a:lnTo>
                    <a:pt x="264978" y="68152"/>
                  </a:lnTo>
                  <a:lnTo>
                    <a:pt x="225849" y="92762"/>
                  </a:lnTo>
                  <a:lnTo>
                    <a:pt x="188549" y="121159"/>
                  </a:lnTo>
                  <a:lnTo>
                    <a:pt x="153340" y="153342"/>
                  </a:lnTo>
                  <a:lnTo>
                    <a:pt x="121158" y="188551"/>
                  </a:lnTo>
                  <a:lnTo>
                    <a:pt x="92761" y="225851"/>
                  </a:lnTo>
                  <a:lnTo>
                    <a:pt x="68151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7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7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1" y="782107"/>
                  </a:lnTo>
                  <a:lnTo>
                    <a:pt x="92761" y="821237"/>
                  </a:lnTo>
                  <a:lnTo>
                    <a:pt x="121158" y="858537"/>
                  </a:lnTo>
                  <a:lnTo>
                    <a:pt x="153340" y="893746"/>
                  </a:lnTo>
                  <a:lnTo>
                    <a:pt x="188549" y="925929"/>
                  </a:lnTo>
                  <a:lnTo>
                    <a:pt x="225849" y="954325"/>
                  </a:lnTo>
                  <a:lnTo>
                    <a:pt x="264978" y="978936"/>
                  </a:lnTo>
                  <a:lnTo>
                    <a:pt x="305676" y="999760"/>
                  </a:lnTo>
                  <a:lnTo>
                    <a:pt x="347681" y="1016798"/>
                  </a:lnTo>
                  <a:lnTo>
                    <a:pt x="390732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1" y="1039516"/>
                  </a:lnTo>
                  <a:lnTo>
                    <a:pt x="656356" y="1030050"/>
                  </a:lnTo>
                  <a:lnTo>
                    <a:pt x="699406" y="1016798"/>
                  </a:lnTo>
                  <a:lnTo>
                    <a:pt x="741411" y="999760"/>
                  </a:lnTo>
                  <a:lnTo>
                    <a:pt x="782109" y="978936"/>
                  </a:lnTo>
                  <a:lnTo>
                    <a:pt x="821239" y="954325"/>
                  </a:lnTo>
                  <a:lnTo>
                    <a:pt x="858539" y="925929"/>
                  </a:lnTo>
                  <a:lnTo>
                    <a:pt x="893747" y="893746"/>
                  </a:lnTo>
                  <a:lnTo>
                    <a:pt x="925930" y="858537"/>
                  </a:lnTo>
                  <a:lnTo>
                    <a:pt x="954326" y="821237"/>
                  </a:lnTo>
                  <a:lnTo>
                    <a:pt x="978937" y="782107"/>
                  </a:lnTo>
                  <a:lnTo>
                    <a:pt x="999761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1" y="305678"/>
                  </a:lnTo>
                  <a:lnTo>
                    <a:pt x="978937" y="264980"/>
                  </a:lnTo>
                  <a:lnTo>
                    <a:pt x="954326" y="225851"/>
                  </a:lnTo>
                  <a:lnTo>
                    <a:pt x="925930" y="188551"/>
                  </a:lnTo>
                  <a:lnTo>
                    <a:pt x="893747" y="153342"/>
                  </a:lnTo>
                  <a:lnTo>
                    <a:pt x="858539" y="121159"/>
                  </a:lnTo>
                  <a:lnTo>
                    <a:pt x="821239" y="92762"/>
                  </a:lnTo>
                  <a:lnTo>
                    <a:pt x="782109" y="68152"/>
                  </a:lnTo>
                  <a:lnTo>
                    <a:pt x="741411" y="47327"/>
                  </a:lnTo>
                  <a:lnTo>
                    <a:pt x="699406" y="30289"/>
                  </a:lnTo>
                  <a:lnTo>
                    <a:pt x="656356" y="17038"/>
                  </a:lnTo>
                  <a:lnTo>
                    <a:pt x="612521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088030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13" y="0"/>
                  </a:moveTo>
                  <a:lnTo>
                    <a:pt x="346195" y="0"/>
                  </a:lnTo>
                  <a:lnTo>
                    <a:pt x="302922" y="5150"/>
                  </a:lnTo>
                  <a:lnTo>
                    <a:pt x="260382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2" y="726251"/>
                  </a:lnTo>
                  <a:lnTo>
                    <a:pt x="302922" y="736552"/>
                  </a:lnTo>
                  <a:lnTo>
                    <a:pt x="346195" y="741703"/>
                  </a:lnTo>
                  <a:lnTo>
                    <a:pt x="389713" y="741703"/>
                  </a:lnTo>
                  <a:lnTo>
                    <a:pt x="432986" y="736552"/>
                  </a:lnTo>
                  <a:lnTo>
                    <a:pt x="475527" y="726251"/>
                  </a:lnTo>
                  <a:lnTo>
                    <a:pt x="516846" y="710799"/>
                  </a:lnTo>
                  <a:lnTo>
                    <a:pt x="556455" y="690196"/>
                  </a:lnTo>
                  <a:lnTo>
                    <a:pt x="593866" y="664442"/>
                  </a:lnTo>
                  <a:lnTo>
                    <a:pt x="628590" y="633538"/>
                  </a:lnTo>
                  <a:lnTo>
                    <a:pt x="659253" y="598541"/>
                  </a:lnTo>
                  <a:lnTo>
                    <a:pt x="684805" y="560835"/>
                  </a:lnTo>
                  <a:lnTo>
                    <a:pt x="705246" y="520914"/>
                  </a:lnTo>
                  <a:lnTo>
                    <a:pt x="720578" y="479270"/>
                  </a:lnTo>
                  <a:lnTo>
                    <a:pt x="730798" y="436394"/>
                  </a:lnTo>
                  <a:lnTo>
                    <a:pt x="735909" y="392781"/>
                  </a:lnTo>
                  <a:lnTo>
                    <a:pt x="735909" y="348921"/>
                  </a:lnTo>
                  <a:lnTo>
                    <a:pt x="730798" y="305307"/>
                  </a:lnTo>
                  <a:lnTo>
                    <a:pt x="720578" y="262432"/>
                  </a:lnTo>
                  <a:lnTo>
                    <a:pt x="705246" y="220788"/>
                  </a:lnTo>
                  <a:lnTo>
                    <a:pt x="684805" y="180867"/>
                  </a:lnTo>
                  <a:lnTo>
                    <a:pt x="659253" y="143161"/>
                  </a:lnTo>
                  <a:lnTo>
                    <a:pt x="628590" y="108164"/>
                  </a:lnTo>
                  <a:lnTo>
                    <a:pt x="593866" y="77260"/>
                  </a:lnTo>
                  <a:lnTo>
                    <a:pt x="556455" y="51506"/>
                  </a:lnTo>
                  <a:lnTo>
                    <a:pt x="516846" y="30904"/>
                  </a:lnTo>
                  <a:lnTo>
                    <a:pt x="475527" y="15452"/>
                  </a:lnTo>
                  <a:lnTo>
                    <a:pt x="432986" y="5150"/>
                  </a:lnTo>
                  <a:lnTo>
                    <a:pt x="3897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71563" y="6908555"/>
            <a:ext cx="140716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first commit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78813" y="6908555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26894" y="6908555"/>
            <a:ext cx="1637664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more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709547" y="1830176"/>
            <a:ext cx="209804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start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5" dirty="0">
                <a:solidFill>
                  <a:srgbClr val="FFFFFF"/>
                </a:solidFill>
                <a:latin typeface="Consolas"/>
                <a:cs typeface="Consolas"/>
              </a:rPr>
              <a:t>new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feature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2322002" y="1777821"/>
            <a:ext cx="3249295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latin typeface="Consolas"/>
                <a:cs typeface="Consolas"/>
              </a:rPr>
              <a:t>keep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10" dirty="0">
                <a:latin typeface="Consolas"/>
                <a:cs typeface="Consolas"/>
              </a:rPr>
              <a:t>working </a:t>
            </a:r>
            <a:r>
              <a:rPr sz="3300" dirty="0">
                <a:latin typeface="Consolas"/>
                <a:cs typeface="Consolas"/>
              </a:rPr>
              <a:t>on</a:t>
            </a:r>
            <a:r>
              <a:rPr sz="3300" spc="-1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new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10" dirty="0">
                <a:latin typeface="Consolas"/>
                <a:cs typeface="Consolas"/>
              </a:rPr>
              <a:t>feature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861344" y="6929497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fix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5" dirty="0">
                <a:solidFill>
                  <a:srgbClr val="FFFFFF"/>
                </a:solidFill>
                <a:latin typeface="Consolas"/>
                <a:cs typeface="Consolas"/>
              </a:rPr>
              <a:t>bug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327146" y="6908555"/>
            <a:ext cx="117729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merge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8" name="Fußzeilenplatzhalter 27">
            <a:extLst>
              <a:ext uri="{FF2B5EF4-FFF2-40B4-BE49-F238E27FC236}">
                <a16:creationId xmlns:a16="http://schemas.microsoft.com/office/drawing/2014/main" id="{2168A262-DD04-24A1-C38A-1C398456CD2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0" dirty="0"/>
              <a:t>Branching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1811" y="4778777"/>
            <a:ext cx="4798695" cy="301434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641350" indent="-628650">
              <a:lnSpc>
                <a:spcPct val="100000"/>
              </a:lnSpc>
              <a:spcBef>
                <a:spcPts val="955"/>
              </a:spcBef>
              <a:buSzPct val="124242"/>
              <a:buChar char="•"/>
              <a:tabLst>
                <a:tab pos="641350" algn="l"/>
              </a:tabLst>
            </a:pPr>
            <a:r>
              <a:rPr sz="495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4950" spc="-9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10" dirty="0">
                <a:solidFill>
                  <a:srgbClr val="FFFFFF"/>
                </a:solidFill>
                <a:latin typeface="Consolas"/>
                <a:cs typeface="Consolas"/>
              </a:rPr>
              <a:t>branch</a:t>
            </a:r>
            <a:endParaRPr sz="4950">
              <a:latin typeface="Consolas"/>
              <a:cs typeface="Consolas"/>
            </a:endParaRPr>
          </a:p>
          <a:p>
            <a:pPr marL="641350" indent="-628650">
              <a:lnSpc>
                <a:spcPct val="100000"/>
              </a:lnSpc>
              <a:spcBef>
                <a:spcPts val="2305"/>
              </a:spcBef>
              <a:buSzPct val="124242"/>
              <a:buChar char="•"/>
              <a:tabLst>
                <a:tab pos="641350" algn="l"/>
              </a:tabLst>
            </a:pPr>
            <a:r>
              <a:rPr sz="495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4950" spc="-9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10" dirty="0">
                <a:solidFill>
                  <a:srgbClr val="FFFFFF"/>
                </a:solidFill>
                <a:latin typeface="Consolas"/>
                <a:cs typeface="Consolas"/>
              </a:rPr>
              <a:t>checkout</a:t>
            </a:r>
            <a:endParaRPr sz="4950">
              <a:latin typeface="Consolas"/>
              <a:cs typeface="Consolas"/>
            </a:endParaRPr>
          </a:p>
          <a:p>
            <a:pPr marL="641350" indent="-628650">
              <a:lnSpc>
                <a:spcPct val="100000"/>
              </a:lnSpc>
              <a:spcBef>
                <a:spcPts val="2300"/>
              </a:spcBef>
              <a:buSzPct val="124242"/>
              <a:buChar char="•"/>
              <a:tabLst>
                <a:tab pos="641350" algn="l"/>
              </a:tabLst>
            </a:pPr>
            <a:r>
              <a:rPr sz="495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4950" spc="-9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10" dirty="0">
                <a:solidFill>
                  <a:srgbClr val="FFFFFF"/>
                </a:solidFill>
                <a:latin typeface="Consolas"/>
                <a:cs typeface="Consolas"/>
              </a:rPr>
              <a:t>merge</a:t>
            </a:r>
            <a:endParaRPr sz="4950">
              <a:latin typeface="Consolas"/>
              <a:cs typeface="Consola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1107DB-25B6-CEC8-6C53-72B6CD23DA3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3937" y="7178769"/>
            <a:ext cx="5356225" cy="3181985"/>
            <a:chOff x="893937" y="7178769"/>
            <a:chExt cx="5356225" cy="3181985"/>
          </a:xfrm>
        </p:grpSpPr>
        <p:sp>
          <p:nvSpPr>
            <p:cNvPr id="3" name="object 3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9"/>
                  </a:lnTo>
                  <a:lnTo>
                    <a:pt x="102643" y="37801"/>
                  </a:lnTo>
                  <a:lnTo>
                    <a:pt x="66693" y="66693"/>
                  </a:lnTo>
                  <a:lnTo>
                    <a:pt x="37800" y="102644"/>
                  </a:lnTo>
                  <a:lnTo>
                    <a:pt x="17138" y="144479"/>
                  </a:lnTo>
                  <a:lnTo>
                    <a:pt x="7227" y="185290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1"/>
                  </a:lnTo>
                  <a:lnTo>
                    <a:pt x="267" y="2562843"/>
                  </a:lnTo>
                  <a:lnTo>
                    <a:pt x="2142" y="2616488"/>
                  </a:lnTo>
                  <a:lnTo>
                    <a:pt x="7236" y="2661206"/>
                  </a:lnTo>
                  <a:lnTo>
                    <a:pt x="17138" y="2701993"/>
                  </a:lnTo>
                  <a:lnTo>
                    <a:pt x="37800" y="2743827"/>
                  </a:lnTo>
                  <a:lnTo>
                    <a:pt x="66693" y="2779778"/>
                  </a:lnTo>
                  <a:lnTo>
                    <a:pt x="102643" y="2808671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3" y="2846203"/>
                  </a:lnTo>
                  <a:lnTo>
                    <a:pt x="4250208" y="2844329"/>
                  </a:lnTo>
                  <a:lnTo>
                    <a:pt x="4294901" y="2839241"/>
                  </a:lnTo>
                  <a:lnTo>
                    <a:pt x="4335713" y="2829332"/>
                  </a:lnTo>
                  <a:lnTo>
                    <a:pt x="4377547" y="2808671"/>
                  </a:lnTo>
                  <a:lnTo>
                    <a:pt x="4413498" y="2779778"/>
                  </a:lnTo>
                  <a:lnTo>
                    <a:pt x="4442391" y="2743827"/>
                  </a:lnTo>
                  <a:lnTo>
                    <a:pt x="4463052" y="2701993"/>
                  </a:lnTo>
                  <a:lnTo>
                    <a:pt x="4472963" y="2661182"/>
                  </a:lnTo>
                  <a:lnTo>
                    <a:pt x="4478048" y="2616683"/>
                  </a:lnTo>
                  <a:lnTo>
                    <a:pt x="4479923" y="2563499"/>
                  </a:lnTo>
                  <a:lnTo>
                    <a:pt x="4480191" y="2496731"/>
                  </a:lnTo>
                  <a:lnTo>
                    <a:pt x="4480185" y="349741"/>
                  </a:lnTo>
                  <a:lnTo>
                    <a:pt x="4479923" y="283628"/>
                  </a:lnTo>
                  <a:lnTo>
                    <a:pt x="4478048" y="229983"/>
                  </a:lnTo>
                  <a:lnTo>
                    <a:pt x="4472955" y="185266"/>
                  </a:lnTo>
                  <a:lnTo>
                    <a:pt x="4463052" y="144479"/>
                  </a:lnTo>
                  <a:lnTo>
                    <a:pt x="4442391" y="102644"/>
                  </a:lnTo>
                  <a:lnTo>
                    <a:pt x="4413498" y="66693"/>
                  </a:lnTo>
                  <a:lnTo>
                    <a:pt x="4377547" y="37801"/>
                  </a:lnTo>
                  <a:lnTo>
                    <a:pt x="4335713" y="17139"/>
                  </a:lnTo>
                  <a:lnTo>
                    <a:pt x="4294926" y="7230"/>
                  </a:lnTo>
                  <a:lnTo>
                    <a:pt x="4250403" y="2142"/>
                  </a:lnTo>
                  <a:lnTo>
                    <a:pt x="4197219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2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0"/>
                  </a:lnTo>
                  <a:lnTo>
                    <a:pt x="57062" y="251862"/>
                  </a:lnTo>
                  <a:lnTo>
                    <a:pt x="95322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0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4" y="0"/>
                  </a:lnTo>
                  <a:lnTo>
                    <a:pt x="254085" y="239"/>
                  </a:lnTo>
                  <a:lnTo>
                    <a:pt x="206027" y="1919"/>
                  </a:lnTo>
                  <a:lnTo>
                    <a:pt x="165989" y="6477"/>
                  </a:lnTo>
                  <a:lnTo>
                    <a:pt x="91952" y="33863"/>
                  </a:lnTo>
                  <a:lnTo>
                    <a:pt x="59746" y="59747"/>
                  </a:lnTo>
                  <a:lnTo>
                    <a:pt x="33863" y="91953"/>
                  </a:lnTo>
                  <a:lnTo>
                    <a:pt x="15353" y="129430"/>
                  </a:lnTo>
                  <a:lnTo>
                    <a:pt x="1919" y="205854"/>
                  </a:lnTo>
                  <a:lnTo>
                    <a:pt x="239" y="253498"/>
                  </a:lnTo>
                  <a:lnTo>
                    <a:pt x="0" y="313312"/>
                  </a:lnTo>
                  <a:lnTo>
                    <a:pt x="5" y="2066509"/>
                  </a:lnTo>
                  <a:lnTo>
                    <a:pt x="239" y="2125735"/>
                  </a:lnTo>
                  <a:lnTo>
                    <a:pt x="1919" y="2173793"/>
                  </a:lnTo>
                  <a:lnTo>
                    <a:pt x="6482" y="2213853"/>
                  </a:lnTo>
                  <a:lnTo>
                    <a:pt x="33863" y="2287869"/>
                  </a:lnTo>
                  <a:lnTo>
                    <a:pt x="59746" y="2320075"/>
                  </a:lnTo>
                  <a:lnTo>
                    <a:pt x="91952" y="2345958"/>
                  </a:lnTo>
                  <a:lnTo>
                    <a:pt x="129429" y="2364468"/>
                  </a:lnTo>
                  <a:lnTo>
                    <a:pt x="205853" y="2377902"/>
                  </a:lnTo>
                  <a:lnTo>
                    <a:pt x="253497" y="2379581"/>
                  </a:lnTo>
                  <a:lnTo>
                    <a:pt x="313311" y="2379821"/>
                  </a:lnTo>
                  <a:lnTo>
                    <a:pt x="3698837" y="2379821"/>
                  </a:lnTo>
                  <a:lnTo>
                    <a:pt x="3759456" y="2379581"/>
                  </a:lnTo>
                  <a:lnTo>
                    <a:pt x="3807513" y="2377902"/>
                  </a:lnTo>
                  <a:lnTo>
                    <a:pt x="3847551" y="2373344"/>
                  </a:lnTo>
                  <a:lnTo>
                    <a:pt x="3921589" y="2345958"/>
                  </a:lnTo>
                  <a:lnTo>
                    <a:pt x="3953795" y="2320075"/>
                  </a:lnTo>
                  <a:lnTo>
                    <a:pt x="3979678" y="2287869"/>
                  </a:lnTo>
                  <a:lnTo>
                    <a:pt x="3998188" y="2250392"/>
                  </a:lnTo>
                  <a:lnTo>
                    <a:pt x="4011623" y="2173967"/>
                  </a:lnTo>
                  <a:lnTo>
                    <a:pt x="4013302" y="2126323"/>
                  </a:lnTo>
                  <a:lnTo>
                    <a:pt x="4013542" y="2066509"/>
                  </a:lnTo>
                  <a:lnTo>
                    <a:pt x="4013537" y="313312"/>
                  </a:lnTo>
                  <a:lnTo>
                    <a:pt x="4013302" y="254086"/>
                  </a:lnTo>
                  <a:lnTo>
                    <a:pt x="4011623" y="206028"/>
                  </a:lnTo>
                  <a:lnTo>
                    <a:pt x="4007059" y="165968"/>
                  </a:lnTo>
                  <a:lnTo>
                    <a:pt x="3979678" y="91953"/>
                  </a:lnTo>
                  <a:lnTo>
                    <a:pt x="3953795" y="59747"/>
                  </a:lnTo>
                  <a:lnTo>
                    <a:pt x="3921589" y="33863"/>
                  </a:lnTo>
                  <a:lnTo>
                    <a:pt x="3884112" y="15354"/>
                  </a:lnTo>
                  <a:lnTo>
                    <a:pt x="3807687" y="1919"/>
                  </a:lnTo>
                  <a:lnTo>
                    <a:pt x="3760043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3660589" y="7178769"/>
            <a:ext cx="5356225" cy="3181985"/>
            <a:chOff x="13660589" y="7178769"/>
            <a:chExt cx="5356225" cy="3181985"/>
          </a:xfrm>
        </p:grpSpPr>
        <p:sp>
          <p:nvSpPr>
            <p:cNvPr id="10" name="object 10"/>
            <p:cNvSpPr/>
            <p:nvPr/>
          </p:nvSpPr>
          <p:spPr>
            <a:xfrm>
              <a:off x="14098335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0" y="0"/>
                  </a:moveTo>
                  <a:lnTo>
                    <a:pt x="351298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7" y="17139"/>
                  </a:lnTo>
                  <a:lnTo>
                    <a:pt x="102642" y="37801"/>
                  </a:lnTo>
                  <a:lnTo>
                    <a:pt x="66692" y="66693"/>
                  </a:lnTo>
                  <a:lnTo>
                    <a:pt x="37801" y="102644"/>
                  </a:lnTo>
                  <a:lnTo>
                    <a:pt x="17140" y="144479"/>
                  </a:lnTo>
                  <a:lnTo>
                    <a:pt x="7228" y="185290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1"/>
                  </a:lnTo>
                  <a:lnTo>
                    <a:pt x="267" y="2562843"/>
                  </a:lnTo>
                  <a:lnTo>
                    <a:pt x="2142" y="2616488"/>
                  </a:lnTo>
                  <a:lnTo>
                    <a:pt x="7237" y="2661206"/>
                  </a:lnTo>
                  <a:lnTo>
                    <a:pt x="17140" y="2701993"/>
                  </a:lnTo>
                  <a:lnTo>
                    <a:pt x="37801" y="2743827"/>
                  </a:lnTo>
                  <a:lnTo>
                    <a:pt x="66692" y="2779778"/>
                  </a:lnTo>
                  <a:lnTo>
                    <a:pt x="102642" y="2808671"/>
                  </a:lnTo>
                  <a:lnTo>
                    <a:pt x="144477" y="2829332"/>
                  </a:lnTo>
                  <a:lnTo>
                    <a:pt x="185264" y="2839241"/>
                  </a:lnTo>
                  <a:lnTo>
                    <a:pt x="229787" y="2844329"/>
                  </a:lnTo>
                  <a:lnTo>
                    <a:pt x="282970" y="2846203"/>
                  </a:lnTo>
                  <a:lnTo>
                    <a:pt x="349738" y="2846471"/>
                  </a:lnTo>
                  <a:lnTo>
                    <a:pt x="4128889" y="2846471"/>
                  </a:lnTo>
                  <a:lnTo>
                    <a:pt x="4196559" y="2846203"/>
                  </a:lnTo>
                  <a:lnTo>
                    <a:pt x="4250205" y="2844329"/>
                  </a:lnTo>
                  <a:lnTo>
                    <a:pt x="4294899" y="2839241"/>
                  </a:lnTo>
                  <a:lnTo>
                    <a:pt x="4335710" y="2829332"/>
                  </a:lnTo>
                  <a:lnTo>
                    <a:pt x="4377545" y="2808671"/>
                  </a:lnTo>
                  <a:lnTo>
                    <a:pt x="4413495" y="2779778"/>
                  </a:lnTo>
                  <a:lnTo>
                    <a:pt x="4442386" y="2743827"/>
                  </a:lnTo>
                  <a:lnTo>
                    <a:pt x="4463047" y="2701993"/>
                  </a:lnTo>
                  <a:lnTo>
                    <a:pt x="4472959" y="2661182"/>
                  </a:lnTo>
                  <a:lnTo>
                    <a:pt x="4478045" y="2616683"/>
                  </a:lnTo>
                  <a:lnTo>
                    <a:pt x="4479920" y="2563499"/>
                  </a:lnTo>
                  <a:lnTo>
                    <a:pt x="4480188" y="2496731"/>
                  </a:lnTo>
                  <a:lnTo>
                    <a:pt x="4480182" y="349741"/>
                  </a:lnTo>
                  <a:lnTo>
                    <a:pt x="4479920" y="283628"/>
                  </a:lnTo>
                  <a:lnTo>
                    <a:pt x="4478045" y="229983"/>
                  </a:lnTo>
                  <a:lnTo>
                    <a:pt x="4472951" y="185266"/>
                  </a:lnTo>
                  <a:lnTo>
                    <a:pt x="4463047" y="144479"/>
                  </a:lnTo>
                  <a:lnTo>
                    <a:pt x="4442386" y="102644"/>
                  </a:lnTo>
                  <a:lnTo>
                    <a:pt x="4413495" y="66693"/>
                  </a:lnTo>
                  <a:lnTo>
                    <a:pt x="4377545" y="37801"/>
                  </a:lnTo>
                  <a:lnTo>
                    <a:pt x="4335710" y="17139"/>
                  </a:lnTo>
                  <a:lnTo>
                    <a:pt x="4294923" y="7230"/>
                  </a:lnTo>
                  <a:lnTo>
                    <a:pt x="4250400" y="2142"/>
                  </a:lnTo>
                  <a:lnTo>
                    <a:pt x="4197217" y="267"/>
                  </a:lnTo>
                  <a:lnTo>
                    <a:pt x="4130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098335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686766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19" h="278765">
                  <a:moveTo>
                    <a:pt x="5163947" y="0"/>
                  </a:moveTo>
                  <a:lnTo>
                    <a:pt x="139377" y="0"/>
                  </a:lnTo>
                  <a:lnTo>
                    <a:pt x="95325" y="7105"/>
                  </a:lnTo>
                  <a:lnTo>
                    <a:pt x="57065" y="26891"/>
                  </a:lnTo>
                  <a:lnTo>
                    <a:pt x="26893" y="57062"/>
                  </a:lnTo>
                  <a:lnTo>
                    <a:pt x="7106" y="95323"/>
                  </a:lnTo>
                  <a:lnTo>
                    <a:pt x="0" y="139376"/>
                  </a:lnTo>
                  <a:lnTo>
                    <a:pt x="7106" y="183430"/>
                  </a:lnTo>
                  <a:lnTo>
                    <a:pt x="26893" y="221690"/>
                  </a:lnTo>
                  <a:lnTo>
                    <a:pt x="57065" y="251862"/>
                  </a:lnTo>
                  <a:lnTo>
                    <a:pt x="95325" y="271648"/>
                  </a:lnTo>
                  <a:lnTo>
                    <a:pt x="139377" y="278753"/>
                  </a:lnTo>
                  <a:lnTo>
                    <a:pt x="5163947" y="278753"/>
                  </a:lnTo>
                  <a:lnTo>
                    <a:pt x="5207999" y="271648"/>
                  </a:lnTo>
                  <a:lnTo>
                    <a:pt x="5246260" y="251862"/>
                  </a:lnTo>
                  <a:lnTo>
                    <a:pt x="5276432" y="221690"/>
                  </a:lnTo>
                  <a:lnTo>
                    <a:pt x="5296219" y="183430"/>
                  </a:lnTo>
                  <a:lnTo>
                    <a:pt x="5303325" y="139376"/>
                  </a:lnTo>
                  <a:lnTo>
                    <a:pt x="5296219" y="95323"/>
                  </a:lnTo>
                  <a:lnTo>
                    <a:pt x="5276432" y="57062"/>
                  </a:lnTo>
                  <a:lnTo>
                    <a:pt x="5246260" y="26891"/>
                  </a:lnTo>
                  <a:lnTo>
                    <a:pt x="5207999" y="7105"/>
                  </a:lnTo>
                  <a:lnTo>
                    <a:pt x="51639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686766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19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331657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4" h="2379979">
                  <a:moveTo>
                    <a:pt x="3700232" y="0"/>
                  </a:moveTo>
                  <a:lnTo>
                    <a:pt x="314702" y="0"/>
                  </a:lnTo>
                  <a:lnTo>
                    <a:pt x="254086" y="239"/>
                  </a:lnTo>
                  <a:lnTo>
                    <a:pt x="206030" y="1919"/>
                  </a:lnTo>
                  <a:lnTo>
                    <a:pt x="165992" y="6477"/>
                  </a:lnTo>
                  <a:lnTo>
                    <a:pt x="91954" y="33863"/>
                  </a:lnTo>
                  <a:lnTo>
                    <a:pt x="59746" y="59747"/>
                  </a:lnTo>
                  <a:lnTo>
                    <a:pt x="33861" y="91953"/>
                  </a:lnTo>
                  <a:lnTo>
                    <a:pt x="15350" y="129430"/>
                  </a:lnTo>
                  <a:lnTo>
                    <a:pt x="1918" y="205854"/>
                  </a:lnTo>
                  <a:lnTo>
                    <a:pt x="239" y="253498"/>
                  </a:lnTo>
                  <a:lnTo>
                    <a:pt x="0" y="313312"/>
                  </a:lnTo>
                  <a:lnTo>
                    <a:pt x="5" y="2066509"/>
                  </a:lnTo>
                  <a:lnTo>
                    <a:pt x="239" y="2125735"/>
                  </a:lnTo>
                  <a:lnTo>
                    <a:pt x="1918" y="2173793"/>
                  </a:lnTo>
                  <a:lnTo>
                    <a:pt x="6481" y="2213853"/>
                  </a:lnTo>
                  <a:lnTo>
                    <a:pt x="33861" y="2287869"/>
                  </a:lnTo>
                  <a:lnTo>
                    <a:pt x="59746" y="2320075"/>
                  </a:lnTo>
                  <a:lnTo>
                    <a:pt x="91954" y="2345958"/>
                  </a:lnTo>
                  <a:lnTo>
                    <a:pt x="129430" y="2364468"/>
                  </a:lnTo>
                  <a:lnTo>
                    <a:pt x="205856" y="2377902"/>
                  </a:lnTo>
                  <a:lnTo>
                    <a:pt x="253499" y="2379581"/>
                  </a:lnTo>
                  <a:lnTo>
                    <a:pt x="313309" y="2379821"/>
                  </a:lnTo>
                  <a:lnTo>
                    <a:pt x="3698840" y="2379821"/>
                  </a:lnTo>
                  <a:lnTo>
                    <a:pt x="3759455" y="2379581"/>
                  </a:lnTo>
                  <a:lnTo>
                    <a:pt x="3807512" y="2377902"/>
                  </a:lnTo>
                  <a:lnTo>
                    <a:pt x="3847550" y="2373344"/>
                  </a:lnTo>
                  <a:lnTo>
                    <a:pt x="3921588" y="2345958"/>
                  </a:lnTo>
                  <a:lnTo>
                    <a:pt x="3953795" y="2320075"/>
                  </a:lnTo>
                  <a:lnTo>
                    <a:pt x="3979681" y="2287869"/>
                  </a:lnTo>
                  <a:lnTo>
                    <a:pt x="3998192" y="2250392"/>
                  </a:lnTo>
                  <a:lnTo>
                    <a:pt x="4011623" y="2173967"/>
                  </a:lnTo>
                  <a:lnTo>
                    <a:pt x="4013302" y="2126323"/>
                  </a:lnTo>
                  <a:lnTo>
                    <a:pt x="4013542" y="2066509"/>
                  </a:lnTo>
                  <a:lnTo>
                    <a:pt x="4013537" y="313312"/>
                  </a:lnTo>
                  <a:lnTo>
                    <a:pt x="4013302" y="254086"/>
                  </a:lnTo>
                  <a:lnTo>
                    <a:pt x="4011623" y="206028"/>
                  </a:lnTo>
                  <a:lnTo>
                    <a:pt x="4007061" y="165968"/>
                  </a:lnTo>
                  <a:lnTo>
                    <a:pt x="3979681" y="91953"/>
                  </a:lnTo>
                  <a:lnTo>
                    <a:pt x="3953795" y="59747"/>
                  </a:lnTo>
                  <a:lnTo>
                    <a:pt x="3921588" y="33863"/>
                  </a:lnTo>
                  <a:lnTo>
                    <a:pt x="3884112" y="15354"/>
                  </a:lnTo>
                  <a:lnTo>
                    <a:pt x="3807686" y="1919"/>
                  </a:lnTo>
                  <a:lnTo>
                    <a:pt x="3760043" y="239"/>
                  </a:lnTo>
                  <a:lnTo>
                    <a:pt x="37002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331658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4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646754" y="2762892"/>
            <a:ext cx="1993264" cy="2347595"/>
            <a:chOff x="6646754" y="2762892"/>
            <a:chExt cx="1993264" cy="2347595"/>
          </a:xfrm>
        </p:grpSpPr>
        <p:sp>
          <p:nvSpPr>
            <p:cNvPr id="17" name="object 17"/>
            <p:cNvSpPr/>
            <p:nvPr/>
          </p:nvSpPr>
          <p:spPr>
            <a:xfrm>
              <a:off x="6673031" y="293679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4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9" y="6350"/>
                  </a:lnTo>
                  <a:lnTo>
                    <a:pt x="13905" y="38029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0" y="2093698"/>
                  </a:lnTo>
                  <a:lnTo>
                    <a:pt x="37929" y="2133221"/>
                  </a:lnTo>
                  <a:lnTo>
                    <a:pt x="85035" y="2146433"/>
                  </a:lnTo>
                  <a:lnTo>
                    <a:pt x="129477" y="2147226"/>
                  </a:lnTo>
                  <a:lnTo>
                    <a:pt x="1654968" y="2147226"/>
                  </a:lnTo>
                  <a:lnTo>
                    <a:pt x="1699914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2" y="2042387"/>
                  </a:lnTo>
                  <a:lnTo>
                    <a:pt x="1785014" y="104839"/>
                  </a:lnTo>
                  <a:lnTo>
                    <a:pt x="1778772" y="53529"/>
                  </a:lnTo>
                  <a:lnTo>
                    <a:pt x="1747093" y="14005"/>
                  </a:lnTo>
                  <a:lnTo>
                    <a:pt x="1699986" y="793"/>
                  </a:lnTo>
                  <a:lnTo>
                    <a:pt x="1655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72931" y="293679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182152" y="2934538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267396" y="0"/>
                  </a:moveTo>
                  <a:lnTo>
                    <a:pt x="7389" y="0"/>
                  </a:lnTo>
                  <a:lnTo>
                    <a:pt x="5376" y="638"/>
                  </a:lnTo>
                  <a:lnTo>
                    <a:pt x="3174" y="1439"/>
                  </a:lnTo>
                  <a:lnTo>
                    <a:pt x="1439" y="3174"/>
                  </a:lnTo>
                  <a:lnTo>
                    <a:pt x="637" y="5377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9" y="292378"/>
                  </a:lnTo>
                  <a:lnTo>
                    <a:pt x="267396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182152" y="2934537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209026" y="291314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80">
                  <a:moveTo>
                    <a:pt x="36275" y="0"/>
                  </a:moveTo>
                  <a:lnTo>
                    <a:pt x="33589" y="0"/>
                  </a:lnTo>
                  <a:lnTo>
                    <a:pt x="29211" y="2148"/>
                  </a:lnTo>
                  <a:lnTo>
                    <a:pt x="6549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5"/>
                  </a:lnTo>
                  <a:lnTo>
                    <a:pt x="2148" y="40652"/>
                  </a:lnTo>
                  <a:lnTo>
                    <a:pt x="243245" y="281748"/>
                  </a:lnTo>
                  <a:lnTo>
                    <a:pt x="247622" y="283897"/>
                  </a:lnTo>
                  <a:lnTo>
                    <a:pt x="250308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209026" y="291314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80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179198" y="2762892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65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48" y="127302"/>
                  </a:lnTo>
                  <a:lnTo>
                    <a:pt x="2148" y="131702"/>
                  </a:lnTo>
                  <a:lnTo>
                    <a:pt x="0" y="136079"/>
                  </a:lnTo>
                  <a:lnTo>
                    <a:pt x="0" y="138766"/>
                  </a:lnTo>
                  <a:lnTo>
                    <a:pt x="2148" y="143143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3" y="460692"/>
                  </a:lnTo>
                  <a:lnTo>
                    <a:pt x="328989" y="458544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7"/>
                  </a:lnTo>
                  <a:lnTo>
                    <a:pt x="458544" y="317549"/>
                  </a:lnTo>
                  <a:lnTo>
                    <a:pt x="143143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803846" y="3275158"/>
            <a:ext cx="687705" cy="597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560332" y="4495496"/>
            <a:ext cx="1993264" cy="2347595"/>
            <a:chOff x="2560332" y="4495496"/>
            <a:chExt cx="1993264" cy="2347595"/>
          </a:xfrm>
        </p:grpSpPr>
        <p:sp>
          <p:nvSpPr>
            <p:cNvPr id="26" name="object 26"/>
            <p:cNvSpPr/>
            <p:nvPr/>
          </p:nvSpPr>
          <p:spPr>
            <a:xfrm>
              <a:off x="2586608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5" y="0"/>
                  </a:moveTo>
                  <a:lnTo>
                    <a:pt x="130054" y="0"/>
                  </a:lnTo>
                  <a:lnTo>
                    <a:pt x="104984" y="99"/>
                  </a:lnTo>
                  <a:lnTo>
                    <a:pt x="53430" y="6349"/>
                  </a:lnTo>
                  <a:lnTo>
                    <a:pt x="13906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51" y="2093697"/>
                  </a:lnTo>
                  <a:lnTo>
                    <a:pt x="37930" y="2133221"/>
                  </a:lnTo>
                  <a:lnTo>
                    <a:pt x="85036" y="2146432"/>
                  </a:lnTo>
                  <a:lnTo>
                    <a:pt x="129477" y="2147225"/>
                  </a:lnTo>
                  <a:lnTo>
                    <a:pt x="1654969" y="2147225"/>
                  </a:lnTo>
                  <a:lnTo>
                    <a:pt x="1699915" y="2146432"/>
                  </a:lnTo>
                  <a:lnTo>
                    <a:pt x="1747093" y="2133221"/>
                  </a:lnTo>
                  <a:lnTo>
                    <a:pt x="1778772" y="2093697"/>
                  </a:lnTo>
                  <a:lnTo>
                    <a:pt x="1785023" y="2042386"/>
                  </a:lnTo>
                  <a:lnTo>
                    <a:pt x="1785015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7" y="793"/>
                  </a:lnTo>
                  <a:lnTo>
                    <a:pt x="1655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86509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95731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3" y="1438"/>
                  </a:lnTo>
                  <a:lnTo>
                    <a:pt x="1438" y="3173"/>
                  </a:lnTo>
                  <a:lnTo>
                    <a:pt x="637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89" y="292377"/>
                  </a:lnTo>
                  <a:lnTo>
                    <a:pt x="267396" y="292377"/>
                  </a:lnTo>
                  <a:lnTo>
                    <a:pt x="274786" y="284988"/>
                  </a:lnTo>
                  <a:lnTo>
                    <a:pt x="274786" y="7389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95731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22605" y="4645746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8" y="0"/>
                  </a:lnTo>
                  <a:lnTo>
                    <a:pt x="29211" y="2148"/>
                  </a:lnTo>
                  <a:lnTo>
                    <a:pt x="6548" y="24810"/>
                  </a:lnTo>
                  <a:lnTo>
                    <a:pt x="2148" y="29210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8" y="40651"/>
                  </a:lnTo>
                  <a:lnTo>
                    <a:pt x="243244" y="281747"/>
                  </a:lnTo>
                  <a:lnTo>
                    <a:pt x="247622" y="283896"/>
                  </a:lnTo>
                  <a:lnTo>
                    <a:pt x="250308" y="283896"/>
                  </a:lnTo>
                  <a:lnTo>
                    <a:pt x="254685" y="281747"/>
                  </a:lnTo>
                  <a:lnTo>
                    <a:pt x="281748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122605" y="4645745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92776" y="4495496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10" h="461010">
                  <a:moveTo>
                    <a:pt x="138765" y="0"/>
                  </a:moveTo>
                  <a:lnTo>
                    <a:pt x="136079" y="0"/>
                  </a:lnTo>
                  <a:lnTo>
                    <a:pt x="133754" y="1084"/>
                  </a:lnTo>
                  <a:lnTo>
                    <a:pt x="131701" y="2148"/>
                  </a:lnTo>
                  <a:lnTo>
                    <a:pt x="2148" y="131702"/>
                  </a:lnTo>
                  <a:lnTo>
                    <a:pt x="1083" y="133755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2" y="460692"/>
                  </a:lnTo>
                  <a:lnTo>
                    <a:pt x="458544" y="328991"/>
                  </a:lnTo>
                  <a:lnTo>
                    <a:pt x="460692" y="324613"/>
                  </a:lnTo>
                  <a:lnTo>
                    <a:pt x="460692" y="321927"/>
                  </a:lnTo>
                  <a:lnTo>
                    <a:pt x="143142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720201" y="5013325"/>
            <a:ext cx="687705" cy="597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4863872" y="4495496"/>
            <a:ext cx="1993264" cy="2347595"/>
            <a:chOff x="14863872" y="4495496"/>
            <a:chExt cx="1993264" cy="2347595"/>
          </a:xfrm>
        </p:grpSpPr>
        <p:sp>
          <p:nvSpPr>
            <p:cNvPr id="35" name="object 35"/>
            <p:cNvSpPr/>
            <p:nvPr/>
          </p:nvSpPr>
          <p:spPr>
            <a:xfrm>
              <a:off x="14890149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7" y="99"/>
                  </a:lnTo>
                  <a:lnTo>
                    <a:pt x="53438" y="6349"/>
                  </a:lnTo>
                  <a:lnTo>
                    <a:pt x="13911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56" y="2093697"/>
                  </a:lnTo>
                  <a:lnTo>
                    <a:pt x="37938" y="2133221"/>
                  </a:lnTo>
                  <a:lnTo>
                    <a:pt x="85042" y="2146432"/>
                  </a:lnTo>
                  <a:lnTo>
                    <a:pt x="129477" y="2147225"/>
                  </a:lnTo>
                  <a:lnTo>
                    <a:pt x="1654970" y="2147225"/>
                  </a:lnTo>
                  <a:lnTo>
                    <a:pt x="1699919" y="2146432"/>
                  </a:lnTo>
                  <a:lnTo>
                    <a:pt x="1747096" y="2133221"/>
                  </a:lnTo>
                  <a:lnTo>
                    <a:pt x="1778778" y="2093697"/>
                  </a:lnTo>
                  <a:lnTo>
                    <a:pt x="1785024" y="2042386"/>
                  </a:lnTo>
                  <a:lnTo>
                    <a:pt x="1785016" y="104839"/>
                  </a:lnTo>
                  <a:lnTo>
                    <a:pt x="1778778" y="53528"/>
                  </a:lnTo>
                  <a:lnTo>
                    <a:pt x="1747096" y="14004"/>
                  </a:lnTo>
                  <a:lnTo>
                    <a:pt x="1699991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890049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6399270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405" y="0"/>
                  </a:moveTo>
                  <a:lnTo>
                    <a:pt x="7392" y="0"/>
                  </a:lnTo>
                  <a:lnTo>
                    <a:pt x="5382" y="637"/>
                  </a:lnTo>
                  <a:lnTo>
                    <a:pt x="3183" y="1438"/>
                  </a:lnTo>
                  <a:lnTo>
                    <a:pt x="1444" y="3173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92" y="292377"/>
                  </a:lnTo>
                  <a:lnTo>
                    <a:pt x="267405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4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399270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426149" y="4645746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3627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44" y="24810"/>
                  </a:lnTo>
                  <a:lnTo>
                    <a:pt x="2146" y="29210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1"/>
                  </a:lnTo>
                  <a:lnTo>
                    <a:pt x="243249" y="281747"/>
                  </a:lnTo>
                  <a:lnTo>
                    <a:pt x="247625" y="283896"/>
                  </a:lnTo>
                  <a:lnTo>
                    <a:pt x="250306" y="283896"/>
                  </a:lnTo>
                  <a:lnTo>
                    <a:pt x="254683" y="281747"/>
                  </a:lnTo>
                  <a:lnTo>
                    <a:pt x="281750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47" y="2148"/>
                  </a:lnTo>
                  <a:lnTo>
                    <a:pt x="362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6426149" y="4645745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6396317" y="4495496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7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54" y="127302"/>
                  </a:lnTo>
                  <a:lnTo>
                    <a:pt x="2146" y="131702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91"/>
                  </a:lnTo>
                  <a:lnTo>
                    <a:pt x="460698" y="324613"/>
                  </a:lnTo>
                  <a:lnTo>
                    <a:pt x="460698" y="321927"/>
                  </a:lnTo>
                  <a:lnTo>
                    <a:pt x="458551" y="317550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5023490" y="5013325"/>
            <a:ext cx="687705" cy="597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3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190" dirty="0">
                <a:latin typeface="Arial"/>
                <a:cs typeface="Arial"/>
              </a:rPr>
              <a:t>Synchronizes</a:t>
            </a:r>
            <a:r>
              <a:rPr sz="4950" spc="125" dirty="0">
                <a:latin typeface="Arial"/>
                <a:cs typeface="Arial"/>
              </a:rPr>
              <a:t> </a:t>
            </a:r>
            <a:r>
              <a:rPr sz="4950" spc="315" dirty="0">
                <a:latin typeface="Arial"/>
                <a:cs typeface="Arial"/>
              </a:rPr>
              <a:t>code</a:t>
            </a:r>
            <a:r>
              <a:rPr sz="4950" spc="125" dirty="0">
                <a:latin typeface="Arial"/>
                <a:cs typeface="Arial"/>
              </a:rPr>
              <a:t> </a:t>
            </a:r>
            <a:r>
              <a:rPr sz="4950" spc="325" dirty="0">
                <a:latin typeface="Arial"/>
                <a:cs typeface="Arial"/>
              </a:rPr>
              <a:t>between</a:t>
            </a:r>
            <a:r>
              <a:rPr sz="4950" spc="130" dirty="0">
                <a:latin typeface="Arial"/>
                <a:cs typeface="Arial"/>
              </a:rPr>
              <a:t> </a:t>
            </a:r>
            <a:r>
              <a:rPr sz="4950" spc="295" dirty="0">
                <a:latin typeface="Arial"/>
                <a:cs typeface="Arial"/>
              </a:rPr>
              <a:t>different</a:t>
            </a:r>
            <a:r>
              <a:rPr sz="4950" spc="125" dirty="0">
                <a:latin typeface="Arial"/>
                <a:cs typeface="Arial"/>
              </a:rPr>
              <a:t> </a:t>
            </a:r>
            <a:r>
              <a:rPr sz="4950" spc="200" dirty="0">
                <a:latin typeface="Arial"/>
                <a:cs typeface="Arial"/>
              </a:rPr>
              <a:t>people.</a:t>
            </a:r>
            <a:endParaRPr sz="495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895719" y="3919416"/>
            <a:ext cx="2312670" cy="1573530"/>
            <a:chOff x="8895719" y="3919416"/>
            <a:chExt cx="2312670" cy="1573530"/>
          </a:xfrm>
        </p:grpSpPr>
        <p:sp>
          <p:nvSpPr>
            <p:cNvPr id="45" name="object 45"/>
            <p:cNvSpPr/>
            <p:nvPr/>
          </p:nvSpPr>
          <p:spPr>
            <a:xfrm>
              <a:off x="8921897" y="39455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107720" y="41213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40769" y="4105687"/>
              <a:ext cx="195592" cy="195592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8921897" y="4444327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107719" y="4620127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40769" y="4604421"/>
              <a:ext cx="195592" cy="195592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8921897" y="4950786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107720" y="5126586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40769" y="5110880"/>
              <a:ext cx="195592" cy="195592"/>
            </a:xfrm>
            <a:prstGeom prst="rect">
              <a:avLst/>
            </a:prstGeom>
          </p:spPr>
        </p:pic>
      </p:grpSp>
      <p:sp>
        <p:nvSpPr>
          <p:cNvPr id="54" name="Fußzeilenplatzhalter 53">
            <a:extLst>
              <a:ext uri="{FF2B5EF4-FFF2-40B4-BE49-F238E27FC236}">
                <a16:creationId xmlns:a16="http://schemas.microsoft.com/office/drawing/2014/main" id="{41F50BB7-5679-3C9E-229C-A254C0FEA15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742B67-3A03-663D-1248-AF80BE466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811" y="395664"/>
            <a:ext cx="14982190" cy="1415772"/>
          </a:xfrm>
        </p:spPr>
        <p:txBody>
          <a:bodyPr/>
          <a:lstStyle/>
          <a:p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Beispiel </a:t>
            </a:r>
            <a:r>
              <a:rPr lang="de-DE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Git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-Repository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829B34-3B4C-9A85-88A1-FE53B337B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32450" y="3673475"/>
            <a:ext cx="9006205" cy="769441"/>
          </a:xfrm>
        </p:spPr>
        <p:txBody>
          <a:bodyPr/>
          <a:lstStyle/>
          <a:p>
            <a:r>
              <a:rPr lang="de-DE" sz="5000" dirty="0">
                <a:latin typeface="Arial" panose="020B0604020202020204" pitchFamily="34" charset="0"/>
                <a:cs typeface="Arial" panose="020B0604020202020204" pitchFamily="34" charset="0"/>
              </a:rPr>
              <a:t>https://bit.ly/3tMom87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2CDA3A-57CF-3B1D-4D9B-256E6B29707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2769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A8DEB8B-E721-75F1-9DDE-309483537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9318" y="5730875"/>
            <a:ext cx="406717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215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8A33AD-B4B8-C58F-C5F0-AB12FF96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811" y="395664"/>
            <a:ext cx="14982190" cy="1415772"/>
          </a:xfrm>
        </p:spPr>
        <p:txBody>
          <a:bodyPr/>
          <a:lstStyle/>
          <a:p>
            <a:r>
              <a:rPr lang="de-DE" dirty="0"/>
              <a:t>Weitere Informationen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CFDD41-B08F-D62F-A9EE-E611B7F0B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5250" y="2682875"/>
            <a:ext cx="16549449" cy="507831"/>
          </a:xfrm>
        </p:spPr>
        <p:txBody>
          <a:bodyPr/>
          <a:lstStyle/>
          <a:p>
            <a:r>
              <a:rPr lang="de-DE" dirty="0"/>
              <a:t>https://cs50.harvard.edu/web/2020/weeks/1/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4607BE-BC7E-32EB-46BF-02D8075A58B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15618037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6BD8D-0A65-1A75-65A1-7695E7042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811" y="395664"/>
            <a:ext cx="14982190" cy="1415772"/>
          </a:xfrm>
        </p:spPr>
        <p:txBody>
          <a:bodyPr/>
          <a:lstStyle/>
          <a:p>
            <a:r>
              <a:rPr lang="de-DE" dirty="0"/>
              <a:t>Lizenz und Quellen 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1F4771-9F30-15EB-234B-6879A59C0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1832" y="2301875"/>
            <a:ext cx="16336418" cy="5078313"/>
          </a:xfrm>
        </p:spPr>
        <p:txBody>
          <a:bodyPr/>
          <a:lstStyle/>
          <a:p>
            <a:r>
              <a:rPr lang="de-DE" dirty="0"/>
              <a:t>[1] Diese Präsentation ist lizenziert unter einer Creative Commons Attribution-</a:t>
            </a:r>
            <a:r>
              <a:rPr lang="de-DE" dirty="0" err="1"/>
              <a:t>NonCommercial</a:t>
            </a:r>
            <a:r>
              <a:rPr lang="de-DE" dirty="0"/>
              <a:t>-</a:t>
            </a:r>
            <a:r>
              <a:rPr lang="de-DE" dirty="0" err="1"/>
              <a:t>ShareAlike</a:t>
            </a:r>
            <a:r>
              <a:rPr lang="de-DE" dirty="0"/>
              <a:t> 4.0 International License. (CC BY-NC-SA 4.0)[Brian </a:t>
            </a:r>
            <a:r>
              <a:rPr lang="de-DE" dirty="0" err="1"/>
              <a:t>Yu</a:t>
            </a:r>
            <a:r>
              <a:rPr lang="de-DE" dirty="0"/>
              <a:t>], [2020]. Link zur Lizenz: </a:t>
            </a:r>
            <a:r>
              <a:rPr lang="de-DE" dirty="0">
                <a:hlinkClick r:id="rId2"/>
              </a:rPr>
              <a:t>https://cs50.harvard.edu/web/2020/license/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[2] </a:t>
            </a:r>
            <a:r>
              <a:rPr lang="de-DE" dirty="0">
                <a:hlinkClick r:id="rId3"/>
              </a:rPr>
              <a:t>https://www.wired.com/2012/02/github-2/</a:t>
            </a:r>
            <a:endParaRPr lang="de-DE" dirty="0"/>
          </a:p>
          <a:p>
            <a:endParaRPr lang="de-DE" dirty="0"/>
          </a:p>
          <a:p>
            <a:r>
              <a:rPr lang="de-DE" dirty="0"/>
              <a:t>[3] https://git-scm.com/book/de/v2/Erste-Schritte-Was-ist-Versionsverwaltung%3F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49B898A-C436-6F06-32B4-36FEFA05BA6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023786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3937" y="7178769"/>
            <a:ext cx="5356225" cy="3181985"/>
            <a:chOff x="893937" y="7178769"/>
            <a:chExt cx="5356225" cy="3181985"/>
          </a:xfrm>
        </p:grpSpPr>
        <p:sp>
          <p:nvSpPr>
            <p:cNvPr id="3" name="object 3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9"/>
                  </a:lnTo>
                  <a:lnTo>
                    <a:pt x="102643" y="37801"/>
                  </a:lnTo>
                  <a:lnTo>
                    <a:pt x="66693" y="66693"/>
                  </a:lnTo>
                  <a:lnTo>
                    <a:pt x="37800" y="102644"/>
                  </a:lnTo>
                  <a:lnTo>
                    <a:pt x="17138" y="144479"/>
                  </a:lnTo>
                  <a:lnTo>
                    <a:pt x="7227" y="185290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1"/>
                  </a:lnTo>
                  <a:lnTo>
                    <a:pt x="267" y="2562843"/>
                  </a:lnTo>
                  <a:lnTo>
                    <a:pt x="2142" y="2616488"/>
                  </a:lnTo>
                  <a:lnTo>
                    <a:pt x="7236" y="2661206"/>
                  </a:lnTo>
                  <a:lnTo>
                    <a:pt x="17138" y="2701993"/>
                  </a:lnTo>
                  <a:lnTo>
                    <a:pt x="37800" y="2743827"/>
                  </a:lnTo>
                  <a:lnTo>
                    <a:pt x="66693" y="2779778"/>
                  </a:lnTo>
                  <a:lnTo>
                    <a:pt x="102643" y="2808671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3" y="2846203"/>
                  </a:lnTo>
                  <a:lnTo>
                    <a:pt x="4250208" y="2844329"/>
                  </a:lnTo>
                  <a:lnTo>
                    <a:pt x="4294901" y="2839241"/>
                  </a:lnTo>
                  <a:lnTo>
                    <a:pt x="4335713" y="2829332"/>
                  </a:lnTo>
                  <a:lnTo>
                    <a:pt x="4377547" y="2808671"/>
                  </a:lnTo>
                  <a:lnTo>
                    <a:pt x="4413498" y="2779778"/>
                  </a:lnTo>
                  <a:lnTo>
                    <a:pt x="4442391" y="2743827"/>
                  </a:lnTo>
                  <a:lnTo>
                    <a:pt x="4463052" y="2701993"/>
                  </a:lnTo>
                  <a:lnTo>
                    <a:pt x="4472963" y="2661182"/>
                  </a:lnTo>
                  <a:lnTo>
                    <a:pt x="4478048" y="2616683"/>
                  </a:lnTo>
                  <a:lnTo>
                    <a:pt x="4479923" y="2563499"/>
                  </a:lnTo>
                  <a:lnTo>
                    <a:pt x="4480191" y="2496731"/>
                  </a:lnTo>
                  <a:lnTo>
                    <a:pt x="4480185" y="349741"/>
                  </a:lnTo>
                  <a:lnTo>
                    <a:pt x="4479923" y="283628"/>
                  </a:lnTo>
                  <a:lnTo>
                    <a:pt x="4478048" y="229983"/>
                  </a:lnTo>
                  <a:lnTo>
                    <a:pt x="4472955" y="185266"/>
                  </a:lnTo>
                  <a:lnTo>
                    <a:pt x="4463052" y="144479"/>
                  </a:lnTo>
                  <a:lnTo>
                    <a:pt x="4442391" y="102644"/>
                  </a:lnTo>
                  <a:lnTo>
                    <a:pt x="4413498" y="66693"/>
                  </a:lnTo>
                  <a:lnTo>
                    <a:pt x="4377547" y="37801"/>
                  </a:lnTo>
                  <a:lnTo>
                    <a:pt x="4335713" y="17139"/>
                  </a:lnTo>
                  <a:lnTo>
                    <a:pt x="4294926" y="7230"/>
                  </a:lnTo>
                  <a:lnTo>
                    <a:pt x="4250403" y="2142"/>
                  </a:lnTo>
                  <a:lnTo>
                    <a:pt x="4197219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2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0"/>
                  </a:lnTo>
                  <a:lnTo>
                    <a:pt x="57062" y="251862"/>
                  </a:lnTo>
                  <a:lnTo>
                    <a:pt x="95322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0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4" y="0"/>
                  </a:lnTo>
                  <a:lnTo>
                    <a:pt x="254085" y="239"/>
                  </a:lnTo>
                  <a:lnTo>
                    <a:pt x="206027" y="1919"/>
                  </a:lnTo>
                  <a:lnTo>
                    <a:pt x="165989" y="6477"/>
                  </a:lnTo>
                  <a:lnTo>
                    <a:pt x="91952" y="33863"/>
                  </a:lnTo>
                  <a:lnTo>
                    <a:pt x="59746" y="59747"/>
                  </a:lnTo>
                  <a:lnTo>
                    <a:pt x="33863" y="91953"/>
                  </a:lnTo>
                  <a:lnTo>
                    <a:pt x="15353" y="129430"/>
                  </a:lnTo>
                  <a:lnTo>
                    <a:pt x="1919" y="205854"/>
                  </a:lnTo>
                  <a:lnTo>
                    <a:pt x="239" y="253498"/>
                  </a:lnTo>
                  <a:lnTo>
                    <a:pt x="0" y="313312"/>
                  </a:lnTo>
                  <a:lnTo>
                    <a:pt x="5" y="2066509"/>
                  </a:lnTo>
                  <a:lnTo>
                    <a:pt x="239" y="2125735"/>
                  </a:lnTo>
                  <a:lnTo>
                    <a:pt x="1919" y="2173793"/>
                  </a:lnTo>
                  <a:lnTo>
                    <a:pt x="6482" y="2213853"/>
                  </a:lnTo>
                  <a:lnTo>
                    <a:pt x="33863" y="2287869"/>
                  </a:lnTo>
                  <a:lnTo>
                    <a:pt x="59746" y="2320075"/>
                  </a:lnTo>
                  <a:lnTo>
                    <a:pt x="91952" y="2345958"/>
                  </a:lnTo>
                  <a:lnTo>
                    <a:pt x="129429" y="2364468"/>
                  </a:lnTo>
                  <a:lnTo>
                    <a:pt x="205853" y="2377902"/>
                  </a:lnTo>
                  <a:lnTo>
                    <a:pt x="253497" y="2379581"/>
                  </a:lnTo>
                  <a:lnTo>
                    <a:pt x="313311" y="2379821"/>
                  </a:lnTo>
                  <a:lnTo>
                    <a:pt x="3698837" y="2379821"/>
                  </a:lnTo>
                  <a:lnTo>
                    <a:pt x="3759456" y="2379581"/>
                  </a:lnTo>
                  <a:lnTo>
                    <a:pt x="3807513" y="2377902"/>
                  </a:lnTo>
                  <a:lnTo>
                    <a:pt x="3847551" y="2373344"/>
                  </a:lnTo>
                  <a:lnTo>
                    <a:pt x="3921589" y="2345958"/>
                  </a:lnTo>
                  <a:lnTo>
                    <a:pt x="3953795" y="2320075"/>
                  </a:lnTo>
                  <a:lnTo>
                    <a:pt x="3979678" y="2287869"/>
                  </a:lnTo>
                  <a:lnTo>
                    <a:pt x="3998188" y="2250392"/>
                  </a:lnTo>
                  <a:lnTo>
                    <a:pt x="4011623" y="2173967"/>
                  </a:lnTo>
                  <a:lnTo>
                    <a:pt x="4013302" y="2126323"/>
                  </a:lnTo>
                  <a:lnTo>
                    <a:pt x="4013542" y="2066509"/>
                  </a:lnTo>
                  <a:lnTo>
                    <a:pt x="4013537" y="313312"/>
                  </a:lnTo>
                  <a:lnTo>
                    <a:pt x="4013302" y="254086"/>
                  </a:lnTo>
                  <a:lnTo>
                    <a:pt x="4011623" y="206028"/>
                  </a:lnTo>
                  <a:lnTo>
                    <a:pt x="4007059" y="165968"/>
                  </a:lnTo>
                  <a:lnTo>
                    <a:pt x="3979678" y="91953"/>
                  </a:lnTo>
                  <a:lnTo>
                    <a:pt x="3953795" y="59747"/>
                  </a:lnTo>
                  <a:lnTo>
                    <a:pt x="3921589" y="33863"/>
                  </a:lnTo>
                  <a:lnTo>
                    <a:pt x="3884112" y="15354"/>
                  </a:lnTo>
                  <a:lnTo>
                    <a:pt x="3807687" y="1919"/>
                  </a:lnTo>
                  <a:lnTo>
                    <a:pt x="3760043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3660589" y="7178769"/>
            <a:ext cx="5356225" cy="3181985"/>
            <a:chOff x="13660589" y="7178769"/>
            <a:chExt cx="5356225" cy="3181985"/>
          </a:xfrm>
        </p:grpSpPr>
        <p:sp>
          <p:nvSpPr>
            <p:cNvPr id="10" name="object 10"/>
            <p:cNvSpPr/>
            <p:nvPr/>
          </p:nvSpPr>
          <p:spPr>
            <a:xfrm>
              <a:off x="14098335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0" y="0"/>
                  </a:moveTo>
                  <a:lnTo>
                    <a:pt x="351298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7" y="17139"/>
                  </a:lnTo>
                  <a:lnTo>
                    <a:pt x="102642" y="37801"/>
                  </a:lnTo>
                  <a:lnTo>
                    <a:pt x="66692" y="66693"/>
                  </a:lnTo>
                  <a:lnTo>
                    <a:pt x="37801" y="102644"/>
                  </a:lnTo>
                  <a:lnTo>
                    <a:pt x="17140" y="144479"/>
                  </a:lnTo>
                  <a:lnTo>
                    <a:pt x="7228" y="185290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1"/>
                  </a:lnTo>
                  <a:lnTo>
                    <a:pt x="267" y="2562843"/>
                  </a:lnTo>
                  <a:lnTo>
                    <a:pt x="2142" y="2616488"/>
                  </a:lnTo>
                  <a:lnTo>
                    <a:pt x="7237" y="2661206"/>
                  </a:lnTo>
                  <a:lnTo>
                    <a:pt x="17140" y="2701993"/>
                  </a:lnTo>
                  <a:lnTo>
                    <a:pt x="37801" y="2743827"/>
                  </a:lnTo>
                  <a:lnTo>
                    <a:pt x="66692" y="2779778"/>
                  </a:lnTo>
                  <a:lnTo>
                    <a:pt x="102642" y="2808671"/>
                  </a:lnTo>
                  <a:lnTo>
                    <a:pt x="144477" y="2829332"/>
                  </a:lnTo>
                  <a:lnTo>
                    <a:pt x="185264" y="2839241"/>
                  </a:lnTo>
                  <a:lnTo>
                    <a:pt x="229787" y="2844329"/>
                  </a:lnTo>
                  <a:lnTo>
                    <a:pt x="282970" y="2846203"/>
                  </a:lnTo>
                  <a:lnTo>
                    <a:pt x="349738" y="2846471"/>
                  </a:lnTo>
                  <a:lnTo>
                    <a:pt x="4128889" y="2846471"/>
                  </a:lnTo>
                  <a:lnTo>
                    <a:pt x="4196559" y="2846203"/>
                  </a:lnTo>
                  <a:lnTo>
                    <a:pt x="4250205" y="2844329"/>
                  </a:lnTo>
                  <a:lnTo>
                    <a:pt x="4294899" y="2839241"/>
                  </a:lnTo>
                  <a:lnTo>
                    <a:pt x="4335710" y="2829332"/>
                  </a:lnTo>
                  <a:lnTo>
                    <a:pt x="4377545" y="2808671"/>
                  </a:lnTo>
                  <a:lnTo>
                    <a:pt x="4413495" y="2779778"/>
                  </a:lnTo>
                  <a:lnTo>
                    <a:pt x="4442386" y="2743827"/>
                  </a:lnTo>
                  <a:lnTo>
                    <a:pt x="4463047" y="2701993"/>
                  </a:lnTo>
                  <a:lnTo>
                    <a:pt x="4472959" y="2661182"/>
                  </a:lnTo>
                  <a:lnTo>
                    <a:pt x="4478045" y="2616683"/>
                  </a:lnTo>
                  <a:lnTo>
                    <a:pt x="4479920" y="2563499"/>
                  </a:lnTo>
                  <a:lnTo>
                    <a:pt x="4480188" y="2496731"/>
                  </a:lnTo>
                  <a:lnTo>
                    <a:pt x="4480182" y="349741"/>
                  </a:lnTo>
                  <a:lnTo>
                    <a:pt x="4479920" y="283628"/>
                  </a:lnTo>
                  <a:lnTo>
                    <a:pt x="4478045" y="229983"/>
                  </a:lnTo>
                  <a:lnTo>
                    <a:pt x="4472951" y="185266"/>
                  </a:lnTo>
                  <a:lnTo>
                    <a:pt x="4463047" y="144479"/>
                  </a:lnTo>
                  <a:lnTo>
                    <a:pt x="4442386" y="102644"/>
                  </a:lnTo>
                  <a:lnTo>
                    <a:pt x="4413495" y="66693"/>
                  </a:lnTo>
                  <a:lnTo>
                    <a:pt x="4377545" y="37801"/>
                  </a:lnTo>
                  <a:lnTo>
                    <a:pt x="4335710" y="17139"/>
                  </a:lnTo>
                  <a:lnTo>
                    <a:pt x="4294923" y="7230"/>
                  </a:lnTo>
                  <a:lnTo>
                    <a:pt x="4250400" y="2142"/>
                  </a:lnTo>
                  <a:lnTo>
                    <a:pt x="4197217" y="267"/>
                  </a:lnTo>
                  <a:lnTo>
                    <a:pt x="4130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098335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686766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19" h="278765">
                  <a:moveTo>
                    <a:pt x="5163947" y="0"/>
                  </a:moveTo>
                  <a:lnTo>
                    <a:pt x="139377" y="0"/>
                  </a:lnTo>
                  <a:lnTo>
                    <a:pt x="95325" y="7105"/>
                  </a:lnTo>
                  <a:lnTo>
                    <a:pt x="57065" y="26891"/>
                  </a:lnTo>
                  <a:lnTo>
                    <a:pt x="26893" y="57062"/>
                  </a:lnTo>
                  <a:lnTo>
                    <a:pt x="7106" y="95323"/>
                  </a:lnTo>
                  <a:lnTo>
                    <a:pt x="0" y="139376"/>
                  </a:lnTo>
                  <a:lnTo>
                    <a:pt x="7106" y="183430"/>
                  </a:lnTo>
                  <a:lnTo>
                    <a:pt x="26893" y="221690"/>
                  </a:lnTo>
                  <a:lnTo>
                    <a:pt x="57065" y="251862"/>
                  </a:lnTo>
                  <a:lnTo>
                    <a:pt x="95325" y="271648"/>
                  </a:lnTo>
                  <a:lnTo>
                    <a:pt x="139377" y="278753"/>
                  </a:lnTo>
                  <a:lnTo>
                    <a:pt x="5163947" y="278753"/>
                  </a:lnTo>
                  <a:lnTo>
                    <a:pt x="5207999" y="271648"/>
                  </a:lnTo>
                  <a:lnTo>
                    <a:pt x="5246260" y="251862"/>
                  </a:lnTo>
                  <a:lnTo>
                    <a:pt x="5276432" y="221690"/>
                  </a:lnTo>
                  <a:lnTo>
                    <a:pt x="5296219" y="183430"/>
                  </a:lnTo>
                  <a:lnTo>
                    <a:pt x="5303325" y="139376"/>
                  </a:lnTo>
                  <a:lnTo>
                    <a:pt x="5296219" y="95323"/>
                  </a:lnTo>
                  <a:lnTo>
                    <a:pt x="5276432" y="57062"/>
                  </a:lnTo>
                  <a:lnTo>
                    <a:pt x="5246260" y="26891"/>
                  </a:lnTo>
                  <a:lnTo>
                    <a:pt x="5207999" y="7105"/>
                  </a:lnTo>
                  <a:lnTo>
                    <a:pt x="51639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686766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19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331657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4" h="2379979">
                  <a:moveTo>
                    <a:pt x="3700232" y="0"/>
                  </a:moveTo>
                  <a:lnTo>
                    <a:pt x="314702" y="0"/>
                  </a:lnTo>
                  <a:lnTo>
                    <a:pt x="254086" y="239"/>
                  </a:lnTo>
                  <a:lnTo>
                    <a:pt x="206030" y="1919"/>
                  </a:lnTo>
                  <a:lnTo>
                    <a:pt x="165992" y="6477"/>
                  </a:lnTo>
                  <a:lnTo>
                    <a:pt x="91954" y="33863"/>
                  </a:lnTo>
                  <a:lnTo>
                    <a:pt x="59746" y="59747"/>
                  </a:lnTo>
                  <a:lnTo>
                    <a:pt x="33861" y="91953"/>
                  </a:lnTo>
                  <a:lnTo>
                    <a:pt x="15350" y="129430"/>
                  </a:lnTo>
                  <a:lnTo>
                    <a:pt x="1918" y="205854"/>
                  </a:lnTo>
                  <a:lnTo>
                    <a:pt x="239" y="253498"/>
                  </a:lnTo>
                  <a:lnTo>
                    <a:pt x="0" y="313312"/>
                  </a:lnTo>
                  <a:lnTo>
                    <a:pt x="5" y="2066509"/>
                  </a:lnTo>
                  <a:lnTo>
                    <a:pt x="239" y="2125735"/>
                  </a:lnTo>
                  <a:lnTo>
                    <a:pt x="1918" y="2173793"/>
                  </a:lnTo>
                  <a:lnTo>
                    <a:pt x="6481" y="2213853"/>
                  </a:lnTo>
                  <a:lnTo>
                    <a:pt x="33861" y="2287869"/>
                  </a:lnTo>
                  <a:lnTo>
                    <a:pt x="59746" y="2320075"/>
                  </a:lnTo>
                  <a:lnTo>
                    <a:pt x="91954" y="2345958"/>
                  </a:lnTo>
                  <a:lnTo>
                    <a:pt x="129430" y="2364468"/>
                  </a:lnTo>
                  <a:lnTo>
                    <a:pt x="205856" y="2377902"/>
                  </a:lnTo>
                  <a:lnTo>
                    <a:pt x="253499" y="2379581"/>
                  </a:lnTo>
                  <a:lnTo>
                    <a:pt x="313309" y="2379821"/>
                  </a:lnTo>
                  <a:lnTo>
                    <a:pt x="3698840" y="2379821"/>
                  </a:lnTo>
                  <a:lnTo>
                    <a:pt x="3759455" y="2379581"/>
                  </a:lnTo>
                  <a:lnTo>
                    <a:pt x="3807512" y="2377902"/>
                  </a:lnTo>
                  <a:lnTo>
                    <a:pt x="3847550" y="2373344"/>
                  </a:lnTo>
                  <a:lnTo>
                    <a:pt x="3921588" y="2345958"/>
                  </a:lnTo>
                  <a:lnTo>
                    <a:pt x="3953795" y="2320075"/>
                  </a:lnTo>
                  <a:lnTo>
                    <a:pt x="3979681" y="2287869"/>
                  </a:lnTo>
                  <a:lnTo>
                    <a:pt x="3998192" y="2250392"/>
                  </a:lnTo>
                  <a:lnTo>
                    <a:pt x="4011623" y="2173967"/>
                  </a:lnTo>
                  <a:lnTo>
                    <a:pt x="4013302" y="2126323"/>
                  </a:lnTo>
                  <a:lnTo>
                    <a:pt x="4013542" y="2066509"/>
                  </a:lnTo>
                  <a:lnTo>
                    <a:pt x="4013537" y="313312"/>
                  </a:lnTo>
                  <a:lnTo>
                    <a:pt x="4013302" y="254086"/>
                  </a:lnTo>
                  <a:lnTo>
                    <a:pt x="4011623" y="206028"/>
                  </a:lnTo>
                  <a:lnTo>
                    <a:pt x="4007061" y="165968"/>
                  </a:lnTo>
                  <a:lnTo>
                    <a:pt x="3979681" y="91953"/>
                  </a:lnTo>
                  <a:lnTo>
                    <a:pt x="3953795" y="59747"/>
                  </a:lnTo>
                  <a:lnTo>
                    <a:pt x="3921588" y="33863"/>
                  </a:lnTo>
                  <a:lnTo>
                    <a:pt x="3884112" y="15354"/>
                  </a:lnTo>
                  <a:lnTo>
                    <a:pt x="3807686" y="1919"/>
                  </a:lnTo>
                  <a:lnTo>
                    <a:pt x="3760043" y="239"/>
                  </a:lnTo>
                  <a:lnTo>
                    <a:pt x="37002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331658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4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646754" y="2762892"/>
            <a:ext cx="1993264" cy="2347595"/>
            <a:chOff x="6646754" y="2762892"/>
            <a:chExt cx="1993264" cy="2347595"/>
          </a:xfrm>
        </p:grpSpPr>
        <p:sp>
          <p:nvSpPr>
            <p:cNvPr id="17" name="object 17"/>
            <p:cNvSpPr/>
            <p:nvPr/>
          </p:nvSpPr>
          <p:spPr>
            <a:xfrm>
              <a:off x="6673031" y="293679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4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9" y="6350"/>
                  </a:lnTo>
                  <a:lnTo>
                    <a:pt x="13905" y="38029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0" y="2093698"/>
                  </a:lnTo>
                  <a:lnTo>
                    <a:pt x="37929" y="2133221"/>
                  </a:lnTo>
                  <a:lnTo>
                    <a:pt x="85035" y="2146433"/>
                  </a:lnTo>
                  <a:lnTo>
                    <a:pt x="129477" y="2147226"/>
                  </a:lnTo>
                  <a:lnTo>
                    <a:pt x="1654968" y="2147226"/>
                  </a:lnTo>
                  <a:lnTo>
                    <a:pt x="1699914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2" y="2042387"/>
                  </a:lnTo>
                  <a:lnTo>
                    <a:pt x="1785014" y="104839"/>
                  </a:lnTo>
                  <a:lnTo>
                    <a:pt x="1778772" y="53529"/>
                  </a:lnTo>
                  <a:lnTo>
                    <a:pt x="1747093" y="14005"/>
                  </a:lnTo>
                  <a:lnTo>
                    <a:pt x="1699986" y="793"/>
                  </a:lnTo>
                  <a:lnTo>
                    <a:pt x="1655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72931" y="293679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182152" y="2934538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267396" y="0"/>
                  </a:moveTo>
                  <a:lnTo>
                    <a:pt x="7389" y="0"/>
                  </a:lnTo>
                  <a:lnTo>
                    <a:pt x="5376" y="638"/>
                  </a:lnTo>
                  <a:lnTo>
                    <a:pt x="3174" y="1439"/>
                  </a:lnTo>
                  <a:lnTo>
                    <a:pt x="1439" y="3174"/>
                  </a:lnTo>
                  <a:lnTo>
                    <a:pt x="637" y="5377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9" y="292378"/>
                  </a:lnTo>
                  <a:lnTo>
                    <a:pt x="267396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182152" y="2934537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209026" y="291314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80">
                  <a:moveTo>
                    <a:pt x="36275" y="0"/>
                  </a:moveTo>
                  <a:lnTo>
                    <a:pt x="33589" y="0"/>
                  </a:lnTo>
                  <a:lnTo>
                    <a:pt x="29211" y="2148"/>
                  </a:lnTo>
                  <a:lnTo>
                    <a:pt x="6549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5"/>
                  </a:lnTo>
                  <a:lnTo>
                    <a:pt x="2148" y="40652"/>
                  </a:lnTo>
                  <a:lnTo>
                    <a:pt x="243245" y="281748"/>
                  </a:lnTo>
                  <a:lnTo>
                    <a:pt x="247622" y="283897"/>
                  </a:lnTo>
                  <a:lnTo>
                    <a:pt x="250308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209026" y="291314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80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179198" y="2762892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65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48" y="127302"/>
                  </a:lnTo>
                  <a:lnTo>
                    <a:pt x="2148" y="131702"/>
                  </a:lnTo>
                  <a:lnTo>
                    <a:pt x="0" y="136079"/>
                  </a:lnTo>
                  <a:lnTo>
                    <a:pt x="0" y="138766"/>
                  </a:lnTo>
                  <a:lnTo>
                    <a:pt x="2148" y="143143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3" y="460692"/>
                  </a:lnTo>
                  <a:lnTo>
                    <a:pt x="328989" y="458544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7"/>
                  </a:lnTo>
                  <a:lnTo>
                    <a:pt x="458544" y="317549"/>
                  </a:lnTo>
                  <a:lnTo>
                    <a:pt x="143143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803846" y="3275158"/>
            <a:ext cx="687705" cy="597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554596" y="4495496"/>
            <a:ext cx="1998980" cy="2347595"/>
            <a:chOff x="2554596" y="4495496"/>
            <a:chExt cx="1998980" cy="2347595"/>
          </a:xfrm>
        </p:grpSpPr>
        <p:sp>
          <p:nvSpPr>
            <p:cNvPr id="26" name="object 26"/>
            <p:cNvSpPr/>
            <p:nvPr/>
          </p:nvSpPr>
          <p:spPr>
            <a:xfrm>
              <a:off x="2586608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5" y="0"/>
                  </a:moveTo>
                  <a:lnTo>
                    <a:pt x="130054" y="0"/>
                  </a:lnTo>
                  <a:lnTo>
                    <a:pt x="104984" y="99"/>
                  </a:lnTo>
                  <a:lnTo>
                    <a:pt x="53430" y="6349"/>
                  </a:lnTo>
                  <a:lnTo>
                    <a:pt x="13906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51" y="2093697"/>
                  </a:lnTo>
                  <a:lnTo>
                    <a:pt x="37930" y="2133221"/>
                  </a:lnTo>
                  <a:lnTo>
                    <a:pt x="85036" y="2146432"/>
                  </a:lnTo>
                  <a:lnTo>
                    <a:pt x="129477" y="2147225"/>
                  </a:lnTo>
                  <a:lnTo>
                    <a:pt x="1654969" y="2147225"/>
                  </a:lnTo>
                  <a:lnTo>
                    <a:pt x="1699915" y="2146432"/>
                  </a:lnTo>
                  <a:lnTo>
                    <a:pt x="1747093" y="2133221"/>
                  </a:lnTo>
                  <a:lnTo>
                    <a:pt x="1778772" y="2093697"/>
                  </a:lnTo>
                  <a:lnTo>
                    <a:pt x="1785023" y="2042386"/>
                  </a:lnTo>
                  <a:lnTo>
                    <a:pt x="1785015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7" y="793"/>
                  </a:lnTo>
                  <a:lnTo>
                    <a:pt x="1655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86509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95731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3" y="1438"/>
                  </a:lnTo>
                  <a:lnTo>
                    <a:pt x="1438" y="3173"/>
                  </a:lnTo>
                  <a:lnTo>
                    <a:pt x="637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89" y="292377"/>
                  </a:lnTo>
                  <a:lnTo>
                    <a:pt x="267396" y="292377"/>
                  </a:lnTo>
                  <a:lnTo>
                    <a:pt x="274786" y="284988"/>
                  </a:lnTo>
                  <a:lnTo>
                    <a:pt x="274786" y="7389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95731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22605" y="4645746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8" y="0"/>
                  </a:lnTo>
                  <a:lnTo>
                    <a:pt x="29211" y="2148"/>
                  </a:lnTo>
                  <a:lnTo>
                    <a:pt x="6548" y="24810"/>
                  </a:lnTo>
                  <a:lnTo>
                    <a:pt x="2148" y="29210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8" y="40651"/>
                  </a:lnTo>
                  <a:lnTo>
                    <a:pt x="243244" y="281747"/>
                  </a:lnTo>
                  <a:lnTo>
                    <a:pt x="247622" y="283896"/>
                  </a:lnTo>
                  <a:lnTo>
                    <a:pt x="250308" y="283896"/>
                  </a:lnTo>
                  <a:lnTo>
                    <a:pt x="254685" y="281747"/>
                  </a:lnTo>
                  <a:lnTo>
                    <a:pt x="281748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122605" y="4645745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92776" y="4495496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10" h="461010">
                  <a:moveTo>
                    <a:pt x="138765" y="0"/>
                  </a:moveTo>
                  <a:lnTo>
                    <a:pt x="136079" y="0"/>
                  </a:lnTo>
                  <a:lnTo>
                    <a:pt x="133754" y="1084"/>
                  </a:lnTo>
                  <a:lnTo>
                    <a:pt x="131701" y="2148"/>
                  </a:lnTo>
                  <a:lnTo>
                    <a:pt x="2148" y="131702"/>
                  </a:lnTo>
                  <a:lnTo>
                    <a:pt x="1083" y="133755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2" y="460692"/>
                  </a:lnTo>
                  <a:lnTo>
                    <a:pt x="458544" y="328991"/>
                  </a:lnTo>
                  <a:lnTo>
                    <a:pt x="460692" y="324613"/>
                  </a:lnTo>
                  <a:lnTo>
                    <a:pt x="460692" y="321927"/>
                  </a:lnTo>
                  <a:lnTo>
                    <a:pt x="143142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80873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4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9" y="6349"/>
                  </a:lnTo>
                  <a:lnTo>
                    <a:pt x="13905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50" y="2093697"/>
                  </a:lnTo>
                  <a:lnTo>
                    <a:pt x="37929" y="2133221"/>
                  </a:lnTo>
                  <a:lnTo>
                    <a:pt x="85036" y="2146432"/>
                  </a:lnTo>
                  <a:lnTo>
                    <a:pt x="129477" y="2147225"/>
                  </a:lnTo>
                  <a:lnTo>
                    <a:pt x="1654968" y="2147225"/>
                  </a:lnTo>
                  <a:lnTo>
                    <a:pt x="1699914" y="2146432"/>
                  </a:lnTo>
                  <a:lnTo>
                    <a:pt x="1747093" y="2133221"/>
                  </a:lnTo>
                  <a:lnTo>
                    <a:pt x="1778772" y="2093697"/>
                  </a:lnTo>
                  <a:lnTo>
                    <a:pt x="1785022" y="2042386"/>
                  </a:lnTo>
                  <a:lnTo>
                    <a:pt x="1785014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6" y="793"/>
                  </a:lnTo>
                  <a:lnTo>
                    <a:pt x="1655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80773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089994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267397" y="0"/>
                  </a:moveTo>
                  <a:lnTo>
                    <a:pt x="7390" y="0"/>
                  </a:lnTo>
                  <a:lnTo>
                    <a:pt x="5377" y="637"/>
                  </a:lnTo>
                  <a:lnTo>
                    <a:pt x="3174" y="1438"/>
                  </a:lnTo>
                  <a:lnTo>
                    <a:pt x="1439" y="3173"/>
                  </a:lnTo>
                  <a:lnTo>
                    <a:pt x="637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90" y="292377"/>
                  </a:lnTo>
                  <a:lnTo>
                    <a:pt x="267397" y="292377"/>
                  </a:lnTo>
                  <a:lnTo>
                    <a:pt x="274786" y="284988"/>
                  </a:lnTo>
                  <a:lnTo>
                    <a:pt x="274786" y="7389"/>
                  </a:lnTo>
                  <a:lnTo>
                    <a:pt x="2673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089994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116869" y="4645746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4" y="0"/>
                  </a:moveTo>
                  <a:lnTo>
                    <a:pt x="33588" y="0"/>
                  </a:lnTo>
                  <a:lnTo>
                    <a:pt x="31262" y="1083"/>
                  </a:lnTo>
                  <a:lnTo>
                    <a:pt x="29211" y="2148"/>
                  </a:lnTo>
                  <a:lnTo>
                    <a:pt x="2148" y="29210"/>
                  </a:lnTo>
                  <a:lnTo>
                    <a:pt x="1083" y="31262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43244" y="281747"/>
                  </a:lnTo>
                  <a:lnTo>
                    <a:pt x="247621" y="283896"/>
                  </a:lnTo>
                  <a:lnTo>
                    <a:pt x="250308" y="283896"/>
                  </a:lnTo>
                  <a:lnTo>
                    <a:pt x="281748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40652" y="2148"/>
                  </a:lnTo>
                  <a:lnTo>
                    <a:pt x="36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16869" y="4645745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087039" y="4495496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10" h="461010">
                  <a:moveTo>
                    <a:pt x="138766" y="0"/>
                  </a:moveTo>
                  <a:lnTo>
                    <a:pt x="136079" y="0"/>
                  </a:lnTo>
                  <a:lnTo>
                    <a:pt x="133755" y="1084"/>
                  </a:lnTo>
                  <a:lnTo>
                    <a:pt x="131702" y="2148"/>
                  </a:lnTo>
                  <a:lnTo>
                    <a:pt x="2148" y="131702"/>
                  </a:lnTo>
                  <a:lnTo>
                    <a:pt x="1084" y="133755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317549" y="458544"/>
                  </a:lnTo>
                  <a:lnTo>
                    <a:pt x="321927" y="460692"/>
                  </a:lnTo>
                  <a:lnTo>
                    <a:pt x="324613" y="460692"/>
                  </a:lnTo>
                  <a:lnTo>
                    <a:pt x="458544" y="328991"/>
                  </a:lnTo>
                  <a:lnTo>
                    <a:pt x="460692" y="324613"/>
                  </a:lnTo>
                  <a:lnTo>
                    <a:pt x="460692" y="321927"/>
                  </a:lnTo>
                  <a:lnTo>
                    <a:pt x="143143" y="2148"/>
                  </a:lnTo>
                  <a:lnTo>
                    <a:pt x="138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14858144" y="4495496"/>
            <a:ext cx="1998980" cy="2347595"/>
            <a:chOff x="14858144" y="4495496"/>
            <a:chExt cx="1998980" cy="2347595"/>
          </a:xfrm>
        </p:grpSpPr>
        <p:sp>
          <p:nvSpPr>
            <p:cNvPr id="41" name="object 41"/>
            <p:cNvSpPr/>
            <p:nvPr/>
          </p:nvSpPr>
          <p:spPr>
            <a:xfrm>
              <a:off x="14890148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7" y="99"/>
                  </a:lnTo>
                  <a:lnTo>
                    <a:pt x="53438" y="6349"/>
                  </a:lnTo>
                  <a:lnTo>
                    <a:pt x="13911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56" y="2093697"/>
                  </a:lnTo>
                  <a:lnTo>
                    <a:pt x="37938" y="2133221"/>
                  </a:lnTo>
                  <a:lnTo>
                    <a:pt x="85042" y="2146432"/>
                  </a:lnTo>
                  <a:lnTo>
                    <a:pt x="129477" y="2147225"/>
                  </a:lnTo>
                  <a:lnTo>
                    <a:pt x="1654970" y="2147225"/>
                  </a:lnTo>
                  <a:lnTo>
                    <a:pt x="1699919" y="2146432"/>
                  </a:lnTo>
                  <a:lnTo>
                    <a:pt x="1747096" y="2133221"/>
                  </a:lnTo>
                  <a:lnTo>
                    <a:pt x="1778778" y="2093697"/>
                  </a:lnTo>
                  <a:lnTo>
                    <a:pt x="1785024" y="2042386"/>
                  </a:lnTo>
                  <a:lnTo>
                    <a:pt x="1785016" y="104839"/>
                  </a:lnTo>
                  <a:lnTo>
                    <a:pt x="1778778" y="53528"/>
                  </a:lnTo>
                  <a:lnTo>
                    <a:pt x="1747096" y="14004"/>
                  </a:lnTo>
                  <a:lnTo>
                    <a:pt x="1699991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4890049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6399270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405" y="0"/>
                  </a:moveTo>
                  <a:lnTo>
                    <a:pt x="7392" y="0"/>
                  </a:lnTo>
                  <a:lnTo>
                    <a:pt x="5382" y="637"/>
                  </a:lnTo>
                  <a:lnTo>
                    <a:pt x="3183" y="1438"/>
                  </a:lnTo>
                  <a:lnTo>
                    <a:pt x="1444" y="3173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92" y="292377"/>
                  </a:lnTo>
                  <a:lnTo>
                    <a:pt x="267405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4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6399270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6426148" y="4645746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3627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44" y="24810"/>
                  </a:lnTo>
                  <a:lnTo>
                    <a:pt x="2146" y="29210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1"/>
                  </a:lnTo>
                  <a:lnTo>
                    <a:pt x="243249" y="281747"/>
                  </a:lnTo>
                  <a:lnTo>
                    <a:pt x="247625" y="283896"/>
                  </a:lnTo>
                  <a:lnTo>
                    <a:pt x="250306" y="283896"/>
                  </a:lnTo>
                  <a:lnTo>
                    <a:pt x="254683" y="281747"/>
                  </a:lnTo>
                  <a:lnTo>
                    <a:pt x="281750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47" y="2148"/>
                  </a:lnTo>
                  <a:lnTo>
                    <a:pt x="362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6426149" y="4645745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6396317" y="4495496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7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54" y="127302"/>
                  </a:lnTo>
                  <a:lnTo>
                    <a:pt x="2146" y="131702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91"/>
                  </a:lnTo>
                  <a:lnTo>
                    <a:pt x="460698" y="324613"/>
                  </a:lnTo>
                  <a:lnTo>
                    <a:pt x="460698" y="321927"/>
                  </a:lnTo>
                  <a:lnTo>
                    <a:pt x="458551" y="317550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4884420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36" y="0"/>
                  </a:moveTo>
                  <a:lnTo>
                    <a:pt x="130053" y="0"/>
                  </a:lnTo>
                  <a:lnTo>
                    <a:pt x="104982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46" y="2093697"/>
                  </a:lnTo>
                  <a:lnTo>
                    <a:pt x="37927" y="2133221"/>
                  </a:lnTo>
                  <a:lnTo>
                    <a:pt x="85033" y="2146432"/>
                  </a:lnTo>
                  <a:lnTo>
                    <a:pt x="129478" y="2147225"/>
                  </a:lnTo>
                  <a:lnTo>
                    <a:pt x="1654960" y="2147225"/>
                  </a:lnTo>
                  <a:lnTo>
                    <a:pt x="1699909" y="2146432"/>
                  </a:lnTo>
                  <a:lnTo>
                    <a:pt x="1747086" y="2133221"/>
                  </a:lnTo>
                  <a:lnTo>
                    <a:pt x="1778768" y="2093697"/>
                  </a:lnTo>
                  <a:lnTo>
                    <a:pt x="1785014" y="2042386"/>
                  </a:lnTo>
                  <a:lnTo>
                    <a:pt x="1785005" y="104839"/>
                  </a:lnTo>
                  <a:lnTo>
                    <a:pt x="1778768" y="53528"/>
                  </a:lnTo>
                  <a:lnTo>
                    <a:pt x="1747086" y="14004"/>
                  </a:lnTo>
                  <a:lnTo>
                    <a:pt x="1699981" y="793"/>
                  </a:lnTo>
                  <a:lnTo>
                    <a:pt x="16555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4884321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6393542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394" y="0"/>
                  </a:moveTo>
                  <a:lnTo>
                    <a:pt x="7381" y="0"/>
                  </a:lnTo>
                  <a:lnTo>
                    <a:pt x="5371" y="637"/>
                  </a:lnTo>
                  <a:lnTo>
                    <a:pt x="3172" y="1438"/>
                  </a:lnTo>
                  <a:lnTo>
                    <a:pt x="1434" y="3173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81" y="292377"/>
                  </a:lnTo>
                  <a:lnTo>
                    <a:pt x="267394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6393542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6420410" y="4645746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0"/>
                  </a:lnTo>
                  <a:lnTo>
                    <a:pt x="2146" y="29210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1"/>
                  </a:lnTo>
                  <a:lnTo>
                    <a:pt x="243249" y="281747"/>
                  </a:lnTo>
                  <a:lnTo>
                    <a:pt x="247625" y="283896"/>
                  </a:lnTo>
                  <a:lnTo>
                    <a:pt x="250306" y="283896"/>
                  </a:lnTo>
                  <a:lnTo>
                    <a:pt x="254683" y="281747"/>
                  </a:lnTo>
                  <a:lnTo>
                    <a:pt x="281750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6420411" y="4645745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6390579" y="4495496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7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54" y="127302"/>
                  </a:lnTo>
                  <a:lnTo>
                    <a:pt x="2157" y="131702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2157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91"/>
                  </a:lnTo>
                  <a:lnTo>
                    <a:pt x="460698" y="324613"/>
                  </a:lnTo>
                  <a:lnTo>
                    <a:pt x="460698" y="321927"/>
                  </a:lnTo>
                  <a:lnTo>
                    <a:pt x="458551" y="317550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709730" y="5013325"/>
            <a:ext cx="687705" cy="88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b="1" dirty="0">
                <a:solidFill>
                  <a:srgbClr val="00882B"/>
                </a:solidFill>
                <a:latin typeface="Consolas"/>
                <a:cs typeface="Consolas"/>
              </a:rPr>
              <a:t>a</a:t>
            </a:r>
            <a:r>
              <a:rPr sz="1900" b="1" spc="-20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b="1" dirty="0">
                <a:solidFill>
                  <a:srgbClr val="00882B"/>
                </a:solidFill>
                <a:latin typeface="Consolas"/>
                <a:cs typeface="Consolas"/>
              </a:rPr>
              <a:t>=</a:t>
            </a:r>
            <a:r>
              <a:rPr sz="1900" b="1" spc="-15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b="1" spc="-50" dirty="0">
                <a:solidFill>
                  <a:srgbClr val="00882B"/>
                </a:solidFill>
                <a:latin typeface="Consolas"/>
                <a:cs typeface="Consolas"/>
              </a:rPr>
              <a:t>1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b="1" dirty="0">
                <a:latin typeface="Consolas"/>
                <a:cs typeface="Consolas"/>
              </a:rPr>
              <a:t>b</a:t>
            </a:r>
            <a:r>
              <a:rPr sz="1900" b="1" spc="-20" dirty="0">
                <a:latin typeface="Consolas"/>
                <a:cs typeface="Consolas"/>
              </a:rPr>
              <a:t> </a:t>
            </a:r>
            <a:r>
              <a:rPr sz="1900" b="1" dirty="0">
                <a:latin typeface="Consolas"/>
                <a:cs typeface="Consolas"/>
              </a:rPr>
              <a:t>=</a:t>
            </a:r>
            <a:r>
              <a:rPr sz="1900" b="1" spc="-15" dirty="0">
                <a:latin typeface="Consolas"/>
                <a:cs typeface="Consolas"/>
              </a:rPr>
              <a:t> </a:t>
            </a:r>
            <a:r>
              <a:rPr sz="1900" b="1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b="1" dirty="0">
                <a:latin typeface="Consolas"/>
                <a:cs typeface="Consolas"/>
              </a:rPr>
              <a:t>c</a:t>
            </a:r>
            <a:r>
              <a:rPr sz="1900" b="1" spc="-20" dirty="0">
                <a:latin typeface="Consolas"/>
                <a:cs typeface="Consolas"/>
              </a:rPr>
              <a:t> </a:t>
            </a:r>
            <a:r>
              <a:rPr sz="1900" b="1" dirty="0">
                <a:latin typeface="Consolas"/>
                <a:cs typeface="Consolas"/>
              </a:rPr>
              <a:t>=</a:t>
            </a:r>
            <a:r>
              <a:rPr sz="1900" b="1" spc="-15" dirty="0">
                <a:latin typeface="Consolas"/>
                <a:cs typeface="Consolas"/>
              </a:rPr>
              <a:t> </a:t>
            </a:r>
            <a:r>
              <a:rPr sz="1900" b="1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5013020" y="5013325"/>
            <a:ext cx="687705" cy="88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b="1" dirty="0">
                <a:latin typeface="Consolas"/>
                <a:cs typeface="Consolas"/>
              </a:rPr>
              <a:t>b</a:t>
            </a:r>
            <a:r>
              <a:rPr sz="1900" b="1" spc="-20" dirty="0">
                <a:latin typeface="Consolas"/>
                <a:cs typeface="Consolas"/>
              </a:rPr>
              <a:t> </a:t>
            </a:r>
            <a:r>
              <a:rPr sz="1900" b="1" dirty="0">
                <a:latin typeface="Consolas"/>
                <a:cs typeface="Consolas"/>
              </a:rPr>
              <a:t>=</a:t>
            </a:r>
            <a:r>
              <a:rPr sz="1900" b="1" spc="-15" dirty="0">
                <a:latin typeface="Consolas"/>
                <a:cs typeface="Consolas"/>
              </a:rPr>
              <a:t> </a:t>
            </a:r>
            <a:r>
              <a:rPr sz="1900" b="1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b="1" dirty="0">
                <a:latin typeface="Consolas"/>
                <a:cs typeface="Consolas"/>
              </a:rPr>
              <a:t>c</a:t>
            </a:r>
            <a:r>
              <a:rPr sz="1900" b="1" spc="-20" dirty="0">
                <a:latin typeface="Consolas"/>
                <a:cs typeface="Consolas"/>
              </a:rPr>
              <a:t> </a:t>
            </a:r>
            <a:r>
              <a:rPr sz="1900" b="1" dirty="0">
                <a:latin typeface="Consolas"/>
                <a:cs typeface="Consolas"/>
              </a:rPr>
              <a:t>=</a:t>
            </a:r>
            <a:r>
              <a:rPr sz="1900" b="1" spc="-15" dirty="0">
                <a:latin typeface="Consolas"/>
                <a:cs typeface="Consolas"/>
              </a:rPr>
              <a:t> </a:t>
            </a:r>
            <a:r>
              <a:rPr sz="1900" b="1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b="1" dirty="0">
                <a:solidFill>
                  <a:srgbClr val="00882B"/>
                </a:solidFill>
                <a:latin typeface="Consolas"/>
                <a:cs typeface="Consolas"/>
              </a:rPr>
              <a:t>d</a:t>
            </a:r>
            <a:r>
              <a:rPr sz="1900" b="1" spc="-20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b="1" dirty="0">
                <a:solidFill>
                  <a:srgbClr val="00882B"/>
                </a:solidFill>
                <a:latin typeface="Consolas"/>
                <a:cs typeface="Consolas"/>
              </a:rPr>
              <a:t>=</a:t>
            </a:r>
            <a:r>
              <a:rPr sz="1900" b="1" spc="-15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b="1" spc="-50" dirty="0">
                <a:solidFill>
                  <a:srgbClr val="00882B"/>
                </a:solidFill>
                <a:latin typeface="Consolas"/>
                <a:cs typeface="Consolas"/>
              </a:rPr>
              <a:t>4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3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190" dirty="0">
                <a:latin typeface="Arial"/>
                <a:cs typeface="Arial"/>
              </a:rPr>
              <a:t>Synchronizes</a:t>
            </a:r>
            <a:r>
              <a:rPr sz="4950" spc="125" dirty="0">
                <a:latin typeface="Arial"/>
                <a:cs typeface="Arial"/>
              </a:rPr>
              <a:t> </a:t>
            </a:r>
            <a:r>
              <a:rPr sz="4950" spc="315" dirty="0">
                <a:latin typeface="Arial"/>
                <a:cs typeface="Arial"/>
              </a:rPr>
              <a:t>code</a:t>
            </a:r>
            <a:r>
              <a:rPr sz="4950" spc="125" dirty="0">
                <a:latin typeface="Arial"/>
                <a:cs typeface="Arial"/>
              </a:rPr>
              <a:t> </a:t>
            </a:r>
            <a:r>
              <a:rPr sz="4950" spc="325" dirty="0">
                <a:latin typeface="Arial"/>
                <a:cs typeface="Arial"/>
              </a:rPr>
              <a:t>between</a:t>
            </a:r>
            <a:r>
              <a:rPr sz="4950" spc="130" dirty="0">
                <a:latin typeface="Arial"/>
                <a:cs typeface="Arial"/>
              </a:rPr>
              <a:t> </a:t>
            </a:r>
            <a:r>
              <a:rPr sz="4950" spc="295" dirty="0">
                <a:latin typeface="Arial"/>
                <a:cs typeface="Arial"/>
              </a:rPr>
              <a:t>different</a:t>
            </a:r>
            <a:r>
              <a:rPr sz="4950" spc="125" dirty="0">
                <a:latin typeface="Arial"/>
                <a:cs typeface="Arial"/>
              </a:rPr>
              <a:t> </a:t>
            </a:r>
            <a:r>
              <a:rPr sz="4950" spc="200" dirty="0">
                <a:latin typeface="Arial"/>
                <a:cs typeface="Arial"/>
              </a:rPr>
              <a:t>people.</a:t>
            </a:r>
            <a:endParaRPr sz="495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8895719" y="3919416"/>
            <a:ext cx="2312670" cy="1573530"/>
            <a:chOff x="8895719" y="3919416"/>
            <a:chExt cx="2312670" cy="1573530"/>
          </a:xfrm>
        </p:grpSpPr>
        <p:sp>
          <p:nvSpPr>
            <p:cNvPr id="59" name="object 59"/>
            <p:cNvSpPr/>
            <p:nvPr/>
          </p:nvSpPr>
          <p:spPr>
            <a:xfrm>
              <a:off x="8921897" y="39455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107720" y="41213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40769" y="4105687"/>
              <a:ext cx="195592" cy="195592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8921897" y="4444327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9107719" y="4620127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40769" y="4604421"/>
              <a:ext cx="195592" cy="195592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8921897" y="4950786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107720" y="5126586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40769" y="5110880"/>
              <a:ext cx="195592" cy="195592"/>
            </a:xfrm>
            <a:prstGeom prst="rect">
              <a:avLst/>
            </a:prstGeom>
          </p:spPr>
        </p:pic>
      </p:grpSp>
      <p:sp>
        <p:nvSpPr>
          <p:cNvPr id="68" name="Fußzeilenplatzhalter 67">
            <a:extLst>
              <a:ext uri="{FF2B5EF4-FFF2-40B4-BE49-F238E27FC236}">
                <a16:creationId xmlns:a16="http://schemas.microsoft.com/office/drawing/2014/main" id="{52B4F8EE-331C-BEDC-4A55-1071E286758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2407</Words>
  <Application>Microsoft Office PowerPoint</Application>
  <PresentationFormat>Benutzerdefiniert</PresentationFormat>
  <Paragraphs>945</Paragraphs>
  <Slides>82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82</vt:i4>
      </vt:variant>
    </vt:vector>
  </HeadingPairs>
  <TitlesOfParts>
    <vt:vector size="91" baseType="lpstr">
      <vt:lpstr>Arial</vt:lpstr>
      <vt:lpstr>Calibri</vt:lpstr>
      <vt:lpstr>Consolas</vt:lpstr>
      <vt:lpstr>Courier New</vt:lpstr>
      <vt:lpstr>Hypatia Sans Pro Black</vt:lpstr>
      <vt:lpstr>Kozuka Gothic Pro R</vt:lpstr>
      <vt:lpstr>Times New Roman</vt:lpstr>
      <vt:lpstr>Verdana</vt:lpstr>
      <vt:lpstr>Office Theme</vt:lpstr>
      <vt:lpstr>PowerPoint-Präsentation</vt:lpstr>
      <vt:lpstr>PowerPoint-Präsentation</vt:lpstr>
      <vt:lpstr>PowerPoint-Präsentation</vt:lpstr>
      <vt:lpstr>Keep track of changes to code.</vt:lpstr>
      <vt:lpstr>Keep track of changes to code.</vt:lpstr>
      <vt:lpstr>Keep track of changes to code.</vt:lpstr>
      <vt:lpstr>Synchronizes code between different people.</vt:lpstr>
      <vt:lpstr>Synchronizes code between different people.</vt:lpstr>
      <vt:lpstr>Synchronizes code between different people.</vt:lpstr>
      <vt:lpstr>Synchronizes code between different people.</vt:lpstr>
      <vt:lpstr>Synchronizes code between different people.</vt:lpstr>
      <vt:lpstr>PowerPoint-Präsentation</vt:lpstr>
      <vt:lpstr>Test changes to code without losing the original.</vt:lpstr>
      <vt:lpstr>Test changes to code without losing the original.</vt:lpstr>
      <vt:lpstr>Test changes to code without losing the original.</vt:lpstr>
      <vt:lpstr>Revert back to old versions of code.</vt:lpstr>
      <vt:lpstr>Revert back to old versions of code.</vt:lpstr>
      <vt:lpstr>GitHub</vt:lpstr>
      <vt:lpstr>git clone</vt:lpstr>
      <vt:lpstr>git clone &lt;url&gt;</vt:lpstr>
      <vt:lpstr>git clone &lt;url&gt;</vt:lpstr>
      <vt:lpstr>git clone &lt;url&gt;</vt:lpstr>
      <vt:lpstr>git add</vt:lpstr>
      <vt:lpstr>git add &lt;filename&gt;</vt:lpstr>
      <vt:lpstr>git add &lt;filename&gt;</vt:lpstr>
      <vt:lpstr>git add &lt;filename&gt;</vt:lpstr>
      <vt:lpstr>git add &lt;filename&gt;</vt:lpstr>
      <vt:lpstr>git commit</vt:lpstr>
      <vt:lpstr>git commit -m "message"</vt:lpstr>
      <vt:lpstr>git commit -m "message"</vt:lpstr>
      <vt:lpstr>git commit -m "message"</vt:lpstr>
      <vt:lpstr>git status</vt:lpstr>
      <vt:lpstr>git status</vt:lpstr>
      <vt:lpstr>git status</vt:lpstr>
      <vt:lpstr>git status</vt:lpstr>
      <vt:lpstr>git push</vt:lpstr>
      <vt:lpstr>git push</vt:lpstr>
      <vt:lpstr>git push</vt:lpstr>
      <vt:lpstr>git push</vt:lpstr>
      <vt:lpstr>git pull</vt:lpstr>
      <vt:lpstr>git pull</vt:lpstr>
      <vt:lpstr>git pull</vt:lpstr>
      <vt:lpstr>git pull</vt:lpstr>
      <vt:lpstr>Merge Conflicts</vt:lpstr>
      <vt:lpstr>Merge Conflicts</vt:lpstr>
      <vt:lpstr>Merge Conflicts</vt:lpstr>
      <vt:lpstr>Merge Conflicts</vt:lpstr>
      <vt:lpstr>Merge Conflicts</vt:lpstr>
      <vt:lpstr>Merge Conflicts</vt:lpstr>
      <vt:lpstr>Merge Conflicts</vt:lpstr>
      <vt:lpstr>Merge Conflicts</vt:lpstr>
      <vt:lpstr>Merge Conflicts</vt:lpstr>
      <vt:lpstr>git log</vt:lpstr>
      <vt:lpstr>git log</vt:lpstr>
      <vt:lpstr>git log</vt:lpstr>
      <vt:lpstr>git log</vt:lpstr>
      <vt:lpstr>git reset</vt:lpstr>
      <vt:lpstr>git reset</vt:lpstr>
      <vt:lpstr>git reset</vt:lpstr>
      <vt:lpstr>git reset</vt:lpstr>
      <vt:lpstr>Making Changes</vt:lpstr>
      <vt:lpstr>first commit</vt:lpstr>
      <vt:lpstr>changes</vt:lpstr>
      <vt:lpstr>changes</vt:lpstr>
      <vt:lpstr>changes</vt:lpstr>
      <vt:lpstr>PowerPoint-Präsentation</vt:lpstr>
      <vt:lpstr>Branching</vt:lpstr>
      <vt:lpstr>first commit</vt:lpstr>
      <vt:lpstr>changes</vt:lpstr>
      <vt:lpstr>changes</vt:lpstr>
      <vt:lpstr>start new feature</vt:lpstr>
      <vt:lpstr>keep working on new feature</vt:lpstr>
      <vt:lpstr>keep working on new feature</vt:lpstr>
      <vt:lpstr>keep working on new feature</vt:lpstr>
      <vt:lpstr>keep working on new feature</vt:lpstr>
      <vt:lpstr>keep working on new feature</vt:lpstr>
      <vt:lpstr>keep working on new feature</vt:lpstr>
      <vt:lpstr>keep working on new feature</vt:lpstr>
      <vt:lpstr>Branching</vt:lpstr>
      <vt:lpstr>Beispiel Git-Repository</vt:lpstr>
      <vt:lpstr>Weitere Informationen</vt:lpstr>
      <vt:lpstr>Lizenz und Quellen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lecture1</dc:title>
  <dc:creator>Dominik Gorgosch</dc:creator>
  <cp:lastModifiedBy>Dominik Gorgosch</cp:lastModifiedBy>
  <cp:revision>13</cp:revision>
  <dcterms:created xsi:type="dcterms:W3CDTF">2023-10-24T09:35:23Z</dcterms:created>
  <dcterms:modified xsi:type="dcterms:W3CDTF">2023-10-25T10:15:10Z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2020-02-03T00:00:00Z</vt:filetime>
  </property>
  <property fmtid="{D5CDD505-2E9C-101B-9397-08002B2CF9AE}" pid="3" name="Creator">
    <vt:lpwstr>Keynote</vt:lpwstr>
  </property>
  <property fmtid="{D5CDD505-2E9C-101B-9397-08002B2CF9AE}" pid="4" name="LastSaved">
    <vt:filetime>2023-10-24T00:00:00Z</vt:filetime>
  </property>
  <property fmtid="{D5CDD505-2E9C-101B-9397-08002B2CF9AE}" pid="5" name="Producer">
    <vt:lpwstr>macOS Version 10.15.3 (Build 19D62e) Quartz PDFContext</vt:lpwstr>
  </property>
</Properties>
</file>