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7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4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47" r:id="rId81"/>
    <p:sldId id="344" r:id="rId8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F465-48D1-4657-8C3D-856DBB1545EF}" type="datetimeFigureOut">
              <a:rPr lang="de-DE" smtClean="0"/>
              <a:t>24.10.2023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B131F-E289-4C2F-8BD7-1C418BF6E2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59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2919-9941-421D-8F0E-F38DCBB8FF0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0BCF-3C06-44FB-A8BF-4452DA7F3E43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5D89-C1B0-4365-B035-013F84E7B817}" type="datetime1">
              <a:rPr lang="en-US" smtClean="0"/>
              <a:t>10/24/2023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87F8-E389-498A-9230-03BA9DF3E5F6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EFA9-C175-4C25-A3F8-E953074937E4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690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08494" y="4699198"/>
            <a:ext cx="9006205" cy="249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[1]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3D22-9440-4330-96F4-CD5484E95CD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@cs.harvard.edu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2/02/github-2/" TargetMode="External"/><Relationship Id="rId2" Type="http://schemas.openxmlformats.org/officeDocument/2006/relationships/hyperlink" Target="https://cs50.harvard.edu/web/2020/licen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8050" y="4814378"/>
            <a:ext cx="9372600" cy="57137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9200" spc="60" dirty="0">
                <a:solidFill>
                  <a:srgbClr val="FFFFFF"/>
                </a:solidFill>
                <a:latin typeface="Verdana"/>
                <a:cs typeface="Verdana"/>
              </a:rPr>
              <a:t>				</a:t>
            </a:r>
            <a:r>
              <a:rPr sz="9200" spc="6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lang="de-DE" sz="9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9200" spc="60" dirty="0">
                <a:solidFill>
                  <a:srgbClr val="FFFFFF"/>
                </a:solidFill>
                <a:latin typeface="Verdana"/>
                <a:cs typeface="Arial" panose="020B0604020202020204" pitchFamily="34" charset="0"/>
              </a:rPr>
              <a:t>			</a:t>
            </a:r>
            <a:r>
              <a:rPr lang="de-DE" sz="30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 kurze Einführung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de-DE" sz="3000" spc="6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30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Chemnitz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30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Professur Softwaretechnik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de-DE" sz="30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Dominik Gorgosch </a:t>
            </a:r>
            <a:r>
              <a:rPr lang="de-DE" sz="9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9200" dirty="0">
              <a:latin typeface="Verdana"/>
              <a:cs typeface="Verdana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FFB439-A24F-D839-F5E6-C7A466913C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18" name="object 18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20201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a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27" name="object 27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02349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d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3846" y="3275158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de-DE" sz="1900" dirty="0">
                <a:latin typeface="Consolas"/>
                <a:cs typeface="Consolas"/>
              </a:rPr>
              <a:t>d = 4 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38" name="object 38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47" name="Fußzeilenplatzhalter 46">
            <a:extLst>
              <a:ext uri="{FF2B5EF4-FFF2-40B4-BE49-F238E27FC236}">
                <a16:creationId xmlns:a16="http://schemas.microsoft.com/office/drawing/2014/main" id="{4472F14B-E851-ACD9-329A-60100FAFCE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03846" y="3275158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d = 4 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19" name="object 19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34" name="object 34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5023490" y="5013325"/>
            <a:ext cx="1350010" cy="11626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fr-FR" sz="1900" spc="-1060" dirty="0" err="1">
                <a:latin typeface="Consolas"/>
                <a:cs typeface="Consolas"/>
              </a:rPr>
              <a:t>a</a:t>
            </a:r>
            <a:r>
              <a:rPr lang="fr-FR" sz="1900" dirty="0" err="1">
                <a:latin typeface="Consolas"/>
                <a:cs typeface="Consolas"/>
              </a:rPr>
              <a:t>in</a:t>
            </a:r>
            <a:r>
              <a:rPr lang="fr-FR" sz="1900" spc="-1060" dirty="0" err="1"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b</a:t>
            </a:r>
            <a:r>
              <a:rPr lang="fr-FR" sz="1900" spc="-5" dirty="0">
                <a:latin typeface="Consolas"/>
                <a:cs typeface="Consolas"/>
              </a:rPr>
              <a:t>1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2; </a:t>
            </a:r>
            <a:r>
              <a:rPr lang="fr-FR" sz="1900" spc="-1060" dirty="0" err="1">
                <a:latin typeface="Consolas"/>
                <a:cs typeface="Consolas"/>
              </a:rPr>
              <a:t>b</a:t>
            </a:r>
            <a:r>
              <a:rPr lang="fr-FR" sz="1900" dirty="0" err="1">
                <a:latin typeface="Consolas"/>
                <a:cs typeface="Consolas"/>
              </a:rPr>
              <a:t>in</a:t>
            </a:r>
            <a:r>
              <a:rPr lang="fr-FR" sz="1900" spc="-1060" dirty="0" err="1"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c</a:t>
            </a:r>
            <a:r>
              <a:rPr lang="fr-FR" sz="1900" spc="-5" dirty="0">
                <a:latin typeface="Consolas"/>
                <a:cs typeface="Consolas"/>
              </a:rPr>
              <a:t>2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3; </a:t>
            </a:r>
            <a:r>
              <a:rPr lang="fr-FR" sz="1900" spc="-1060" dirty="0" err="1">
                <a:latin typeface="Consolas"/>
                <a:cs typeface="Consolas"/>
              </a:rPr>
              <a:t>c</a:t>
            </a:r>
            <a:r>
              <a:rPr lang="fr-FR" sz="1900" dirty="0" err="1">
                <a:solidFill>
                  <a:srgbClr val="00882B"/>
                </a:solidFill>
                <a:latin typeface="Consolas"/>
                <a:cs typeface="Consolas"/>
              </a:rPr>
              <a:t>in</a:t>
            </a:r>
            <a:r>
              <a:rPr lang="fr-FR" sz="1900" spc="-1060" dirty="0" err="1">
                <a:solidFill>
                  <a:srgbClr val="00882B"/>
                </a:solidFill>
                <a:latin typeface="Consolas"/>
                <a:cs typeface="Consolas"/>
              </a:rPr>
              <a:t>t</a:t>
            </a:r>
            <a:r>
              <a:rPr lang="fr-FR" sz="1900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065" dirty="0">
                <a:latin typeface="Consolas"/>
                <a:cs typeface="Consolas"/>
              </a:rPr>
              <a:t>3</a:t>
            </a:r>
            <a:r>
              <a:rPr lang="fr-FR" sz="1900" spc="-5" dirty="0">
                <a:solidFill>
                  <a:srgbClr val="00882B"/>
                </a:solidFill>
                <a:latin typeface="Consolas"/>
                <a:cs typeface="Consolas"/>
              </a:rPr>
              <a:t>d </a:t>
            </a:r>
            <a:r>
              <a:rPr lang="fr-FR" sz="1900" spc="-15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lang="fr-FR" sz="1900" spc="-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lang="fr-FR" sz="1900" spc="-15" dirty="0">
                <a:solidFill>
                  <a:srgbClr val="00882B"/>
                </a:solidFill>
                <a:latin typeface="Consolas"/>
                <a:cs typeface="Consolas"/>
              </a:rPr>
              <a:t>4; </a:t>
            </a:r>
            <a:r>
              <a:rPr lang="fr-FR" sz="1900" spc="-15" dirty="0">
                <a:latin typeface="Consolas"/>
                <a:cs typeface="Consolas"/>
              </a:rPr>
              <a:t>d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=</a:t>
            </a:r>
            <a:r>
              <a:rPr lang="fr-FR" sz="1900" spc="-5" dirty="0">
                <a:latin typeface="Consolas"/>
                <a:cs typeface="Consolas"/>
              </a:rPr>
              <a:t> </a:t>
            </a:r>
            <a:r>
              <a:rPr lang="fr-FR" sz="1900" spc="-15" dirty="0">
                <a:latin typeface="Consolas"/>
                <a:cs typeface="Consolas"/>
              </a:rPr>
              <a:t>4</a:t>
            </a:r>
            <a:endParaRPr lang="fr-FR" sz="1900" dirty="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20201" y="5013325"/>
            <a:ext cx="1350010" cy="123238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a = 1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b = 2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c = 3 </a:t>
            </a:r>
          </a:p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r>
              <a:rPr lang="pt-BR" sz="1900" dirty="0">
                <a:latin typeface="Consolas"/>
                <a:cs typeface="Consolas"/>
              </a:rPr>
              <a:t>d = 4 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52" name="object 52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61" name="Fußzeilenplatzhalter 60">
            <a:extLst>
              <a:ext uri="{FF2B5EF4-FFF2-40B4-BE49-F238E27FC236}">
                <a16:creationId xmlns:a16="http://schemas.microsoft.com/office/drawing/2014/main" id="{712426B0-A756-507D-2F43-7C67AE975A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E1A4B4-5DC2-E81A-F1C4-1429FF2DAB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r>
              <a:rPr lang="en-US" dirty="0"/>
              <a:t>[3]</a:t>
            </a:r>
          </a:p>
        </p:txBody>
      </p:sp>
      <p:pic>
        <p:nvPicPr>
          <p:cNvPr id="5" name="Picture 2" descr="Distributed version control diagram">
            <a:extLst>
              <a:ext uri="{FF2B5EF4-FFF2-40B4-BE49-F238E27FC236}">
                <a16:creationId xmlns:a16="http://schemas.microsoft.com/office/drawing/2014/main" id="{FFB13686-48C7-0989-60B1-D882B3FC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83" y="1235075"/>
            <a:ext cx="6585534" cy="78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90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11" y="2086411"/>
            <a:ext cx="3134995" cy="3695065"/>
            <a:chOff x="1428704" y="2096296"/>
            <a:chExt cx="3134995" cy="3695065"/>
          </a:xfrm>
        </p:grpSpPr>
        <p:sp>
          <p:nvSpPr>
            <p:cNvPr id="3" name="object 3"/>
            <p:cNvSpPr/>
            <p:nvPr/>
          </p:nvSpPr>
          <p:spPr>
            <a:xfrm>
              <a:off x="3129209" y="3461633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20">
                  <a:moveTo>
                    <a:pt x="565932" y="0"/>
                  </a:moveTo>
                  <a:lnTo>
                    <a:pt x="0" y="565932"/>
                  </a:lnTo>
                </a:path>
              </a:pathLst>
            </a:custGeom>
            <a:ln w="1256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4"/>
                  </a:lnTo>
                  <a:lnTo>
                    <a:pt x="2274" y="5016"/>
                  </a:lnTo>
                  <a:lnTo>
                    <a:pt x="1007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5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6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3"/>
                  </a:lnTo>
                  <a:lnTo>
                    <a:pt x="508766" y="728068"/>
                  </a:lnTo>
                  <a:lnTo>
                    <a:pt x="513011" y="728068"/>
                  </a:lnTo>
                  <a:lnTo>
                    <a:pt x="519928" y="724673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8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4"/>
                  </a:lnTo>
                  <a:lnTo>
                    <a:pt x="2274" y="5016"/>
                  </a:lnTo>
                  <a:lnTo>
                    <a:pt x="1007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5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6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3"/>
                  </a:lnTo>
                  <a:lnTo>
                    <a:pt x="508766" y="728068"/>
                  </a:lnTo>
                  <a:lnTo>
                    <a:pt x="513011" y="728068"/>
                  </a:lnTo>
                  <a:lnTo>
                    <a:pt x="519928" y="724673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8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9630" y="4756674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605089" y="605089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54267"/>
              </p:ext>
            </p:extLst>
          </p:nvPr>
        </p:nvGraphicFramePr>
        <p:xfrm>
          <a:off x="1622648" y="3010292"/>
          <a:ext cx="3247802" cy="996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lang="de-DE" sz="2700" dirty="0">
                          <a:latin typeface="Consolas"/>
                          <a:cs typeface="Consolas"/>
                        </a:rPr>
                        <a:t>c = 3 </a:t>
                      </a: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endParaRPr lang="de-DE" sz="2700" dirty="0">
                        <a:latin typeface="Consolas"/>
                        <a:cs typeface="Consolas"/>
                      </a:endParaRPr>
                    </a:p>
                    <a:p>
                      <a:pPr algn="ctr">
                        <a:lnSpc>
                          <a:spcPts val="2560"/>
                        </a:lnSpc>
                      </a:pPr>
                      <a:endParaRPr lang="de-DE"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endParaRPr sz="27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0" y="4224242"/>
            <a:ext cx="3367404" cy="125730"/>
          </a:xfrm>
          <a:custGeom>
            <a:avLst/>
            <a:gdLst/>
            <a:ahLst/>
            <a:cxnLst/>
            <a:rect l="l" t="t" r="r" b="b"/>
            <a:pathLst>
              <a:path w="3367404" h="125729">
                <a:moveTo>
                  <a:pt x="0" y="125650"/>
                </a:moveTo>
                <a:lnTo>
                  <a:pt x="0" y="0"/>
                </a:lnTo>
                <a:lnTo>
                  <a:pt x="3366847" y="0"/>
                </a:lnTo>
                <a:lnTo>
                  <a:pt x="3366847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9" name="Fußzeilenplatzhalter 28">
            <a:extLst>
              <a:ext uri="{FF2B5EF4-FFF2-40B4-BE49-F238E27FC236}">
                <a16:creationId xmlns:a16="http://schemas.microsoft.com/office/drawing/2014/main" id="{BAF4E27C-FA97-03FB-9206-9100196B53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741" y="9282926"/>
            <a:ext cx="212090" cy="514984"/>
          </a:xfrm>
          <a:custGeom>
            <a:avLst/>
            <a:gdLst/>
            <a:ahLst/>
            <a:cxnLst/>
            <a:rect l="l" t="t" r="r" b="b"/>
            <a:pathLst>
              <a:path w="212090" h="514984">
                <a:moveTo>
                  <a:pt x="0" y="514929"/>
                </a:moveTo>
                <a:lnTo>
                  <a:pt x="211933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9631" y="4756673"/>
            <a:ext cx="4962525" cy="5869940"/>
          </a:xfrm>
          <a:custGeom>
            <a:avLst/>
            <a:gdLst/>
            <a:ahLst/>
            <a:cxnLst/>
            <a:rect l="l" t="t" r="r" b="b"/>
            <a:pathLst>
              <a:path w="4962525" h="5869940">
                <a:moveTo>
                  <a:pt x="4962413" y="5869380"/>
                </a:moveTo>
                <a:lnTo>
                  <a:pt x="0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096296"/>
            <a:ext cx="4563745" cy="3695065"/>
            <a:chOff x="0" y="2096296"/>
            <a:chExt cx="4563745" cy="3695065"/>
          </a:xfrm>
        </p:grpSpPr>
        <p:sp>
          <p:nvSpPr>
            <p:cNvPr id="5" name="object 5"/>
            <p:cNvSpPr/>
            <p:nvPr/>
          </p:nvSpPr>
          <p:spPr>
            <a:xfrm>
              <a:off x="0" y="4224243"/>
              <a:ext cx="3582035" cy="125730"/>
            </a:xfrm>
            <a:custGeom>
              <a:avLst/>
              <a:gdLst/>
              <a:ahLst/>
              <a:cxnLst/>
              <a:rect l="l" t="t" r="r" b="b"/>
              <a:pathLst>
                <a:path w="3582035" h="125729">
                  <a:moveTo>
                    <a:pt x="0" y="125650"/>
                  </a:moveTo>
                  <a:lnTo>
                    <a:pt x="0" y="0"/>
                  </a:lnTo>
                  <a:lnTo>
                    <a:pt x="3581963" y="0"/>
                  </a:lnTo>
                  <a:lnTo>
                    <a:pt x="35819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22649" y="3010292"/>
          <a:ext cx="1013459" cy="116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821341" y="7176776"/>
            <a:ext cx="3134995" cy="3695065"/>
            <a:chOff x="7821341" y="7176776"/>
            <a:chExt cx="3134995" cy="3695065"/>
          </a:xfrm>
        </p:grpSpPr>
        <p:sp>
          <p:nvSpPr>
            <p:cNvPr id="15" name="object 15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020360" y="808867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1" name="Fußzeilenplatzhalter 30">
            <a:extLst>
              <a:ext uri="{FF2B5EF4-FFF2-40B4-BE49-F238E27FC236}">
                <a16:creationId xmlns:a16="http://schemas.microsoft.com/office/drawing/2014/main" id="{2058FEFF-4553-907A-486E-8D2D4A711D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5954" y="5732416"/>
            <a:ext cx="4215765" cy="5033010"/>
          </a:xfrm>
          <a:custGeom>
            <a:avLst/>
            <a:gdLst/>
            <a:ahLst/>
            <a:cxnLst/>
            <a:rect l="l" t="t" r="r" b="b"/>
            <a:pathLst>
              <a:path w="4215765" h="5033009">
                <a:moveTo>
                  <a:pt x="0" y="5032765"/>
                </a:moveTo>
                <a:lnTo>
                  <a:pt x="4215196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9631" y="4756673"/>
            <a:ext cx="4962525" cy="5869940"/>
          </a:xfrm>
          <a:custGeom>
            <a:avLst/>
            <a:gdLst/>
            <a:ahLst/>
            <a:cxnLst/>
            <a:rect l="l" t="t" r="r" b="b"/>
            <a:pathLst>
              <a:path w="4962525" h="5869940">
                <a:moveTo>
                  <a:pt x="4962413" y="5869380"/>
                </a:moveTo>
                <a:lnTo>
                  <a:pt x="0" y="0"/>
                </a:lnTo>
              </a:path>
            </a:pathLst>
          </a:custGeom>
          <a:ln w="1256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224242"/>
            <a:ext cx="14208125" cy="125730"/>
          </a:xfrm>
          <a:custGeom>
            <a:avLst/>
            <a:gdLst/>
            <a:ahLst/>
            <a:cxnLst/>
            <a:rect l="l" t="t" r="r" b="b"/>
            <a:pathLst>
              <a:path w="14208125" h="125729">
                <a:moveTo>
                  <a:pt x="0" y="125650"/>
                </a:moveTo>
                <a:lnTo>
                  <a:pt x="0" y="0"/>
                </a:lnTo>
                <a:lnTo>
                  <a:pt x="14208107" y="0"/>
                </a:lnTo>
                <a:lnTo>
                  <a:pt x="14208107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28704" y="2096296"/>
            <a:ext cx="3134995" cy="3695065"/>
            <a:chOff x="1428704" y="2096296"/>
            <a:chExt cx="3134995" cy="3695065"/>
          </a:xfrm>
        </p:grpSpPr>
        <p:sp>
          <p:nvSpPr>
            <p:cNvPr id="6" name="object 6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6" y="0"/>
                  </a:moveTo>
                  <a:lnTo>
                    <a:pt x="205692" y="0"/>
                  </a:lnTo>
                  <a:lnTo>
                    <a:pt x="166070" y="156"/>
                  </a:lnTo>
                  <a:lnTo>
                    <a:pt x="108491" y="4233"/>
                  </a:lnTo>
                  <a:lnTo>
                    <a:pt x="60100" y="22133"/>
                  </a:lnTo>
                  <a:lnTo>
                    <a:pt x="22133" y="60100"/>
                  </a:lnTo>
                  <a:lnTo>
                    <a:pt x="4232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7" y="3284955"/>
                  </a:lnTo>
                  <a:lnTo>
                    <a:pt x="22133" y="3333332"/>
                  </a:lnTo>
                  <a:lnTo>
                    <a:pt x="60100" y="3371299"/>
                  </a:lnTo>
                  <a:lnTo>
                    <a:pt x="108476" y="3389199"/>
                  </a:lnTo>
                  <a:lnTo>
                    <a:pt x="165686" y="3393275"/>
                  </a:lnTo>
                  <a:lnTo>
                    <a:pt x="204781" y="3393432"/>
                  </a:lnTo>
                  <a:lnTo>
                    <a:pt x="2615636" y="3393432"/>
                  </a:lnTo>
                  <a:lnTo>
                    <a:pt x="2655257" y="3393275"/>
                  </a:lnTo>
                  <a:lnTo>
                    <a:pt x="2712836" y="3389199"/>
                  </a:lnTo>
                  <a:lnTo>
                    <a:pt x="2761227" y="3371299"/>
                  </a:lnTo>
                  <a:lnTo>
                    <a:pt x="2799194" y="3333332"/>
                  </a:lnTo>
                  <a:lnTo>
                    <a:pt x="2817095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90" y="108476"/>
                  </a:lnTo>
                  <a:lnTo>
                    <a:pt x="2799194" y="60100"/>
                  </a:lnTo>
                  <a:lnTo>
                    <a:pt x="2761227" y="22133"/>
                  </a:lnTo>
                  <a:lnTo>
                    <a:pt x="2712850" y="4233"/>
                  </a:lnTo>
                  <a:lnTo>
                    <a:pt x="2655641" y="156"/>
                  </a:lnTo>
                  <a:lnTo>
                    <a:pt x="2616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4881" y="237113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422588" y="0"/>
                  </a:moveTo>
                  <a:lnTo>
                    <a:pt x="11678" y="0"/>
                  </a:lnTo>
                  <a:lnTo>
                    <a:pt x="8497" y="1008"/>
                  </a:lnTo>
                  <a:lnTo>
                    <a:pt x="5016" y="2275"/>
                  </a:lnTo>
                  <a:lnTo>
                    <a:pt x="2274" y="5016"/>
                  </a:lnTo>
                  <a:lnTo>
                    <a:pt x="1007" y="8498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8" y="462067"/>
                  </a:lnTo>
                  <a:lnTo>
                    <a:pt x="422588" y="462067"/>
                  </a:lnTo>
                  <a:lnTo>
                    <a:pt x="434266" y="450389"/>
                  </a:lnTo>
                  <a:lnTo>
                    <a:pt x="434266" y="11678"/>
                  </a:lnTo>
                  <a:lnTo>
                    <a:pt x="422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0024" y="2367561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39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57328" y="0"/>
                  </a:moveTo>
                  <a:lnTo>
                    <a:pt x="53082" y="0"/>
                  </a:lnTo>
                  <a:lnTo>
                    <a:pt x="46165" y="3395"/>
                  </a:lnTo>
                  <a:lnTo>
                    <a:pt x="10349" y="39211"/>
                  </a:lnTo>
                  <a:lnTo>
                    <a:pt x="3395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5" y="64246"/>
                  </a:lnTo>
                  <a:lnTo>
                    <a:pt x="384419" y="445269"/>
                  </a:lnTo>
                  <a:lnTo>
                    <a:pt x="391336" y="448664"/>
                  </a:lnTo>
                  <a:lnTo>
                    <a:pt x="395581" y="448664"/>
                  </a:lnTo>
                  <a:lnTo>
                    <a:pt x="402499" y="445269"/>
                  </a:lnTo>
                  <a:lnTo>
                    <a:pt x="445269" y="402499"/>
                  </a:lnTo>
                  <a:lnTo>
                    <a:pt x="448664" y="395582"/>
                  </a:lnTo>
                  <a:lnTo>
                    <a:pt x="448664" y="391337"/>
                  </a:lnTo>
                  <a:lnTo>
                    <a:pt x="445269" y="384419"/>
                  </a:lnTo>
                  <a:lnTo>
                    <a:pt x="64245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2495" y="233374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354" y="209629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4">
                  <a:moveTo>
                    <a:pt x="219302" y="0"/>
                  </a:moveTo>
                  <a:lnTo>
                    <a:pt x="215057" y="0"/>
                  </a:lnTo>
                  <a:lnTo>
                    <a:pt x="208140" y="3395"/>
                  </a:lnTo>
                  <a:lnTo>
                    <a:pt x="10349" y="201186"/>
                  </a:lnTo>
                  <a:lnTo>
                    <a:pt x="3395" y="208140"/>
                  </a:lnTo>
                  <a:lnTo>
                    <a:pt x="0" y="215058"/>
                  </a:lnTo>
                  <a:lnTo>
                    <a:pt x="0" y="219303"/>
                  </a:lnTo>
                  <a:lnTo>
                    <a:pt x="3395" y="226220"/>
                  </a:lnTo>
                  <a:lnTo>
                    <a:pt x="501848" y="724674"/>
                  </a:lnTo>
                  <a:lnTo>
                    <a:pt x="508766" y="728069"/>
                  </a:lnTo>
                  <a:lnTo>
                    <a:pt x="513011" y="728069"/>
                  </a:lnTo>
                  <a:lnTo>
                    <a:pt x="519928" y="724674"/>
                  </a:lnTo>
                  <a:lnTo>
                    <a:pt x="724673" y="519929"/>
                  </a:lnTo>
                  <a:lnTo>
                    <a:pt x="728068" y="513011"/>
                  </a:lnTo>
                  <a:lnTo>
                    <a:pt x="728068" y="508766"/>
                  </a:lnTo>
                  <a:lnTo>
                    <a:pt x="724673" y="501849"/>
                  </a:lnTo>
                  <a:lnTo>
                    <a:pt x="226220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22649" y="3010292"/>
          <a:ext cx="1013459" cy="116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821341" y="7176776"/>
            <a:ext cx="3134995" cy="3695065"/>
            <a:chOff x="7821341" y="7176776"/>
            <a:chExt cx="3134995" cy="3695065"/>
          </a:xfrm>
        </p:grpSpPr>
        <p:sp>
          <p:nvSpPr>
            <p:cNvPr id="15" name="object 15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45" y="0"/>
                  </a:moveTo>
                  <a:lnTo>
                    <a:pt x="205691" y="0"/>
                  </a:lnTo>
                  <a:lnTo>
                    <a:pt x="166070" y="156"/>
                  </a:lnTo>
                  <a:lnTo>
                    <a:pt x="108490" y="4233"/>
                  </a:lnTo>
                  <a:lnTo>
                    <a:pt x="60099" y="22132"/>
                  </a:lnTo>
                  <a:lnTo>
                    <a:pt x="22132" y="60099"/>
                  </a:lnTo>
                  <a:lnTo>
                    <a:pt x="4231" y="108490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5"/>
                  </a:lnTo>
                  <a:lnTo>
                    <a:pt x="4236" y="3284955"/>
                  </a:lnTo>
                  <a:lnTo>
                    <a:pt x="22132" y="3333332"/>
                  </a:lnTo>
                  <a:lnTo>
                    <a:pt x="60099" y="3371299"/>
                  </a:lnTo>
                  <a:lnTo>
                    <a:pt x="108476" y="3389198"/>
                  </a:lnTo>
                  <a:lnTo>
                    <a:pt x="165685" y="3393275"/>
                  </a:lnTo>
                  <a:lnTo>
                    <a:pt x="204780" y="3393432"/>
                  </a:lnTo>
                  <a:lnTo>
                    <a:pt x="2615635" y="3393432"/>
                  </a:lnTo>
                  <a:lnTo>
                    <a:pt x="2655259" y="3393275"/>
                  </a:lnTo>
                  <a:lnTo>
                    <a:pt x="2712840" y="3389198"/>
                  </a:lnTo>
                  <a:lnTo>
                    <a:pt x="2761228" y="3371299"/>
                  </a:lnTo>
                  <a:lnTo>
                    <a:pt x="2799193" y="3333332"/>
                  </a:lnTo>
                  <a:lnTo>
                    <a:pt x="2817095" y="3284941"/>
                  </a:lnTo>
                  <a:lnTo>
                    <a:pt x="2821174" y="3227361"/>
                  </a:lnTo>
                  <a:lnTo>
                    <a:pt x="2821329" y="3188651"/>
                  </a:lnTo>
                  <a:lnTo>
                    <a:pt x="2821326" y="204781"/>
                  </a:lnTo>
                  <a:lnTo>
                    <a:pt x="2821159" y="165686"/>
                  </a:lnTo>
                  <a:lnTo>
                    <a:pt x="2817090" y="108476"/>
                  </a:lnTo>
                  <a:lnTo>
                    <a:pt x="2799193" y="60099"/>
                  </a:lnTo>
                  <a:lnTo>
                    <a:pt x="2761228" y="22132"/>
                  </a:lnTo>
                  <a:lnTo>
                    <a:pt x="2712854" y="4233"/>
                  </a:lnTo>
                  <a:lnTo>
                    <a:pt x="2655643" y="156"/>
                  </a:lnTo>
                  <a:lnTo>
                    <a:pt x="2616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7518" y="7451615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422586" y="0"/>
                  </a:moveTo>
                  <a:lnTo>
                    <a:pt x="11679" y="0"/>
                  </a:lnTo>
                  <a:lnTo>
                    <a:pt x="8498" y="1008"/>
                  </a:lnTo>
                  <a:lnTo>
                    <a:pt x="5016" y="2275"/>
                  </a:lnTo>
                  <a:lnTo>
                    <a:pt x="2275" y="5017"/>
                  </a:lnTo>
                  <a:lnTo>
                    <a:pt x="1008" y="8498"/>
                  </a:lnTo>
                  <a:lnTo>
                    <a:pt x="0" y="11679"/>
                  </a:lnTo>
                  <a:lnTo>
                    <a:pt x="0" y="450389"/>
                  </a:lnTo>
                  <a:lnTo>
                    <a:pt x="11679" y="462068"/>
                  </a:lnTo>
                  <a:lnTo>
                    <a:pt x="422586" y="462068"/>
                  </a:lnTo>
                  <a:lnTo>
                    <a:pt x="434271" y="450389"/>
                  </a:lnTo>
                  <a:lnTo>
                    <a:pt x="434271" y="11679"/>
                  </a:lnTo>
                  <a:lnTo>
                    <a:pt x="42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2660" y="7448040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79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75131" y="7414227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57328" y="0"/>
                  </a:moveTo>
                  <a:lnTo>
                    <a:pt x="53083" y="0"/>
                  </a:lnTo>
                  <a:lnTo>
                    <a:pt x="46165" y="3394"/>
                  </a:lnTo>
                  <a:lnTo>
                    <a:pt x="10349" y="39210"/>
                  </a:lnTo>
                  <a:lnTo>
                    <a:pt x="3395" y="46165"/>
                  </a:lnTo>
                  <a:lnTo>
                    <a:pt x="0" y="53082"/>
                  </a:lnTo>
                  <a:lnTo>
                    <a:pt x="0" y="57327"/>
                  </a:lnTo>
                  <a:lnTo>
                    <a:pt x="3395" y="64245"/>
                  </a:lnTo>
                  <a:lnTo>
                    <a:pt x="384418" y="445269"/>
                  </a:lnTo>
                  <a:lnTo>
                    <a:pt x="391339" y="448664"/>
                  </a:lnTo>
                  <a:lnTo>
                    <a:pt x="395580" y="448664"/>
                  </a:lnTo>
                  <a:lnTo>
                    <a:pt x="402501" y="445269"/>
                  </a:lnTo>
                  <a:lnTo>
                    <a:pt x="445264" y="402499"/>
                  </a:lnTo>
                  <a:lnTo>
                    <a:pt x="448668" y="395581"/>
                  </a:lnTo>
                  <a:lnTo>
                    <a:pt x="448668" y="391336"/>
                  </a:lnTo>
                  <a:lnTo>
                    <a:pt x="445264" y="384418"/>
                  </a:lnTo>
                  <a:lnTo>
                    <a:pt x="64245" y="3394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5130" y="7414226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27990" y="7176776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219303" y="0"/>
                  </a:moveTo>
                  <a:lnTo>
                    <a:pt x="215057" y="0"/>
                  </a:lnTo>
                  <a:lnTo>
                    <a:pt x="208140" y="3394"/>
                  </a:lnTo>
                  <a:lnTo>
                    <a:pt x="10349" y="201185"/>
                  </a:lnTo>
                  <a:lnTo>
                    <a:pt x="3395" y="208139"/>
                  </a:lnTo>
                  <a:lnTo>
                    <a:pt x="0" y="215057"/>
                  </a:lnTo>
                  <a:lnTo>
                    <a:pt x="0" y="219302"/>
                  </a:lnTo>
                  <a:lnTo>
                    <a:pt x="3395" y="226220"/>
                  </a:lnTo>
                  <a:lnTo>
                    <a:pt x="501850" y="724673"/>
                  </a:lnTo>
                  <a:lnTo>
                    <a:pt x="508761" y="728068"/>
                  </a:lnTo>
                  <a:lnTo>
                    <a:pt x="513012" y="728068"/>
                  </a:lnTo>
                  <a:lnTo>
                    <a:pt x="519933" y="724673"/>
                  </a:lnTo>
                  <a:lnTo>
                    <a:pt x="724671" y="519928"/>
                  </a:lnTo>
                  <a:lnTo>
                    <a:pt x="728074" y="513010"/>
                  </a:lnTo>
                  <a:lnTo>
                    <a:pt x="728074" y="508765"/>
                  </a:lnTo>
                  <a:lnTo>
                    <a:pt x="724671" y="501848"/>
                  </a:lnTo>
                  <a:lnTo>
                    <a:pt x="226220" y="3394"/>
                  </a:lnTo>
                  <a:lnTo>
                    <a:pt x="219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020360" y="808867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2810"/>
                        </a:lnSpc>
                      </a:pPr>
                      <a:r>
                        <a:rPr sz="27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2773014" y="2455754"/>
            <a:ext cx="3134995" cy="3695065"/>
            <a:chOff x="12773014" y="2455754"/>
            <a:chExt cx="3134995" cy="3695065"/>
          </a:xfrm>
        </p:grpSpPr>
        <p:sp>
          <p:nvSpPr>
            <p:cNvPr id="24" name="object 24"/>
            <p:cNvSpPr/>
            <p:nvPr/>
          </p:nvSpPr>
          <p:spPr>
            <a:xfrm>
              <a:off x="12799191" y="2730593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616538" y="0"/>
                  </a:moveTo>
                  <a:lnTo>
                    <a:pt x="205690" y="0"/>
                  </a:lnTo>
                  <a:lnTo>
                    <a:pt x="166068" y="156"/>
                  </a:lnTo>
                  <a:lnTo>
                    <a:pt x="108489" y="4233"/>
                  </a:lnTo>
                  <a:lnTo>
                    <a:pt x="60096" y="22133"/>
                  </a:lnTo>
                  <a:lnTo>
                    <a:pt x="22130" y="60100"/>
                  </a:lnTo>
                  <a:lnTo>
                    <a:pt x="4230" y="108491"/>
                  </a:lnTo>
                  <a:lnTo>
                    <a:pt x="155" y="166070"/>
                  </a:lnTo>
                  <a:lnTo>
                    <a:pt x="0" y="204781"/>
                  </a:lnTo>
                  <a:lnTo>
                    <a:pt x="3" y="3188651"/>
                  </a:lnTo>
                  <a:lnTo>
                    <a:pt x="170" y="3227746"/>
                  </a:lnTo>
                  <a:lnTo>
                    <a:pt x="4235" y="3284955"/>
                  </a:lnTo>
                  <a:lnTo>
                    <a:pt x="22130" y="3333332"/>
                  </a:lnTo>
                  <a:lnTo>
                    <a:pt x="60096" y="3371299"/>
                  </a:lnTo>
                  <a:lnTo>
                    <a:pt x="108475" y="3389199"/>
                  </a:lnTo>
                  <a:lnTo>
                    <a:pt x="165684" y="3393275"/>
                  </a:lnTo>
                  <a:lnTo>
                    <a:pt x="204779" y="3393432"/>
                  </a:lnTo>
                  <a:lnTo>
                    <a:pt x="2615627" y="3393432"/>
                  </a:lnTo>
                  <a:lnTo>
                    <a:pt x="2655248" y="3393275"/>
                  </a:lnTo>
                  <a:lnTo>
                    <a:pt x="2712827" y="3389199"/>
                  </a:lnTo>
                  <a:lnTo>
                    <a:pt x="2761222" y="3371299"/>
                  </a:lnTo>
                  <a:lnTo>
                    <a:pt x="2799190" y="3333332"/>
                  </a:lnTo>
                  <a:lnTo>
                    <a:pt x="2817093" y="3284941"/>
                  </a:lnTo>
                  <a:lnTo>
                    <a:pt x="2821172" y="3227362"/>
                  </a:lnTo>
                  <a:lnTo>
                    <a:pt x="2821327" y="3188651"/>
                  </a:lnTo>
                  <a:lnTo>
                    <a:pt x="2821324" y="204781"/>
                  </a:lnTo>
                  <a:lnTo>
                    <a:pt x="2821157" y="165686"/>
                  </a:lnTo>
                  <a:lnTo>
                    <a:pt x="2817087" y="108476"/>
                  </a:lnTo>
                  <a:lnTo>
                    <a:pt x="2799190" y="60100"/>
                  </a:lnTo>
                  <a:lnTo>
                    <a:pt x="2761222" y="22133"/>
                  </a:lnTo>
                  <a:lnTo>
                    <a:pt x="2712841" y="4233"/>
                  </a:lnTo>
                  <a:lnTo>
                    <a:pt x="2655632" y="156"/>
                  </a:lnTo>
                  <a:lnTo>
                    <a:pt x="2616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99191" y="2730593"/>
              <a:ext cx="2821940" cy="3393440"/>
            </a:xfrm>
            <a:custGeom>
              <a:avLst/>
              <a:gdLst/>
              <a:ahLst/>
              <a:cxnLst/>
              <a:rect l="l" t="t" r="r" b="b"/>
              <a:pathLst>
                <a:path w="2821940" h="3393440">
                  <a:moveTo>
                    <a:pt x="204781" y="0"/>
                  </a:moveTo>
                  <a:lnTo>
                    <a:pt x="2616546" y="0"/>
                  </a:lnTo>
                  <a:lnTo>
                    <a:pt x="2655641" y="156"/>
                  </a:lnTo>
                  <a:lnTo>
                    <a:pt x="2712850" y="4233"/>
                  </a:lnTo>
                  <a:lnTo>
                    <a:pt x="2761227" y="22133"/>
                  </a:lnTo>
                  <a:lnTo>
                    <a:pt x="2799194" y="60100"/>
                  </a:lnTo>
                  <a:lnTo>
                    <a:pt x="2817094" y="108491"/>
                  </a:lnTo>
                  <a:lnTo>
                    <a:pt x="2821170" y="166070"/>
                  </a:lnTo>
                  <a:lnTo>
                    <a:pt x="2821327" y="205691"/>
                  </a:lnTo>
                  <a:lnTo>
                    <a:pt x="2821327" y="3188651"/>
                  </a:lnTo>
                  <a:lnTo>
                    <a:pt x="2821170" y="3227746"/>
                  </a:lnTo>
                  <a:lnTo>
                    <a:pt x="2817094" y="3284955"/>
                  </a:lnTo>
                  <a:lnTo>
                    <a:pt x="2799194" y="3333332"/>
                  </a:lnTo>
                  <a:lnTo>
                    <a:pt x="2761227" y="3371299"/>
                  </a:lnTo>
                  <a:lnTo>
                    <a:pt x="2712836" y="3389199"/>
                  </a:lnTo>
                  <a:lnTo>
                    <a:pt x="2655256" y="3393275"/>
                  </a:lnTo>
                  <a:lnTo>
                    <a:pt x="2615635" y="3393432"/>
                  </a:lnTo>
                  <a:lnTo>
                    <a:pt x="204781" y="3393432"/>
                  </a:lnTo>
                  <a:lnTo>
                    <a:pt x="165686" y="3393275"/>
                  </a:lnTo>
                  <a:lnTo>
                    <a:pt x="108476" y="3389199"/>
                  </a:lnTo>
                  <a:lnTo>
                    <a:pt x="60100" y="3371299"/>
                  </a:lnTo>
                  <a:lnTo>
                    <a:pt x="22133" y="3333332"/>
                  </a:lnTo>
                  <a:lnTo>
                    <a:pt x="4233" y="3284941"/>
                  </a:lnTo>
                  <a:lnTo>
                    <a:pt x="156" y="3227362"/>
                  </a:lnTo>
                  <a:lnTo>
                    <a:pt x="0" y="3187741"/>
                  </a:lnTo>
                  <a:lnTo>
                    <a:pt x="0" y="204781"/>
                  </a:lnTo>
                  <a:lnTo>
                    <a:pt x="156" y="165686"/>
                  </a:lnTo>
                  <a:lnTo>
                    <a:pt x="4233" y="108476"/>
                  </a:lnTo>
                  <a:lnTo>
                    <a:pt x="22133" y="60100"/>
                  </a:lnTo>
                  <a:lnTo>
                    <a:pt x="60100" y="22133"/>
                  </a:lnTo>
                  <a:lnTo>
                    <a:pt x="108491" y="4233"/>
                  </a:lnTo>
                  <a:lnTo>
                    <a:pt x="166070" y="156"/>
                  </a:lnTo>
                  <a:lnTo>
                    <a:pt x="205691" y="0"/>
                  </a:lnTo>
                  <a:lnTo>
                    <a:pt x="204781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184333" y="2727019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80">
                  <a:moveTo>
                    <a:pt x="422583" y="0"/>
                  </a:moveTo>
                  <a:lnTo>
                    <a:pt x="11675" y="0"/>
                  </a:lnTo>
                  <a:lnTo>
                    <a:pt x="8491" y="1008"/>
                  </a:lnTo>
                  <a:lnTo>
                    <a:pt x="5015" y="2274"/>
                  </a:lnTo>
                  <a:lnTo>
                    <a:pt x="2272" y="5016"/>
                  </a:lnTo>
                  <a:lnTo>
                    <a:pt x="1005" y="8497"/>
                  </a:lnTo>
                  <a:lnTo>
                    <a:pt x="0" y="11678"/>
                  </a:lnTo>
                  <a:lnTo>
                    <a:pt x="0" y="450389"/>
                  </a:lnTo>
                  <a:lnTo>
                    <a:pt x="11675" y="462067"/>
                  </a:lnTo>
                  <a:lnTo>
                    <a:pt x="422583" y="462067"/>
                  </a:lnTo>
                  <a:lnTo>
                    <a:pt x="434259" y="450389"/>
                  </a:lnTo>
                  <a:lnTo>
                    <a:pt x="434259" y="11678"/>
                  </a:lnTo>
                  <a:lnTo>
                    <a:pt x="422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184333" y="2727019"/>
              <a:ext cx="434340" cy="462280"/>
            </a:xfrm>
            <a:custGeom>
              <a:avLst/>
              <a:gdLst/>
              <a:ahLst/>
              <a:cxnLst/>
              <a:rect l="l" t="t" r="r" b="b"/>
              <a:pathLst>
                <a:path w="434340" h="462280">
                  <a:moveTo>
                    <a:pt x="20570" y="0"/>
                  </a:moveTo>
                  <a:lnTo>
                    <a:pt x="413696" y="0"/>
                  </a:lnTo>
                  <a:lnTo>
                    <a:pt x="419593" y="0"/>
                  </a:lnTo>
                  <a:lnTo>
                    <a:pt x="422588" y="0"/>
                  </a:lnTo>
                  <a:lnTo>
                    <a:pt x="425769" y="1008"/>
                  </a:lnTo>
                  <a:lnTo>
                    <a:pt x="429249" y="2274"/>
                  </a:lnTo>
                  <a:lnTo>
                    <a:pt x="431991" y="5016"/>
                  </a:lnTo>
                  <a:lnTo>
                    <a:pt x="433258" y="8497"/>
                  </a:lnTo>
                  <a:lnTo>
                    <a:pt x="434266" y="11678"/>
                  </a:lnTo>
                  <a:lnTo>
                    <a:pt x="434266" y="14673"/>
                  </a:lnTo>
                  <a:lnTo>
                    <a:pt x="434266" y="20662"/>
                  </a:lnTo>
                  <a:lnTo>
                    <a:pt x="434266" y="441497"/>
                  </a:lnTo>
                  <a:lnTo>
                    <a:pt x="434266" y="447394"/>
                  </a:lnTo>
                  <a:lnTo>
                    <a:pt x="434266" y="450389"/>
                  </a:lnTo>
                  <a:lnTo>
                    <a:pt x="433258" y="453570"/>
                  </a:lnTo>
                  <a:lnTo>
                    <a:pt x="431991" y="457051"/>
                  </a:lnTo>
                  <a:lnTo>
                    <a:pt x="429249" y="459793"/>
                  </a:lnTo>
                  <a:lnTo>
                    <a:pt x="425769" y="461059"/>
                  </a:lnTo>
                  <a:lnTo>
                    <a:pt x="422588" y="462068"/>
                  </a:lnTo>
                  <a:lnTo>
                    <a:pt x="419593" y="462068"/>
                  </a:lnTo>
                  <a:lnTo>
                    <a:pt x="413604" y="462068"/>
                  </a:lnTo>
                  <a:lnTo>
                    <a:pt x="20570" y="462068"/>
                  </a:lnTo>
                  <a:lnTo>
                    <a:pt x="14673" y="462068"/>
                  </a:lnTo>
                  <a:lnTo>
                    <a:pt x="11678" y="462068"/>
                  </a:lnTo>
                  <a:lnTo>
                    <a:pt x="8497" y="461059"/>
                  </a:lnTo>
                  <a:lnTo>
                    <a:pt x="5016" y="459793"/>
                  </a:lnTo>
                  <a:lnTo>
                    <a:pt x="2274" y="457051"/>
                  </a:lnTo>
                  <a:lnTo>
                    <a:pt x="1008" y="453570"/>
                  </a:lnTo>
                  <a:lnTo>
                    <a:pt x="0" y="450389"/>
                  </a:lnTo>
                  <a:lnTo>
                    <a:pt x="0" y="447394"/>
                  </a:lnTo>
                  <a:lnTo>
                    <a:pt x="0" y="441405"/>
                  </a:lnTo>
                  <a:lnTo>
                    <a:pt x="0" y="20570"/>
                  </a:lnTo>
                  <a:lnTo>
                    <a:pt x="0" y="14673"/>
                  </a:lnTo>
                  <a:lnTo>
                    <a:pt x="0" y="11678"/>
                  </a:lnTo>
                  <a:lnTo>
                    <a:pt x="1008" y="8497"/>
                  </a:lnTo>
                  <a:lnTo>
                    <a:pt x="2274" y="5016"/>
                  </a:lnTo>
                  <a:lnTo>
                    <a:pt x="5016" y="2274"/>
                  </a:lnTo>
                  <a:lnTo>
                    <a:pt x="8497" y="1008"/>
                  </a:lnTo>
                  <a:lnTo>
                    <a:pt x="11678" y="0"/>
                  </a:lnTo>
                  <a:lnTo>
                    <a:pt x="14673" y="0"/>
                  </a:lnTo>
                  <a:lnTo>
                    <a:pt x="2066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26803" y="2693204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57328" y="0"/>
                  </a:moveTo>
                  <a:lnTo>
                    <a:pt x="53076" y="0"/>
                  </a:lnTo>
                  <a:lnTo>
                    <a:pt x="46166" y="3395"/>
                  </a:lnTo>
                  <a:lnTo>
                    <a:pt x="10345" y="39211"/>
                  </a:lnTo>
                  <a:lnTo>
                    <a:pt x="3392" y="46165"/>
                  </a:lnTo>
                  <a:lnTo>
                    <a:pt x="0" y="53083"/>
                  </a:lnTo>
                  <a:lnTo>
                    <a:pt x="0" y="57328"/>
                  </a:lnTo>
                  <a:lnTo>
                    <a:pt x="3392" y="64245"/>
                  </a:lnTo>
                  <a:lnTo>
                    <a:pt x="384417" y="445269"/>
                  </a:lnTo>
                  <a:lnTo>
                    <a:pt x="391338" y="448664"/>
                  </a:lnTo>
                  <a:lnTo>
                    <a:pt x="395579" y="448664"/>
                  </a:lnTo>
                  <a:lnTo>
                    <a:pt x="402500" y="445269"/>
                  </a:lnTo>
                  <a:lnTo>
                    <a:pt x="445263" y="402499"/>
                  </a:lnTo>
                  <a:lnTo>
                    <a:pt x="448666" y="395582"/>
                  </a:lnTo>
                  <a:lnTo>
                    <a:pt x="448666" y="391336"/>
                  </a:lnTo>
                  <a:lnTo>
                    <a:pt x="445263" y="384419"/>
                  </a:lnTo>
                  <a:lnTo>
                    <a:pt x="64238" y="3395"/>
                  </a:lnTo>
                  <a:lnTo>
                    <a:pt x="57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26804" y="2693205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10278" y="39282"/>
                  </a:moveTo>
                  <a:lnTo>
                    <a:pt x="39282" y="10278"/>
                  </a:lnTo>
                  <a:lnTo>
                    <a:pt x="43847" y="5713"/>
                  </a:lnTo>
                  <a:lnTo>
                    <a:pt x="46165" y="3395"/>
                  </a:lnTo>
                  <a:lnTo>
                    <a:pt x="49407" y="1713"/>
                  </a:lnTo>
                  <a:lnTo>
                    <a:pt x="53082" y="0"/>
                  </a:lnTo>
                  <a:lnTo>
                    <a:pt x="57327" y="0"/>
                  </a:lnTo>
                  <a:lnTo>
                    <a:pt x="61002" y="1713"/>
                  </a:lnTo>
                  <a:lnTo>
                    <a:pt x="64245" y="3395"/>
                  </a:lnTo>
                  <a:lnTo>
                    <a:pt x="66563" y="5713"/>
                  </a:lnTo>
                  <a:lnTo>
                    <a:pt x="71199" y="10349"/>
                  </a:lnTo>
                  <a:lnTo>
                    <a:pt x="438386" y="377536"/>
                  </a:lnTo>
                  <a:lnTo>
                    <a:pt x="442951" y="382101"/>
                  </a:lnTo>
                  <a:lnTo>
                    <a:pt x="445269" y="384419"/>
                  </a:lnTo>
                  <a:lnTo>
                    <a:pt x="446951" y="387662"/>
                  </a:lnTo>
                  <a:lnTo>
                    <a:pt x="448665" y="391337"/>
                  </a:lnTo>
                  <a:lnTo>
                    <a:pt x="448665" y="395582"/>
                  </a:lnTo>
                  <a:lnTo>
                    <a:pt x="446951" y="399257"/>
                  </a:lnTo>
                  <a:lnTo>
                    <a:pt x="445269" y="402499"/>
                  </a:lnTo>
                  <a:lnTo>
                    <a:pt x="442951" y="404817"/>
                  </a:lnTo>
                  <a:lnTo>
                    <a:pt x="438315" y="409453"/>
                  </a:lnTo>
                  <a:lnTo>
                    <a:pt x="409382" y="438386"/>
                  </a:lnTo>
                  <a:lnTo>
                    <a:pt x="404817" y="442951"/>
                  </a:lnTo>
                  <a:lnTo>
                    <a:pt x="402499" y="445269"/>
                  </a:lnTo>
                  <a:lnTo>
                    <a:pt x="399257" y="446951"/>
                  </a:lnTo>
                  <a:lnTo>
                    <a:pt x="395582" y="448665"/>
                  </a:lnTo>
                  <a:lnTo>
                    <a:pt x="391337" y="448665"/>
                  </a:lnTo>
                  <a:lnTo>
                    <a:pt x="387662" y="446951"/>
                  </a:lnTo>
                  <a:lnTo>
                    <a:pt x="384419" y="445269"/>
                  </a:lnTo>
                  <a:lnTo>
                    <a:pt x="382101" y="442951"/>
                  </a:lnTo>
                  <a:lnTo>
                    <a:pt x="377465" y="438315"/>
                  </a:lnTo>
                  <a:lnTo>
                    <a:pt x="10278" y="71128"/>
                  </a:lnTo>
                  <a:lnTo>
                    <a:pt x="5713" y="66563"/>
                  </a:lnTo>
                  <a:lnTo>
                    <a:pt x="3395" y="64245"/>
                  </a:lnTo>
                  <a:lnTo>
                    <a:pt x="1713" y="61002"/>
                  </a:lnTo>
                  <a:lnTo>
                    <a:pt x="0" y="57327"/>
                  </a:lnTo>
                  <a:lnTo>
                    <a:pt x="0" y="53082"/>
                  </a:lnTo>
                  <a:lnTo>
                    <a:pt x="1713" y="49407"/>
                  </a:lnTo>
                  <a:lnTo>
                    <a:pt x="3395" y="46165"/>
                  </a:lnTo>
                  <a:lnTo>
                    <a:pt x="5713" y="43847"/>
                  </a:lnTo>
                  <a:lnTo>
                    <a:pt x="10349" y="392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179663" y="2455754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4" h="728344">
                  <a:moveTo>
                    <a:pt x="219302" y="0"/>
                  </a:moveTo>
                  <a:lnTo>
                    <a:pt x="215051" y="0"/>
                  </a:lnTo>
                  <a:lnTo>
                    <a:pt x="208140" y="3395"/>
                  </a:lnTo>
                  <a:lnTo>
                    <a:pt x="10345" y="201186"/>
                  </a:lnTo>
                  <a:lnTo>
                    <a:pt x="3392" y="208140"/>
                  </a:lnTo>
                  <a:lnTo>
                    <a:pt x="0" y="215057"/>
                  </a:lnTo>
                  <a:lnTo>
                    <a:pt x="0" y="219303"/>
                  </a:lnTo>
                  <a:lnTo>
                    <a:pt x="3392" y="226220"/>
                  </a:lnTo>
                  <a:lnTo>
                    <a:pt x="501848" y="724673"/>
                  </a:lnTo>
                  <a:lnTo>
                    <a:pt x="508759" y="728068"/>
                  </a:lnTo>
                  <a:lnTo>
                    <a:pt x="513010" y="728068"/>
                  </a:lnTo>
                  <a:lnTo>
                    <a:pt x="519921" y="724673"/>
                  </a:lnTo>
                  <a:lnTo>
                    <a:pt x="724669" y="519929"/>
                  </a:lnTo>
                  <a:lnTo>
                    <a:pt x="728061" y="513011"/>
                  </a:lnTo>
                  <a:lnTo>
                    <a:pt x="728061" y="508766"/>
                  </a:lnTo>
                  <a:lnTo>
                    <a:pt x="724669" y="501848"/>
                  </a:lnTo>
                  <a:lnTo>
                    <a:pt x="226213" y="3395"/>
                  </a:lnTo>
                  <a:lnTo>
                    <a:pt x="219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2973089" y="3366302"/>
          <a:ext cx="1013459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56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1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2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3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marR="55244" algn="ctr">
                        <a:lnSpc>
                          <a:spcPts val="2810"/>
                        </a:lnSpc>
                      </a:pPr>
                      <a:r>
                        <a:rPr sz="27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27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700" spc="-50" dirty="0">
                          <a:latin typeface="Consolas"/>
                          <a:cs typeface="Consolas"/>
                        </a:rPr>
                        <a:t>=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0"/>
                        </a:lnSpc>
                      </a:pPr>
                      <a:r>
                        <a:rPr sz="2700" spc="-50" dirty="0">
                          <a:latin typeface="Consolas"/>
                          <a:cs typeface="Consolas"/>
                        </a:rPr>
                        <a:t>4</a:t>
                      </a:r>
                      <a:endParaRPr sz="2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Arial"/>
                <a:cs typeface="Arial"/>
              </a:rPr>
              <a:t>T</a:t>
            </a:r>
            <a:r>
              <a:rPr sz="4950" spc="170" dirty="0">
                <a:latin typeface="Arial"/>
                <a:cs typeface="Arial"/>
              </a:rPr>
              <a:t>e</a:t>
            </a:r>
            <a:r>
              <a:rPr sz="4950" spc="120" dirty="0">
                <a:latin typeface="Arial"/>
                <a:cs typeface="Arial"/>
              </a:rPr>
              <a:t>s</a:t>
            </a:r>
            <a:r>
              <a:rPr sz="4950" spc="170" dirty="0">
                <a:latin typeface="Arial"/>
                <a:cs typeface="Arial"/>
              </a:rPr>
              <a:t>t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425" dirty="0">
                <a:latin typeface="Arial"/>
                <a:cs typeface="Arial"/>
              </a:rPr>
              <a:t>without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235" dirty="0">
                <a:latin typeface="Arial"/>
                <a:cs typeface="Arial"/>
              </a:rPr>
              <a:t>losing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320" dirty="0">
                <a:latin typeface="Arial"/>
                <a:cs typeface="Arial"/>
              </a:rPr>
              <a:t>the</a:t>
            </a:r>
            <a:r>
              <a:rPr sz="4950" spc="135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original.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3" name="Fußzeilenplatzhalter 32">
            <a:extLst>
              <a:ext uri="{FF2B5EF4-FFF2-40B4-BE49-F238E27FC236}">
                <a16:creationId xmlns:a16="http://schemas.microsoft.com/office/drawing/2014/main" id="{411CAB5D-1213-C6A0-D877-BFD61A3D8A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5937865" cy="4412615"/>
            <a:chOff x="0" y="3464610"/>
            <a:chExt cx="15937865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15937865" cy="125730"/>
            </a:xfrm>
            <a:custGeom>
              <a:avLst/>
              <a:gdLst/>
              <a:ahLst/>
              <a:cxnLst/>
              <a:rect l="l" t="t" r="r" b="b"/>
              <a:pathLst>
                <a:path w="15937865" h="125729">
                  <a:moveTo>
                    <a:pt x="0" y="125650"/>
                  </a:moveTo>
                  <a:lnTo>
                    <a:pt x="0" y="0"/>
                  </a:lnTo>
                  <a:lnTo>
                    <a:pt x="15937363" y="0"/>
                  </a:lnTo>
                  <a:lnTo>
                    <a:pt x="159373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499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4766" y="3464610"/>
            <a:ext cx="3743325" cy="4412615"/>
            <a:chOff x="7744766" y="3464610"/>
            <a:chExt cx="3743325" cy="4412615"/>
          </a:xfrm>
        </p:grpSpPr>
        <p:sp>
          <p:nvSpPr>
            <p:cNvPr id="13" name="object 13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705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7056" y="5777699"/>
            <a:ext cx="109093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016997" y="3464610"/>
            <a:ext cx="3743325" cy="4412615"/>
            <a:chOff x="14016997" y="3464610"/>
            <a:chExt cx="3743325" cy="4412615"/>
          </a:xfrm>
        </p:grpSpPr>
        <p:sp>
          <p:nvSpPr>
            <p:cNvPr id="23" name="object 23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3128553" y="0"/>
                  </a:moveTo>
                  <a:lnTo>
                    <a:pt x="245940" y="0"/>
                  </a:lnTo>
                  <a:lnTo>
                    <a:pt x="198567" y="187"/>
                  </a:lnTo>
                  <a:lnTo>
                    <a:pt x="129721" y="5061"/>
                  </a:lnTo>
                  <a:lnTo>
                    <a:pt x="71859" y="26463"/>
                  </a:lnTo>
                  <a:lnTo>
                    <a:pt x="26463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59" y="4031001"/>
                  </a:lnTo>
                  <a:lnTo>
                    <a:pt x="129704" y="4052403"/>
                  </a:lnTo>
                  <a:lnTo>
                    <a:pt x="198107" y="4057277"/>
                  </a:lnTo>
                  <a:lnTo>
                    <a:pt x="244851" y="4057464"/>
                  </a:lnTo>
                  <a:lnTo>
                    <a:pt x="3127475" y="4057464"/>
                  </a:lnTo>
                  <a:lnTo>
                    <a:pt x="3174848" y="4057277"/>
                  </a:lnTo>
                  <a:lnTo>
                    <a:pt x="3243694" y="4052403"/>
                  </a:lnTo>
                  <a:lnTo>
                    <a:pt x="3301555" y="4031001"/>
                  </a:lnTo>
                  <a:lnTo>
                    <a:pt x="3346951" y="3985604"/>
                  </a:lnTo>
                  <a:lnTo>
                    <a:pt x="3368355" y="3927743"/>
                  </a:lnTo>
                  <a:lnTo>
                    <a:pt x="3373228" y="3859356"/>
                  </a:lnTo>
                  <a:lnTo>
                    <a:pt x="3373415" y="3812611"/>
                  </a:lnTo>
                  <a:lnTo>
                    <a:pt x="3373411" y="244853"/>
                  </a:lnTo>
                  <a:lnTo>
                    <a:pt x="3373228" y="198568"/>
                  </a:lnTo>
                  <a:lnTo>
                    <a:pt x="3368349" y="129704"/>
                  </a:lnTo>
                  <a:lnTo>
                    <a:pt x="3346951" y="71860"/>
                  </a:lnTo>
                  <a:lnTo>
                    <a:pt x="3301555" y="26463"/>
                  </a:lnTo>
                  <a:lnTo>
                    <a:pt x="3243711" y="5061"/>
                  </a:lnTo>
                  <a:lnTo>
                    <a:pt x="3175303" y="187"/>
                  </a:lnTo>
                  <a:lnTo>
                    <a:pt x="3128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4582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33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8946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11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59117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93628" y="8007998"/>
            <a:ext cx="249555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Revert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285" dirty="0">
                <a:latin typeface="Arial"/>
                <a:cs typeface="Arial"/>
              </a:rPr>
              <a:t>back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350" dirty="0">
                <a:latin typeface="Arial"/>
                <a:cs typeface="Arial"/>
              </a:rPr>
              <a:t>old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170" dirty="0">
                <a:latin typeface="Arial"/>
                <a:cs typeface="Arial"/>
              </a:rPr>
              <a:t>versions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5" name="Fußzeilenplatzhalter 34">
            <a:extLst>
              <a:ext uri="{FF2B5EF4-FFF2-40B4-BE49-F238E27FC236}">
                <a16:creationId xmlns:a16="http://schemas.microsoft.com/office/drawing/2014/main" id="{83CDA48C-6BDA-5CDD-C605-D75B0D918A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1488420" cy="4412615"/>
            <a:chOff x="0" y="3464610"/>
            <a:chExt cx="11488420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9951720" cy="125730"/>
            </a:xfrm>
            <a:custGeom>
              <a:avLst/>
              <a:gdLst/>
              <a:ahLst/>
              <a:cxnLst/>
              <a:rect l="l" t="t" r="r" b="b"/>
              <a:pathLst>
                <a:path w="9951720" h="125729">
                  <a:moveTo>
                    <a:pt x="0" y="125650"/>
                  </a:moveTo>
                  <a:lnTo>
                    <a:pt x="0" y="0"/>
                  </a:lnTo>
                  <a:lnTo>
                    <a:pt x="9951429" y="0"/>
                  </a:lnTo>
                  <a:lnTo>
                    <a:pt x="9951429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0" y="4539348"/>
          <a:ext cx="9951717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a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b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c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d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4</a:t>
                      </a:r>
                      <a:endParaRPr sz="30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Revert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285" dirty="0">
                <a:latin typeface="Arial"/>
                <a:cs typeface="Arial"/>
              </a:rPr>
              <a:t>back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350" dirty="0">
                <a:latin typeface="Arial"/>
                <a:cs typeface="Arial"/>
              </a:rPr>
              <a:t>old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170" dirty="0">
                <a:latin typeface="Arial"/>
                <a:cs typeface="Arial"/>
              </a:rPr>
              <a:t>versions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9250C9BF-211D-7F5A-FA4C-BEC2C91C2D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6114" y="4814378"/>
            <a:ext cx="416560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GitHub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2E446B-F7AC-31A2-C4C1-BFAEACE4A2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8914" y="4196595"/>
            <a:ext cx="58286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clone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FF79A5-07A6-BF6E-1ECB-2BB64F6903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6028" y="4814378"/>
            <a:ext cx="19602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25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endParaRPr sz="9200">
              <a:latin typeface="Consolas"/>
              <a:cs typeface="Consola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6FFF0-68B0-C51E-C6A6-A3E02E53BA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83115"/>
              </p:ext>
            </p:extLst>
          </p:nvPr>
        </p:nvGraphicFramePr>
        <p:xfrm>
          <a:off x="13370982" y="1894376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CC039EFB-2298-F9C4-A524-AC5E070BDF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34798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clone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&lt;url&gt;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9552"/>
              </p:ext>
            </p:extLst>
          </p:nvPr>
        </p:nvGraphicFramePr>
        <p:xfrm>
          <a:off x="13370982" y="1894376"/>
          <a:ext cx="1856541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7EE89A29-E741-E161-9261-05D7361355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52070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clone</a:t>
            </a:r>
            <a:r>
              <a:rPr sz="4950" spc="-114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&lt;url&gt;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56644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08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646904" y="7557750"/>
            <a:ext cx="34798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clone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&lt;url&gt;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2" name="object 2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1" name="Fußzeilenplatzhalter 30">
            <a:extLst>
              <a:ext uri="{FF2B5EF4-FFF2-40B4-BE49-F238E27FC236}">
                <a16:creationId xmlns:a16="http://schemas.microsoft.com/office/drawing/2014/main" id="{E307175D-6262-7E21-BC63-1B67773666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7638" y="4196595"/>
            <a:ext cx="45389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add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DD4E3-EE90-2EE5-5CAD-AFFA59FB7C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73212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08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1" name="object 2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671345E3-FDE8-91AC-9D3A-133082BD0D4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40893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6" name="object 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1" name="object 2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1FB48558-152E-22A0-BFFB-03D0570285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758" y="7092898"/>
            <a:ext cx="5356225" cy="3181985"/>
            <a:chOff x="1600758" y="7092898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32492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2" name="object 2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0210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D2DEF313-EB9E-3D95-74CA-C5152F0F6E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62433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add</a:t>
            </a:r>
            <a:r>
              <a:rPr sz="4950" spc="-85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&lt;filename&gt;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758" y="7092898"/>
            <a:ext cx="5356225" cy="3181985"/>
            <a:chOff x="1600758" y="7092898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22002" y="7861406"/>
            <a:ext cx="55524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committed: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1334" y="8845669"/>
            <a:ext cx="371030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AE232"/>
                </a:solidFill>
                <a:latin typeface="Consolas"/>
                <a:cs typeface="Consolas"/>
              </a:rPr>
              <a:t>modified:</a:t>
            </a:r>
            <a:r>
              <a:rPr sz="3300" spc="-1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AE232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6904" y="7557750"/>
            <a:ext cx="32492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4" name="object 14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4" name="object 24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47001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A5725BEA-DC97-0E8B-B0E3-F9719718F3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317" y="4196595"/>
            <a:ext cx="64731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commit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6DE85D-9BA1-F79E-A045-370A00605C5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933" y="6274039"/>
            <a:ext cx="7325995" cy="4000500"/>
            <a:chOff x="1600933" y="6274039"/>
            <a:chExt cx="7325995" cy="4000500"/>
          </a:xfrm>
        </p:grpSpPr>
        <p:sp>
          <p:nvSpPr>
            <p:cNvPr id="3" name="object 3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7110" y="9969573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95556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58808"/>
              </p:ext>
            </p:extLst>
          </p:nvPr>
        </p:nvGraphicFramePr>
        <p:xfrm>
          <a:off x="13370983" y="1894376"/>
          <a:ext cx="144462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39560"/>
              </p:ext>
            </p:extLst>
          </p:nvPr>
        </p:nvGraphicFramePr>
        <p:xfrm>
          <a:off x="7067510" y="6868046"/>
          <a:ext cx="1387474" cy="1932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solidFill>
                            <a:srgbClr val="00B050"/>
                          </a:solidFill>
                          <a:latin typeface="Consolas"/>
                          <a:cs typeface="Consolas"/>
                        </a:rPr>
                        <a:t>e = 5 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040693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473499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558866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8" name="object 28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sp>
        <p:nvSpPr>
          <p:cNvPr id="37" name="Fußzeilenplatzhalter 36">
            <a:extLst>
              <a:ext uri="{FF2B5EF4-FFF2-40B4-BE49-F238E27FC236}">
                <a16:creationId xmlns:a16="http://schemas.microsoft.com/office/drawing/2014/main" id="{C0465780-D4F0-7904-7E7D-7E5D86505E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4A9BDE31-6D88-F75C-9372-DC5E2B0498E6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55659B-ECF3-30DF-1E1E-2BAEC002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850" y="1997076"/>
            <a:ext cx="16701849" cy="3554819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(engl. Slang für Blödmann)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“The joke ‘I name all my projects for myself, first Linux, then git’ was just too good to pass up. But it is also short, easy-to-say, and type on a standard keyboard. And reasonably unique and not any standard command, which is unusual.”</a:t>
            </a:r>
          </a:p>
          <a:p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8EC072F-31C3-6A9A-2640-8809B758B5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11945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758" y="7092898"/>
            <a:ext cx="6758305" cy="3181985"/>
            <a:chOff x="1600758" y="7092898"/>
            <a:chExt cx="6758305" cy="3181985"/>
          </a:xfrm>
        </p:grpSpPr>
        <p:sp>
          <p:nvSpPr>
            <p:cNvPr id="3" name="object 3"/>
            <p:cNvSpPr/>
            <p:nvPr/>
          </p:nvSpPr>
          <p:spPr>
            <a:xfrm>
              <a:off x="7562283" y="7607809"/>
              <a:ext cx="765175" cy="0"/>
            </a:xfrm>
            <a:custGeom>
              <a:avLst/>
              <a:gdLst/>
              <a:ahLst/>
              <a:cxnLst/>
              <a:rect l="l" t="t" r="r" b="b"/>
              <a:pathLst>
                <a:path w="765175">
                  <a:moveTo>
                    <a:pt x="0" y="0"/>
                  </a:moveTo>
                  <a:lnTo>
                    <a:pt x="76488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1811" y="1233335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904" y="7557750"/>
            <a:ext cx="301942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50" dirty="0">
                <a:solidFill>
                  <a:srgbClr val="FFFFFF"/>
                </a:solidFill>
                <a:latin typeface="Consolas"/>
                <a:cs typeface="Consolas"/>
              </a:rPr>
              <a:t>m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line"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7119"/>
              </p:ext>
            </p:extLst>
          </p:nvPr>
        </p:nvGraphicFramePr>
        <p:xfrm>
          <a:off x="13370983" y="1894376"/>
          <a:ext cx="1383029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6933283" y="6274039"/>
            <a:ext cx="1993264" cy="2347595"/>
            <a:chOff x="6933283" y="6274039"/>
            <a:chExt cx="1993264" cy="2347595"/>
          </a:xfrm>
        </p:grpSpPr>
        <p:sp>
          <p:nvSpPr>
            <p:cNvPr id="25" name="object 25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067510" y="6868046"/>
          <a:ext cx="725804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2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179A0F5C-92E6-6436-ED00-9409433EABB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41" name="Tabelle 40">
            <a:extLst>
              <a:ext uri="{FF2B5EF4-FFF2-40B4-BE49-F238E27FC236}">
                <a16:creationId xmlns:a16="http://schemas.microsoft.com/office/drawing/2014/main" id="{CB9D11C3-DEC4-191D-7EEB-CA2269C1E4AB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758" y="7092898"/>
            <a:ext cx="9958070" cy="3181985"/>
            <a:chOff x="1600758" y="7092898"/>
            <a:chExt cx="9958070" cy="3181985"/>
          </a:xfrm>
        </p:grpSpPr>
        <p:sp>
          <p:nvSpPr>
            <p:cNvPr id="3" name="object 3"/>
            <p:cNvSpPr/>
            <p:nvPr/>
          </p:nvSpPr>
          <p:spPr>
            <a:xfrm>
              <a:off x="7562283" y="760780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79705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dirty="0">
                <a:latin typeface="Consolas"/>
                <a:cs typeface="Consolas"/>
              </a:rPr>
              <a:t>commit</a:t>
            </a:r>
            <a:r>
              <a:rPr sz="4950" spc="-95" dirty="0">
                <a:latin typeface="Consolas"/>
                <a:cs typeface="Consolas"/>
              </a:rPr>
              <a:t> </a:t>
            </a:r>
            <a:r>
              <a:rPr sz="4950" spc="-35" dirty="0">
                <a:latin typeface="Consolas"/>
                <a:cs typeface="Consolas"/>
              </a:rPr>
              <a:t>-</a:t>
            </a:r>
            <a:r>
              <a:rPr sz="4950" dirty="0">
                <a:latin typeface="Consolas"/>
                <a:cs typeface="Consolas"/>
              </a:rPr>
              <a:t>m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"message"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904" y="7557750"/>
            <a:ext cx="301942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50" dirty="0">
                <a:solidFill>
                  <a:srgbClr val="FFFFFF"/>
                </a:solidFill>
                <a:latin typeface="Consolas"/>
                <a:cs typeface="Consolas"/>
              </a:rPr>
              <a:t>m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line"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33283" y="6274039"/>
            <a:ext cx="5442585" cy="2347595"/>
            <a:chOff x="6933283" y="6274039"/>
            <a:chExt cx="5442585" cy="2347595"/>
          </a:xfrm>
        </p:grpSpPr>
        <p:sp>
          <p:nvSpPr>
            <p:cNvPr id="13" name="object 13"/>
            <p:cNvSpPr/>
            <p:nvPr/>
          </p:nvSpPr>
          <p:spPr>
            <a:xfrm>
              <a:off x="6959559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1" y="2093698"/>
                  </a:lnTo>
                  <a:lnTo>
                    <a:pt x="37930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9" y="2147226"/>
                  </a:lnTo>
                  <a:lnTo>
                    <a:pt x="1699915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3" y="2042387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9460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9"/>
                  </a:lnTo>
                  <a:lnTo>
                    <a:pt x="1438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868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95555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5727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1701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458544" y="317549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08846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0" y="0"/>
                  </a:moveTo>
                  <a:lnTo>
                    <a:pt x="130058" y="0"/>
                  </a:lnTo>
                  <a:lnTo>
                    <a:pt x="104986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82" y="2147226"/>
                  </a:lnTo>
                  <a:lnTo>
                    <a:pt x="1654964" y="2147226"/>
                  </a:lnTo>
                  <a:lnTo>
                    <a:pt x="1699913" y="2146433"/>
                  </a:lnTo>
                  <a:lnTo>
                    <a:pt x="1747090" y="2133221"/>
                  </a:lnTo>
                  <a:lnTo>
                    <a:pt x="1778772" y="2093698"/>
                  </a:lnTo>
                  <a:lnTo>
                    <a:pt x="1785018" y="2042387"/>
                  </a:lnTo>
                  <a:lnTo>
                    <a:pt x="1785010" y="104839"/>
                  </a:lnTo>
                  <a:lnTo>
                    <a:pt x="1778772" y="53528"/>
                  </a:lnTo>
                  <a:lnTo>
                    <a:pt x="1747090" y="14004"/>
                  </a:lnTo>
                  <a:lnTo>
                    <a:pt x="1699985" y="793"/>
                  </a:lnTo>
                  <a:lnTo>
                    <a:pt x="1655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08746" y="6447946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1797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2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76" y="284988"/>
                  </a:lnTo>
                  <a:lnTo>
                    <a:pt x="274776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17972" y="6445684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44840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44840" y="642428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15008" y="627403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40899" y="8678134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29" name="object 29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39" name="objec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95734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067510" y="6868046"/>
          <a:ext cx="4335780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Fußzeilenplatzhalter 40">
            <a:extLst>
              <a:ext uri="{FF2B5EF4-FFF2-40B4-BE49-F238E27FC236}">
                <a16:creationId xmlns:a16="http://schemas.microsoft.com/office/drawing/2014/main" id="{A4C11E13-C2F9-79D4-9576-FD093020A8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graphicFrame>
        <p:nvGraphicFramePr>
          <p:cNvPr id="42" name="Tabelle 41">
            <a:extLst>
              <a:ext uri="{FF2B5EF4-FFF2-40B4-BE49-F238E27FC236}">
                <a16:creationId xmlns:a16="http://schemas.microsoft.com/office/drawing/2014/main" id="{1B383DD5-C4E8-A2C1-7687-5F8E4845A60F}"/>
              </a:ext>
            </a:extLst>
          </p:cNvPr>
          <p:cNvGraphicFramePr>
            <a:graphicFrameLocks noGrp="1"/>
          </p:cNvGraphicFramePr>
          <p:nvPr/>
        </p:nvGraphicFramePr>
        <p:xfrm>
          <a:off x="8909050" y="4699000"/>
          <a:ext cx="2777067" cy="1974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57">
                  <a:extLst>
                    <a:ext uri="{9D8B030D-6E8A-4147-A177-3AD203B41FA5}">
                      <a16:colId xmlns:a16="http://schemas.microsoft.com/office/drawing/2014/main" val="3222691991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02497924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233576421"/>
                    </a:ext>
                  </a:extLst>
                </a:gridCol>
                <a:gridCol w="725720">
                  <a:extLst>
                    <a:ext uri="{9D8B030D-6E8A-4147-A177-3AD203B41FA5}">
                      <a16:colId xmlns:a16="http://schemas.microsoft.com/office/drawing/2014/main" val="3551702678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endParaRPr lang="de-DE"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25103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483473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1327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64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317" y="4196595"/>
            <a:ext cx="64731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status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6169F1-883D-A900-3458-490A4387C3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2" name="object 12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69046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24" name="object 24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8CA88359-E03E-F144-7893-C7D88EF1FB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status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13" name="object 13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05717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25" name="object 25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Fußzeilenplatzhalter 40">
            <a:extLst>
              <a:ext uri="{FF2B5EF4-FFF2-40B4-BE49-F238E27FC236}">
                <a16:creationId xmlns:a16="http://schemas.microsoft.com/office/drawing/2014/main" id="{FA5FC620-0553-5A5E-1F82-C46EC122E7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40404" y="5010015"/>
            <a:ext cx="5442585" cy="2347595"/>
            <a:chOff x="7040404" y="5010015"/>
            <a:chExt cx="5442585" cy="2347595"/>
          </a:xfrm>
        </p:grpSpPr>
        <p:sp>
          <p:nvSpPr>
            <p:cNvPr id="3" name="object 3"/>
            <p:cNvSpPr/>
            <p:nvPr/>
          </p:nvSpPr>
          <p:spPr>
            <a:xfrm>
              <a:off x="7669403" y="6343786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15967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50"/>
                  </a:lnTo>
                  <a:lnTo>
                    <a:pt x="13901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7" y="2146433"/>
                  </a:lnTo>
                  <a:lnTo>
                    <a:pt x="129478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5868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8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2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25089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5195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57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57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51958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22136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66680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6581" y="5183921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90" y="292378"/>
                  </a:lnTo>
                  <a:lnTo>
                    <a:pt x="267397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5802" y="518166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02677" y="51602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29210" y="2148"/>
                  </a:lnTo>
                  <a:lnTo>
                    <a:pt x="6548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4" y="281748"/>
                  </a:lnTo>
                  <a:lnTo>
                    <a:pt x="247621" y="283897"/>
                  </a:lnTo>
                  <a:lnTo>
                    <a:pt x="250307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1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2676" y="516026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2847" y="5010015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6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4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34798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status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20" name="object 20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46904" y="7557750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status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182690" y="5601069"/>
          <a:ext cx="4326887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0845608" y="741115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05395" y="8227886"/>
            <a:ext cx="1200023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master</a:t>
            </a:r>
            <a:endParaRPr sz="3300">
              <a:latin typeface="Consolas"/>
              <a:cs typeface="Consolas"/>
            </a:endParaRPr>
          </a:p>
          <a:p>
            <a:pPr marL="473075" marR="5080" indent="-461009">
              <a:lnSpc>
                <a:spcPts val="3879"/>
              </a:lnSpc>
              <a:spcBef>
                <a:spcPts val="13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Your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is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ahead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'origin/master'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commit.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(use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"git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push"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publish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your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local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commits)</a:t>
            </a:r>
            <a:endParaRPr sz="330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483360" y="2567284"/>
            <a:ext cx="2312670" cy="1573530"/>
            <a:chOff x="15483360" y="2567284"/>
            <a:chExt cx="2312670" cy="1573530"/>
          </a:xfrm>
        </p:grpSpPr>
        <p:sp>
          <p:nvSpPr>
            <p:cNvPr id="31" name="object 31"/>
            <p:cNvSpPr/>
            <p:nvPr/>
          </p:nvSpPr>
          <p:spPr>
            <a:xfrm>
              <a:off x="15509537" y="259346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5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95353" y="276926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2753554"/>
              <a:ext cx="195592" cy="1955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509537" y="30921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695353" y="32679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8410" y="3252288"/>
              <a:ext cx="195592" cy="19559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509537" y="359865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695353" y="377445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8410" y="3758748"/>
              <a:ext cx="195592" cy="195592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4392" y="1306051"/>
            <a:ext cx="1993132" cy="2347311"/>
          </a:xfrm>
          <a:prstGeom prst="rect">
            <a:avLst/>
          </a:prstGeom>
        </p:spPr>
      </p:pic>
      <p:graphicFrame>
        <p:nvGraphicFramePr>
          <p:cNvPr id="41" name="object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02382"/>
              </p:ext>
            </p:extLst>
          </p:nvPr>
        </p:nvGraphicFramePr>
        <p:xfrm>
          <a:off x="13370983" y="1894376"/>
          <a:ext cx="1387474" cy="174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a = 1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b = 2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c = 3 </a:t>
                      </a:r>
                    </a:p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lang="de-DE" sz="1900" dirty="0">
                          <a:latin typeface="Consolas"/>
                          <a:cs typeface="Consolas"/>
                        </a:rPr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87580AFE-AA0B-65ED-369A-6A5F6FEB15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3511" y="4196595"/>
            <a:ext cx="51841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push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098D12-C5DB-CC52-421F-8711F50B5E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28997" y="1310890"/>
            <a:ext cx="1993264" cy="2347595"/>
            <a:chOff x="13234392" y="1306051"/>
            <a:chExt cx="1993264" cy="2347595"/>
          </a:xfrm>
        </p:grpSpPr>
        <p:sp>
          <p:nvSpPr>
            <p:cNvPr id="4" name="object 4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944963" y="6788218"/>
            <a:ext cx="4815577" cy="2324577"/>
            <a:chOff x="7944963" y="6788218"/>
            <a:chExt cx="4815577" cy="2324577"/>
          </a:xfrm>
        </p:grpSpPr>
        <p:sp>
          <p:nvSpPr>
            <p:cNvPr id="21" name="object 2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81383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de-DE" dirty="0"/>
            </a:p>
            <a:p>
              <a:pPr marL="12700">
                <a:lnSpc>
                  <a:spcPts val="2255"/>
                </a:lnSpc>
                <a:spcBef>
                  <a:spcPts val="95"/>
                </a:spcBef>
              </a:pPr>
              <a:r>
                <a:rPr lang="pt-BR" dirty="0">
                  <a:latin typeface="Consolas"/>
                  <a:cs typeface="Consolas"/>
                </a:rPr>
                <a:t>  </a:t>
              </a:r>
              <a:r>
                <a:rPr lang="pt-BR" sz="1800" dirty="0">
                  <a:latin typeface="Consolas"/>
                  <a:cs typeface="Consolas"/>
                </a:rPr>
                <a:t>a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1</a:t>
              </a:r>
              <a:endParaRPr lang="pt-BR" sz="1800" dirty="0">
                <a:latin typeface="Consolas"/>
                <a:cs typeface="Consolas"/>
              </a:endParaRPr>
            </a:p>
            <a:p>
              <a:pPr marL="12700">
                <a:lnSpc>
                  <a:spcPts val="2225"/>
                </a:lnSpc>
              </a:pPr>
              <a:r>
                <a:rPr lang="pt-BR" sz="1800" dirty="0">
                  <a:latin typeface="Consolas"/>
                  <a:cs typeface="Consolas"/>
                </a:rPr>
                <a:t>  b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2</a:t>
              </a:r>
              <a:endParaRPr lang="pt-BR" sz="1800" dirty="0">
                <a:latin typeface="Consolas"/>
                <a:cs typeface="Consolas"/>
              </a:endParaRPr>
            </a:p>
            <a:p>
              <a:pPr marL="12700">
                <a:lnSpc>
                  <a:spcPts val="2255"/>
                </a:lnSpc>
              </a:pPr>
              <a:r>
                <a:rPr lang="pt-BR" sz="1800" dirty="0">
                  <a:latin typeface="Consolas"/>
                  <a:cs typeface="Consolas"/>
                </a:rPr>
                <a:t>  c</a:t>
              </a:r>
              <a:r>
                <a:rPr lang="pt-BR" sz="1800" spc="-20" dirty="0">
                  <a:latin typeface="Consolas"/>
                  <a:cs typeface="Consolas"/>
                </a:rPr>
                <a:t> </a:t>
              </a:r>
              <a:r>
                <a:rPr lang="pt-BR" sz="1800" dirty="0">
                  <a:latin typeface="Consolas"/>
                  <a:cs typeface="Consolas"/>
                </a:rPr>
                <a:t>=</a:t>
              </a:r>
              <a:r>
                <a:rPr lang="pt-BR" sz="1800" spc="-15" dirty="0">
                  <a:latin typeface="Consolas"/>
                  <a:cs typeface="Consolas"/>
                </a:rPr>
                <a:t> </a:t>
              </a:r>
              <a:r>
                <a:rPr lang="pt-BR" sz="1800" spc="-50" dirty="0">
                  <a:latin typeface="Consolas"/>
                  <a:cs typeface="Consolas"/>
                </a:rPr>
                <a:t>3</a:t>
              </a:r>
            </a:p>
            <a:p>
              <a:pPr marL="12700">
                <a:lnSpc>
                  <a:spcPts val="2255"/>
                </a:lnSpc>
              </a:pPr>
              <a:r>
                <a:rPr lang="pt-BR" spc="-50" dirty="0">
                  <a:latin typeface="Consolas"/>
                </a:rPr>
                <a:t>  d = 4 </a:t>
              </a:r>
            </a:p>
            <a:p>
              <a:pPr marL="12700">
                <a:lnSpc>
                  <a:spcPts val="2255"/>
                </a:lnSpc>
              </a:pPr>
              <a:r>
                <a:rPr lang="pt-BR" spc="-50" dirty="0">
                  <a:latin typeface="Consolas"/>
                </a:rPr>
                <a:t>  </a:t>
              </a:r>
              <a:r>
                <a:rPr lang="pt-BR" spc="-50" dirty="0">
                  <a:solidFill>
                    <a:srgbClr val="00B050"/>
                  </a:solidFill>
                  <a:latin typeface="Consolas"/>
                </a:rPr>
                <a:t>e = 5 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3273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29362" y="6941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9363" y="694156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99531" y="67913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918904" y="7306448"/>
            <a:ext cx="1350010" cy="3090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2230"/>
              </a:lnSpc>
              <a:spcBef>
                <a:spcPts val="210"/>
              </a:spcBef>
            </a:pPr>
            <a:endParaRPr sz="1900" dirty="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18904" y="8154590"/>
            <a:ext cx="1350010" cy="3090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210"/>
              </a:spcBef>
            </a:pPr>
            <a:endParaRPr sz="1900" dirty="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40" name="object 40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 dirty="0">
              <a:latin typeface="Consolas"/>
              <a:cs typeface="Consola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50" name="object 50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59" name="Fußzeilenplatzhalter 58">
            <a:extLst>
              <a:ext uri="{FF2B5EF4-FFF2-40B4-BE49-F238E27FC236}">
                <a16:creationId xmlns:a16="http://schemas.microsoft.com/office/drawing/2014/main" id="{9F74C0FC-9370-A597-17F2-0114A8A9C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903CB5-BB4D-2044-E1AC-BF93915195B6}"/>
              </a:ext>
            </a:extLst>
          </p:cNvPr>
          <p:cNvSpPr txBox="1"/>
          <p:nvPr/>
        </p:nvSpPr>
        <p:spPr>
          <a:xfrm>
            <a:off x="13404850" y="2002644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 = 1</a:t>
            </a:r>
          </a:p>
          <a:p>
            <a:r>
              <a:rPr lang="de-DE" dirty="0"/>
              <a:t>b = 2 </a:t>
            </a:r>
          </a:p>
          <a:p>
            <a:r>
              <a:rPr lang="de-DE" dirty="0"/>
              <a:t>c = 3 </a:t>
            </a:r>
          </a:p>
          <a:p>
            <a:r>
              <a:rPr lang="de-DE" dirty="0"/>
              <a:t>d = 4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34392" y="1306051"/>
            <a:ext cx="1993264" cy="2347595"/>
            <a:chOff x="13234392" y="1306051"/>
            <a:chExt cx="1993264" cy="2347595"/>
          </a:xfrm>
        </p:grpSpPr>
        <p:sp>
          <p:nvSpPr>
            <p:cNvPr id="4" name="object 4"/>
            <p:cNvSpPr/>
            <p:nvPr/>
          </p:nvSpPr>
          <p:spPr>
            <a:xfrm>
              <a:off x="13317656" y="260747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19737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50627"/>
              </p:ext>
            </p:extLst>
          </p:nvPr>
        </p:nvGraphicFramePr>
        <p:xfrm>
          <a:off x="13370983" y="1894376"/>
          <a:ext cx="1387474" cy="204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r>
                        <a:rPr lang="de-DE" sz="2000" dirty="0"/>
                        <a:t>a = 1</a:t>
                      </a:r>
                    </a:p>
                    <a:p>
                      <a:r>
                        <a:rPr lang="de-DE" sz="2000" dirty="0"/>
                        <a:t>b = 2 </a:t>
                      </a:r>
                    </a:p>
                    <a:p>
                      <a:r>
                        <a:rPr lang="de-DE" sz="2000" dirty="0"/>
                        <a:t>c = 3 </a:t>
                      </a:r>
                    </a:p>
                    <a:p>
                      <a:r>
                        <a:rPr lang="de-DE" sz="2000" dirty="0"/>
                        <a:t>d = 4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89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955"/>
                        </a:lnSpc>
                      </a:pPr>
                      <a:endParaRPr sz="19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913530" y="6788218"/>
            <a:ext cx="4846955" cy="2350770"/>
            <a:chOff x="7913530" y="6788218"/>
            <a:chExt cx="4846955" cy="2350770"/>
          </a:xfrm>
        </p:grpSpPr>
        <p:sp>
          <p:nvSpPr>
            <p:cNvPr id="22" name="object 22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3372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93273" y="696522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02494" y="6962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9362" y="6941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29363" y="694156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299531" y="67913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push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42" name="object 42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52" name="object 52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61" name="Fußzeilenplatzhalter 60">
            <a:extLst>
              <a:ext uri="{FF2B5EF4-FFF2-40B4-BE49-F238E27FC236}">
                <a16:creationId xmlns:a16="http://schemas.microsoft.com/office/drawing/2014/main" id="{3E1482BB-1071-4A9B-939E-B131EAFC814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push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234217" y="1273703"/>
            <a:ext cx="5733415" cy="2379980"/>
            <a:chOff x="13234217" y="1273703"/>
            <a:chExt cx="5733415" cy="2379980"/>
          </a:xfrm>
        </p:grpSpPr>
        <p:sp>
          <p:nvSpPr>
            <p:cNvPr id="11" name="object 11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4392" y="1306051"/>
              <a:ext cx="1993132" cy="23473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317656" y="2607474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00680" y="1447610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00581" y="1447610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09802" y="144534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509802" y="144534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36680" y="14239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536682" y="142395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506849" y="1273703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1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8" name="object 28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push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128139" y="1788292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128139" y="2636434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337557" y="3673051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9" name="object 49"/>
          <p:cNvGrpSpPr/>
          <p:nvPr/>
        </p:nvGrpSpPr>
        <p:grpSpPr>
          <a:xfrm>
            <a:off x="13234392" y="1306051"/>
            <a:ext cx="1993264" cy="2347595"/>
            <a:chOff x="13234392" y="1306051"/>
            <a:chExt cx="1993264" cy="2347595"/>
          </a:xfrm>
        </p:grpSpPr>
        <p:sp>
          <p:nvSpPr>
            <p:cNvPr id="50" name="object 50"/>
            <p:cNvSpPr/>
            <p:nvPr/>
          </p:nvSpPr>
          <p:spPr>
            <a:xfrm>
              <a:off x="13260668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260569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769790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796658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766837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3390033" y="1819705"/>
            <a:ext cx="1350010" cy="1847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de-DE" sz="2000" dirty="0"/>
              <a:t>a = 1</a:t>
            </a:r>
          </a:p>
          <a:p>
            <a:r>
              <a:rPr lang="de-DE" sz="2000" dirty="0"/>
              <a:t>b = 2 </a:t>
            </a:r>
          </a:p>
          <a:p>
            <a:r>
              <a:rPr lang="de-DE" sz="2000" dirty="0"/>
              <a:t>c = 3</a:t>
            </a:r>
          </a:p>
          <a:p>
            <a:r>
              <a:rPr lang="de-DE" sz="2000" dirty="0"/>
              <a:t>d = 4 </a:t>
            </a:r>
          </a:p>
          <a:p>
            <a:r>
              <a:rPr lang="de-DE" sz="2000" dirty="0"/>
              <a:t> </a:t>
            </a:r>
          </a:p>
          <a:p>
            <a:pPr marL="12700">
              <a:lnSpc>
                <a:spcPts val="2255"/>
              </a:lnSpc>
              <a:spcBef>
                <a:spcPts val="95"/>
              </a:spcBef>
            </a:pPr>
            <a:endParaRPr sz="1900" dirty="0">
              <a:latin typeface="Consolas"/>
              <a:cs typeface="Consola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4562121" y="3940841"/>
            <a:ext cx="2312670" cy="1573530"/>
            <a:chOff x="14562121" y="3940841"/>
            <a:chExt cx="2312670" cy="1573530"/>
          </a:xfrm>
        </p:grpSpPr>
        <p:sp>
          <p:nvSpPr>
            <p:cNvPr id="60" name="object 60"/>
            <p:cNvSpPr/>
            <p:nvPr/>
          </p:nvSpPr>
          <p:spPr>
            <a:xfrm>
              <a:off x="14588299" y="3967018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774115" y="4142818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127112"/>
              <a:ext cx="195592" cy="19559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4588299" y="446575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774115" y="464155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07172" y="4625844"/>
              <a:ext cx="195592" cy="19559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4588299" y="4972210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774115" y="5148010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7172" y="5132304"/>
              <a:ext cx="195592" cy="195592"/>
            </a:xfrm>
            <a:prstGeom prst="rect">
              <a:avLst/>
            </a:prstGeom>
          </p:spPr>
        </p:pic>
      </p:grpSp>
      <p:sp>
        <p:nvSpPr>
          <p:cNvPr id="69" name="Fußzeilenplatzhalter 68">
            <a:extLst>
              <a:ext uri="{FF2B5EF4-FFF2-40B4-BE49-F238E27FC236}">
                <a16:creationId xmlns:a16="http://schemas.microsoft.com/office/drawing/2014/main" id="{927C411C-9234-9A5A-0693-0AB9B30BAA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91452"/>
            <a:ext cx="3502660" cy="125730"/>
          </a:xfrm>
          <a:custGeom>
            <a:avLst/>
            <a:gdLst/>
            <a:ahLst/>
            <a:cxnLst/>
            <a:rect l="l" t="t" r="r" b="b"/>
            <a:pathLst>
              <a:path w="3502660" h="125729">
                <a:moveTo>
                  <a:pt x="0" y="125650"/>
                </a:moveTo>
                <a:lnTo>
                  <a:pt x="0" y="0"/>
                </a:lnTo>
                <a:lnTo>
                  <a:pt x="3502349" y="0"/>
                </a:lnTo>
                <a:lnTo>
                  <a:pt x="3502349" y="125650"/>
                </a:lnTo>
                <a:lnTo>
                  <a:pt x="0" y="125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72882" y="3464610"/>
            <a:ext cx="3743325" cy="4412615"/>
            <a:chOff x="1472882" y="3464610"/>
            <a:chExt cx="3743325" cy="4412615"/>
          </a:xfrm>
        </p:grpSpPr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2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95946" y="4539348"/>
          <a:ext cx="1128394" cy="128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66675" algn="ct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66675" algn="ct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R="66675" algn="ct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 dirty="0">
              <a:latin typeface="Arial"/>
              <a:cs typeface="Arial"/>
            </a:endParaRP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9B5A660-BDD8-5E14-742C-9B446F18B8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3511" y="4196595"/>
            <a:ext cx="51841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pull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B5B09F-12C8-FE70-E8B9-FA5E2D0B89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029718" y="1301098"/>
            <a:ext cx="4704080" cy="2347595"/>
            <a:chOff x="12029718" y="1301098"/>
            <a:chExt cx="4704080" cy="2347595"/>
          </a:xfrm>
        </p:grpSpPr>
        <p:sp>
          <p:nvSpPr>
            <p:cNvPr id="11" name="object 1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02241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1" name="object 2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41" name="object 41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 dirty="0">
              <a:latin typeface="Consolas"/>
              <a:cs typeface="Consola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529443" y="1292317"/>
            <a:ext cx="1997710" cy="2359025"/>
            <a:chOff x="16529443" y="1292317"/>
            <a:chExt cx="1997710" cy="2359025"/>
          </a:xfrm>
        </p:grpSpPr>
        <p:sp>
          <p:nvSpPr>
            <p:cNvPr id="50" name="object 50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5556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091720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91721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5597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38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5596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068862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068862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095741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095743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065909" y="130348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4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6688362" y="1819705"/>
            <a:ext cx="1350010" cy="11626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lang="pt-BR" sz="1900" dirty="0">
                <a:latin typeface="Consolas"/>
                <a:cs typeface="Consolas"/>
              </a:rPr>
              <a:t>a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1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lang="pt-BR" sz="1900" dirty="0">
                <a:latin typeface="Consolas"/>
                <a:cs typeface="Consolas"/>
              </a:rPr>
              <a:t>b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2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lang="pt-BR" sz="1900" dirty="0">
                <a:latin typeface="Consolas"/>
                <a:cs typeface="Consolas"/>
              </a:rPr>
              <a:t>c</a:t>
            </a:r>
            <a:r>
              <a:rPr lang="pt-BR" sz="1900" spc="-20" dirty="0">
                <a:latin typeface="Consolas"/>
                <a:cs typeface="Consolas"/>
              </a:rPr>
              <a:t>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3</a:t>
            </a:r>
            <a:endParaRPr lang="pt-BR" sz="1900" dirty="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lang="pt-BR" sz="1900" spc="-20" dirty="0">
                <a:latin typeface="Consolas"/>
                <a:cs typeface="Consolas"/>
              </a:rPr>
              <a:t>e </a:t>
            </a:r>
            <a:r>
              <a:rPr lang="pt-BR" sz="1900" dirty="0">
                <a:latin typeface="Consolas"/>
                <a:cs typeface="Consolas"/>
              </a:rPr>
              <a:t>=</a:t>
            </a:r>
            <a:r>
              <a:rPr lang="pt-BR" sz="1900" spc="-15" dirty="0">
                <a:latin typeface="Consolas"/>
                <a:cs typeface="Consolas"/>
              </a:rPr>
              <a:t> </a:t>
            </a:r>
            <a:r>
              <a:rPr lang="pt-BR" sz="1900" spc="-50" dirty="0">
                <a:latin typeface="Consolas"/>
                <a:cs typeface="Consolas"/>
              </a:rPr>
              <a:t>5</a:t>
            </a:r>
            <a:endParaRPr lang="pt-BR" sz="1900" dirty="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67" name="object 67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sp>
        <p:nvSpPr>
          <p:cNvPr id="76" name="Fußzeilenplatzhalter 75">
            <a:extLst>
              <a:ext uri="{FF2B5EF4-FFF2-40B4-BE49-F238E27FC236}">
                <a16:creationId xmlns:a16="http://schemas.microsoft.com/office/drawing/2014/main" id="{08ECD653-DE1A-EE46-450A-81F975AFE3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029718" y="1292317"/>
            <a:ext cx="6497320" cy="2359025"/>
            <a:chOff x="12029718" y="1292317"/>
            <a:chExt cx="6497320" cy="2359025"/>
          </a:xfrm>
        </p:grpSpPr>
        <p:sp>
          <p:nvSpPr>
            <p:cNvPr id="11" name="object 1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55621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91721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1722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559741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38" y="2146432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59642" y="147738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8863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8863" y="147512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95741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95743" y="145373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65910" y="130348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4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28" name="object 28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688362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latin typeface="Consolas"/>
                <a:cs typeface="Consolas"/>
              </a:rPr>
              <a:t>a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d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latin typeface="Consolas"/>
                <a:cs typeface="Consolas"/>
              </a:rPr>
              <a:t>e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49" name="object 49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59" name="object 59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4239974" y="1301098"/>
            <a:ext cx="1993264" cy="2347595"/>
            <a:chOff x="14239974" y="1301098"/>
            <a:chExt cx="1993264" cy="2347595"/>
          </a:xfrm>
        </p:grpSpPr>
        <p:sp>
          <p:nvSpPr>
            <p:cNvPr id="68" name="object 68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802240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Fußzeilenplatzhalter 76">
            <a:extLst>
              <a:ext uri="{FF2B5EF4-FFF2-40B4-BE49-F238E27FC236}">
                <a16:creationId xmlns:a16="http://schemas.microsoft.com/office/drawing/2014/main" id="{D91BEB2F-15F0-51C6-48F0-FF9FDE5C1D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821344"/>
            <a:ext cx="8070215" cy="2347595"/>
            <a:chOff x="7913530" y="6821344"/>
            <a:chExt cx="8070215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16792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25915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25915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21811" y="1222864"/>
            <a:ext cx="27889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0" dirty="0">
                <a:latin typeface="Consolas"/>
                <a:cs typeface="Consolas"/>
              </a:rPr>
              <a:t>pull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029718" y="1292317"/>
            <a:ext cx="6492875" cy="2347595"/>
            <a:chOff x="12029718" y="1292317"/>
            <a:chExt cx="6492875" cy="2347595"/>
          </a:xfrm>
        </p:grpSpPr>
        <p:sp>
          <p:nvSpPr>
            <p:cNvPr id="21" name="object 21"/>
            <p:cNvSpPr/>
            <p:nvPr/>
          </p:nvSpPr>
          <p:spPr>
            <a:xfrm>
              <a:off x="14441633" y="259940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061150" y="2607474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6030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555720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50"/>
                  </a:lnTo>
                  <a:lnTo>
                    <a:pt x="13909" y="38029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6" y="2093698"/>
                  </a:lnTo>
                  <a:lnTo>
                    <a:pt x="37929" y="2133221"/>
                  </a:lnTo>
                  <a:lnTo>
                    <a:pt x="85036" y="2146433"/>
                  </a:lnTo>
                  <a:lnTo>
                    <a:pt x="129477" y="2147226"/>
                  </a:lnTo>
                  <a:lnTo>
                    <a:pt x="1654970" y="2147226"/>
                  </a:lnTo>
                  <a:lnTo>
                    <a:pt x="1699915" y="2146433"/>
                  </a:lnTo>
                  <a:lnTo>
                    <a:pt x="1747095" y="2133221"/>
                  </a:lnTo>
                  <a:lnTo>
                    <a:pt x="177877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78" y="53529"/>
                  </a:lnTo>
                  <a:lnTo>
                    <a:pt x="1747095" y="14005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55621" y="14662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7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7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64842" y="14639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091721" y="144256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71" y="0"/>
                  </a:moveTo>
                  <a:lnTo>
                    <a:pt x="33580" y="0"/>
                  </a:lnTo>
                  <a:lnTo>
                    <a:pt x="29203" y="2148"/>
                  </a:lnTo>
                  <a:lnTo>
                    <a:pt x="6544" y="24811"/>
                  </a:lnTo>
                  <a:lnTo>
                    <a:pt x="2146" y="29211"/>
                  </a:lnTo>
                  <a:lnTo>
                    <a:pt x="0" y="33589"/>
                  </a:lnTo>
                  <a:lnTo>
                    <a:pt x="0" y="36275"/>
                  </a:lnTo>
                  <a:lnTo>
                    <a:pt x="2146" y="40652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4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0" y="243245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091722" y="14425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061889" y="1292317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89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49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128322" y="9191207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94185" y="3704463"/>
            <a:ext cx="154559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88362" y="1809234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876838" y="3693993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32413" y="9212150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670570" y="4310324"/>
            <a:ext cx="2312670" cy="1573530"/>
            <a:chOff x="15670570" y="4310324"/>
            <a:chExt cx="2312670" cy="1573530"/>
          </a:xfrm>
        </p:grpSpPr>
        <p:sp>
          <p:nvSpPr>
            <p:cNvPr id="38" name="object 38"/>
            <p:cNvSpPr/>
            <p:nvPr/>
          </p:nvSpPr>
          <p:spPr>
            <a:xfrm>
              <a:off x="15696747" y="4336501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882574" y="4512301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496594"/>
              <a:ext cx="195592" cy="1955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696747" y="483523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882564" y="501103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5621" y="4995328"/>
              <a:ext cx="195592" cy="1955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696747" y="5341693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882574" y="5517493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5621" y="5501787"/>
              <a:ext cx="195592" cy="195592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1977711" y="1306051"/>
            <a:ext cx="1993900" cy="2347595"/>
            <a:chOff x="11977711" y="1306051"/>
            <a:chExt cx="1993900" cy="2347595"/>
          </a:xfrm>
        </p:grpSpPr>
        <p:sp>
          <p:nvSpPr>
            <p:cNvPr id="48" name="object 48"/>
            <p:cNvSpPr/>
            <p:nvPr/>
          </p:nvSpPr>
          <p:spPr>
            <a:xfrm>
              <a:off x="12004163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7" y="2146432"/>
                  </a:lnTo>
                  <a:lnTo>
                    <a:pt x="129478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6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004064" y="147995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92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513285" y="147769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540153" y="145630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57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57" y="40651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16" y="283897"/>
                  </a:lnTo>
                  <a:lnTo>
                    <a:pt x="25469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540154" y="145629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510332" y="1306051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3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133526" y="1819705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239974" y="1301098"/>
            <a:ext cx="1993264" cy="2347595"/>
            <a:chOff x="14239974" y="1301098"/>
            <a:chExt cx="1993264" cy="2347595"/>
          </a:xfrm>
        </p:grpSpPr>
        <p:sp>
          <p:nvSpPr>
            <p:cNvPr id="57" name="object 57"/>
            <p:cNvSpPr/>
            <p:nvPr/>
          </p:nvSpPr>
          <p:spPr>
            <a:xfrm>
              <a:off x="14266250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266151" y="1475005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775372" y="147274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802240" y="145134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802241" y="145134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772409" y="130109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2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2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4395237" y="1819705"/>
            <a:ext cx="68770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765077" y="6788218"/>
            <a:ext cx="1993900" cy="2347595"/>
            <a:chOff x="10765077" y="6788218"/>
            <a:chExt cx="1993900" cy="2347595"/>
          </a:xfrm>
        </p:grpSpPr>
        <p:sp>
          <p:nvSpPr>
            <p:cNvPr id="66" name="object 66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327519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315965" y="6788218"/>
            <a:ext cx="1993264" cy="2347595"/>
            <a:chOff x="7315965" y="6788218"/>
            <a:chExt cx="1993264" cy="2347595"/>
          </a:xfrm>
        </p:grpSpPr>
        <p:sp>
          <p:nvSpPr>
            <p:cNvPr id="76" name="object 76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5" name="Fußzeilenplatzhalter 84">
            <a:extLst>
              <a:ext uri="{FF2B5EF4-FFF2-40B4-BE49-F238E27FC236}">
                <a16:creationId xmlns:a16="http://schemas.microsoft.com/office/drawing/2014/main" id="{2B2B200E-CA1B-1710-F903-0846013CC4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0747" y="4814378"/>
            <a:ext cx="92938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1D190A-DC2E-14A4-6EEE-C95AD77C72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BB36C57-48A8-2821-2DE2-9696F3993E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67225E4-4B14-1D98-86AD-C13A493685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4119" y="7861406"/>
            <a:ext cx="10618470" cy="1512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6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(content):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foo.py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Automatic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failed;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conflicts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then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result.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D1B36D1-CA74-1DAC-192A-46613C9B2D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232854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FF7C79D1-480B-E7FB-AD30-2964C710A9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085" y="3788314"/>
            <a:ext cx="9556750" cy="6977380"/>
            <a:chOff x="9781085" y="3788314"/>
            <a:chExt cx="9556750" cy="6977380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5348393"/>
            <a:ext cx="23285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84889" y="6332656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662458" y="5421689"/>
            <a:ext cx="1748155" cy="88455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1255"/>
              </a:spcBef>
            </a:pPr>
            <a:r>
              <a:rPr sz="3300" spc="19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300" spc="13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3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2458" y="6667724"/>
            <a:ext cx="1748155" cy="88455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1255"/>
              </a:spcBef>
            </a:pPr>
            <a:r>
              <a:rPr sz="3300" spc="195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3300" spc="13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33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920520" y="6241684"/>
            <a:ext cx="213995" cy="1011555"/>
            <a:chOff x="16920520" y="6241684"/>
            <a:chExt cx="213995" cy="1011555"/>
          </a:xfrm>
        </p:grpSpPr>
        <p:sp>
          <p:nvSpPr>
            <p:cNvPr id="27" name="object 27"/>
            <p:cNvSpPr/>
            <p:nvPr/>
          </p:nvSpPr>
          <p:spPr>
            <a:xfrm>
              <a:off x="17027323" y="6241684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0"/>
                  </a:moveTo>
                  <a:lnTo>
                    <a:pt x="0" y="797670"/>
                  </a:lnTo>
                  <a:lnTo>
                    <a:pt x="0" y="823847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20520" y="7039354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437121" y="5463573"/>
            <a:ext cx="38830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204" dirty="0">
                <a:latin typeface="Arial"/>
                <a:cs typeface="Arial"/>
              </a:rPr>
              <a:t>conflicting</a:t>
            </a:r>
            <a:r>
              <a:rPr sz="3300" spc="80" dirty="0">
                <a:latin typeface="Arial"/>
                <a:cs typeface="Arial"/>
              </a:rPr>
              <a:t> </a:t>
            </a:r>
            <a:r>
              <a:rPr sz="3300" spc="270" dirty="0">
                <a:latin typeface="Arial"/>
                <a:cs typeface="Arial"/>
              </a:rPr>
              <a:t>commit</a:t>
            </a:r>
            <a:endParaRPr sz="3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67357" y="5494985"/>
            <a:ext cx="1720214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0" b="1" baseline="-11574" dirty="0">
                <a:latin typeface="Hypatia Sans Pro Black"/>
                <a:cs typeface="Hypatia Sans Pro Black"/>
              </a:rPr>
              <a:t>{</a:t>
            </a:r>
            <a:r>
              <a:rPr sz="9000" b="1" spc="-44" baseline="-11574" dirty="0">
                <a:latin typeface="Hypatia Sans Pro Black"/>
                <a:cs typeface="Hypatia Sans Pro Black"/>
              </a:rPr>
              <a:t> </a:t>
            </a: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67357" y="6479249"/>
            <a:ext cx="1720214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0" b="1" baseline="-8333" dirty="0">
                <a:latin typeface="Hypatia Sans Pro Black"/>
                <a:cs typeface="Hypatia Sans Pro Black"/>
              </a:rPr>
              <a:t>{</a:t>
            </a:r>
            <a:r>
              <a:rPr sz="9000" b="1" spc="-44" baseline="-8333" dirty="0">
                <a:latin typeface="Hypatia Sans Pro Black"/>
                <a:cs typeface="Hypatia Sans Pro Black"/>
              </a:rPr>
              <a:t> </a:t>
            </a: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0635A525-C667-A1A1-E363-08E81228CE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1488420" cy="4412615"/>
            <a:chOff x="0" y="3464610"/>
            <a:chExt cx="11488420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9994900" cy="125730"/>
            </a:xfrm>
            <a:custGeom>
              <a:avLst/>
              <a:gdLst/>
              <a:ahLst/>
              <a:cxnLst/>
              <a:rect l="l" t="t" r="r" b="b"/>
              <a:pathLst>
                <a:path w="9994900" h="125729">
                  <a:moveTo>
                    <a:pt x="0" y="125650"/>
                  </a:moveTo>
                  <a:lnTo>
                    <a:pt x="0" y="0"/>
                  </a:lnTo>
                  <a:lnTo>
                    <a:pt x="9994723" y="0"/>
                  </a:lnTo>
                  <a:lnTo>
                    <a:pt x="999472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0" y="4539348"/>
          <a:ext cx="9994896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a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a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7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1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b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b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2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dirty="0">
                          <a:latin typeface="Consolas"/>
                          <a:cs typeface="Consolas"/>
                        </a:rPr>
                        <a:t>c </a:t>
                      </a: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c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3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d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=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125"/>
                        </a:lnSpc>
                      </a:pPr>
                      <a:r>
                        <a:rPr sz="3050" spc="-50" dirty="0">
                          <a:latin typeface="Consolas"/>
                          <a:cs typeface="Consolas"/>
                        </a:rPr>
                        <a:t>4</a:t>
                      </a:r>
                      <a:endParaRPr sz="3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66C057F5-D8C6-D08A-12A5-32C0F1EDFD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232854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&lt;&lt;&lt;&lt;&lt;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spc="-20" dirty="0">
                <a:latin typeface="Consolas"/>
                <a:cs typeface="Consolas"/>
              </a:rPr>
              <a:t>HEAD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spc="-10" dirty="0">
                <a:latin typeface="Consolas"/>
                <a:cs typeface="Consolas"/>
              </a:rPr>
              <a:t>=====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0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84889" y="7316920"/>
            <a:ext cx="78549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&gt;&gt;&gt;&gt;&gt;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8F1F636C-3104-B961-95AB-C1EE7B2553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90"/>
              </a:spcBef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365839" y="7929527"/>
          <a:ext cx="121475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11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11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3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4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3400"/>
                        </a:lnSpc>
                      </a:pPr>
                      <a:r>
                        <a:rPr sz="330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33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3300" spc="-50" dirty="0">
                          <a:latin typeface="Consolas"/>
                          <a:cs typeface="Consolas"/>
                        </a:rPr>
                        <a:t>=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3400"/>
                        </a:lnSpc>
                      </a:pPr>
                      <a:r>
                        <a:rPr sz="3300" spc="-50" dirty="0">
                          <a:latin typeface="Consolas"/>
                          <a:cs typeface="Consolas"/>
                        </a:rPr>
                        <a:t>5</a:t>
                      </a:r>
                      <a:endParaRPr sz="3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0DBB388A-5915-C984-84EE-5AFB9B8352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Merge</a:t>
            </a:r>
            <a:r>
              <a:rPr spc="-450" dirty="0"/>
              <a:t> </a:t>
            </a:r>
            <a:r>
              <a:rPr spc="160" dirty="0"/>
              <a:t>Conflicts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1261" y="3788314"/>
            <a:ext cx="9556750" cy="6976745"/>
            <a:chOff x="9781261" y="3788314"/>
            <a:chExt cx="9556750" cy="6976745"/>
          </a:xfrm>
        </p:grpSpPr>
        <p:sp>
          <p:nvSpPr>
            <p:cNvPr id="4" name="object 4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8645308" y="0"/>
                  </a:moveTo>
                  <a:lnTo>
                    <a:pt x="369867" y="0"/>
                  </a:lnTo>
                  <a:lnTo>
                    <a:pt x="298622" y="281"/>
                  </a:lnTo>
                  <a:lnTo>
                    <a:pt x="242140" y="2255"/>
                  </a:lnTo>
                  <a:lnTo>
                    <a:pt x="195084" y="7612"/>
                  </a:lnTo>
                  <a:lnTo>
                    <a:pt x="152115" y="18044"/>
                  </a:lnTo>
                  <a:lnTo>
                    <a:pt x="108069" y="39798"/>
                  </a:lnTo>
                  <a:lnTo>
                    <a:pt x="70218" y="70218"/>
                  </a:lnTo>
                  <a:lnTo>
                    <a:pt x="39798" y="108070"/>
                  </a:lnTo>
                  <a:lnTo>
                    <a:pt x="18044" y="152116"/>
                  </a:lnTo>
                  <a:lnTo>
                    <a:pt x="7609" y="195085"/>
                  </a:lnTo>
                  <a:lnTo>
                    <a:pt x="2255" y="241936"/>
                  </a:lnTo>
                  <a:lnTo>
                    <a:pt x="281" y="297931"/>
                  </a:lnTo>
                  <a:lnTo>
                    <a:pt x="0" y="368230"/>
                  </a:lnTo>
                  <a:lnTo>
                    <a:pt x="6" y="6088099"/>
                  </a:lnTo>
                  <a:lnTo>
                    <a:pt x="281" y="6157707"/>
                  </a:lnTo>
                  <a:lnTo>
                    <a:pt x="2255" y="6214188"/>
                  </a:lnTo>
                  <a:lnTo>
                    <a:pt x="7618" y="6261270"/>
                  </a:lnTo>
                  <a:lnTo>
                    <a:pt x="18044" y="6304213"/>
                  </a:lnTo>
                  <a:lnTo>
                    <a:pt x="39798" y="6348259"/>
                  </a:lnTo>
                  <a:lnTo>
                    <a:pt x="70218" y="6386110"/>
                  </a:lnTo>
                  <a:lnTo>
                    <a:pt x="108069" y="6416531"/>
                  </a:lnTo>
                  <a:lnTo>
                    <a:pt x="152115" y="6438285"/>
                  </a:lnTo>
                  <a:lnTo>
                    <a:pt x="195059" y="6448717"/>
                  </a:lnTo>
                  <a:lnTo>
                    <a:pt x="241936" y="6454074"/>
                  </a:lnTo>
                  <a:lnTo>
                    <a:pt x="297931" y="6456048"/>
                  </a:lnTo>
                  <a:lnTo>
                    <a:pt x="368229" y="6456330"/>
                  </a:lnTo>
                  <a:lnTo>
                    <a:pt x="8643675" y="6456330"/>
                  </a:lnTo>
                  <a:lnTo>
                    <a:pt x="8714916" y="6456048"/>
                  </a:lnTo>
                  <a:lnTo>
                    <a:pt x="8771397" y="6454074"/>
                  </a:lnTo>
                  <a:lnTo>
                    <a:pt x="8818452" y="6448717"/>
                  </a:lnTo>
                  <a:lnTo>
                    <a:pt x="8861417" y="6438285"/>
                  </a:lnTo>
                  <a:lnTo>
                    <a:pt x="8905465" y="6416531"/>
                  </a:lnTo>
                  <a:lnTo>
                    <a:pt x="8943319" y="6386110"/>
                  </a:lnTo>
                  <a:lnTo>
                    <a:pt x="8973741" y="6348259"/>
                  </a:lnTo>
                  <a:lnTo>
                    <a:pt x="8995496" y="6304213"/>
                  </a:lnTo>
                  <a:lnTo>
                    <a:pt x="9005929" y="6261244"/>
                  </a:lnTo>
                  <a:lnTo>
                    <a:pt x="9011282" y="6214393"/>
                  </a:lnTo>
                  <a:lnTo>
                    <a:pt x="9013256" y="6158398"/>
                  </a:lnTo>
                  <a:lnTo>
                    <a:pt x="9013538" y="6088099"/>
                  </a:lnTo>
                  <a:lnTo>
                    <a:pt x="9013531" y="368230"/>
                  </a:lnTo>
                  <a:lnTo>
                    <a:pt x="9013256" y="298622"/>
                  </a:lnTo>
                  <a:lnTo>
                    <a:pt x="9011282" y="242140"/>
                  </a:lnTo>
                  <a:lnTo>
                    <a:pt x="9005920" y="195059"/>
                  </a:lnTo>
                  <a:lnTo>
                    <a:pt x="8995496" y="152116"/>
                  </a:lnTo>
                  <a:lnTo>
                    <a:pt x="8973741" y="108070"/>
                  </a:lnTo>
                  <a:lnTo>
                    <a:pt x="8943319" y="70218"/>
                  </a:lnTo>
                  <a:lnTo>
                    <a:pt x="8905465" y="39798"/>
                  </a:lnTo>
                  <a:lnTo>
                    <a:pt x="8861417" y="18044"/>
                  </a:lnTo>
                  <a:lnTo>
                    <a:pt x="8818478" y="7612"/>
                  </a:lnTo>
                  <a:lnTo>
                    <a:pt x="8771601" y="2255"/>
                  </a:lnTo>
                  <a:lnTo>
                    <a:pt x="8715605" y="281"/>
                  </a:lnTo>
                  <a:lnTo>
                    <a:pt x="8645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7438" y="4282519"/>
              <a:ext cx="9013825" cy="6456680"/>
            </a:xfrm>
            <a:custGeom>
              <a:avLst/>
              <a:gdLst/>
              <a:ahLst/>
              <a:cxnLst/>
              <a:rect l="l" t="t" r="r" b="b"/>
              <a:pathLst>
                <a:path w="9013825" h="6456680">
                  <a:moveTo>
                    <a:pt x="368230" y="0"/>
                  </a:moveTo>
                  <a:lnTo>
                    <a:pt x="8645308" y="0"/>
                  </a:lnTo>
                  <a:lnTo>
                    <a:pt x="8715606" y="281"/>
                  </a:lnTo>
                  <a:lnTo>
                    <a:pt x="8771602" y="2255"/>
                  </a:lnTo>
                  <a:lnTo>
                    <a:pt x="8818479" y="7612"/>
                  </a:lnTo>
                  <a:lnTo>
                    <a:pt x="8861422" y="18044"/>
                  </a:lnTo>
                  <a:lnTo>
                    <a:pt x="8905469" y="39798"/>
                  </a:lnTo>
                  <a:lnTo>
                    <a:pt x="8943320" y="70219"/>
                  </a:lnTo>
                  <a:lnTo>
                    <a:pt x="8973740" y="108070"/>
                  </a:lnTo>
                  <a:lnTo>
                    <a:pt x="8995494" y="152116"/>
                  </a:lnTo>
                  <a:lnTo>
                    <a:pt x="9005926" y="195085"/>
                  </a:lnTo>
                  <a:lnTo>
                    <a:pt x="9011283" y="242141"/>
                  </a:lnTo>
                  <a:lnTo>
                    <a:pt x="9013257" y="298622"/>
                  </a:lnTo>
                  <a:lnTo>
                    <a:pt x="9013539" y="369867"/>
                  </a:lnTo>
                  <a:lnTo>
                    <a:pt x="9013539" y="6088099"/>
                  </a:lnTo>
                  <a:lnTo>
                    <a:pt x="9013257" y="6158398"/>
                  </a:lnTo>
                  <a:lnTo>
                    <a:pt x="9011283" y="6214393"/>
                  </a:lnTo>
                  <a:lnTo>
                    <a:pt x="9005926" y="6261270"/>
                  </a:lnTo>
                  <a:lnTo>
                    <a:pt x="8995494" y="6304213"/>
                  </a:lnTo>
                  <a:lnTo>
                    <a:pt x="8973740" y="6348259"/>
                  </a:lnTo>
                  <a:lnTo>
                    <a:pt x="8943320" y="6386111"/>
                  </a:lnTo>
                  <a:lnTo>
                    <a:pt x="8905469" y="6416531"/>
                  </a:lnTo>
                  <a:lnTo>
                    <a:pt x="8861422" y="6438285"/>
                  </a:lnTo>
                  <a:lnTo>
                    <a:pt x="8818453" y="6448717"/>
                  </a:lnTo>
                  <a:lnTo>
                    <a:pt x="8771397" y="6454074"/>
                  </a:lnTo>
                  <a:lnTo>
                    <a:pt x="8714916" y="6456048"/>
                  </a:lnTo>
                  <a:lnTo>
                    <a:pt x="8643671" y="6456330"/>
                  </a:lnTo>
                  <a:lnTo>
                    <a:pt x="368230" y="6456330"/>
                  </a:lnTo>
                  <a:lnTo>
                    <a:pt x="297932" y="6456048"/>
                  </a:lnTo>
                  <a:lnTo>
                    <a:pt x="241936" y="6454074"/>
                  </a:lnTo>
                  <a:lnTo>
                    <a:pt x="195059" y="6448717"/>
                  </a:lnTo>
                  <a:lnTo>
                    <a:pt x="152116" y="6438285"/>
                  </a:lnTo>
                  <a:lnTo>
                    <a:pt x="108070" y="6416531"/>
                  </a:lnTo>
                  <a:lnTo>
                    <a:pt x="70219" y="6386111"/>
                  </a:lnTo>
                  <a:lnTo>
                    <a:pt x="39798" y="6348259"/>
                  </a:lnTo>
                  <a:lnTo>
                    <a:pt x="18044" y="6304213"/>
                  </a:lnTo>
                  <a:lnTo>
                    <a:pt x="7612" y="6261244"/>
                  </a:lnTo>
                  <a:lnTo>
                    <a:pt x="2255" y="6214189"/>
                  </a:lnTo>
                  <a:lnTo>
                    <a:pt x="281" y="6157707"/>
                  </a:lnTo>
                  <a:lnTo>
                    <a:pt x="0" y="6086462"/>
                  </a:lnTo>
                  <a:lnTo>
                    <a:pt x="0" y="368230"/>
                  </a:lnTo>
                  <a:lnTo>
                    <a:pt x="281" y="297932"/>
                  </a:lnTo>
                  <a:lnTo>
                    <a:pt x="2255" y="241936"/>
                  </a:lnTo>
                  <a:lnTo>
                    <a:pt x="7612" y="195059"/>
                  </a:lnTo>
                  <a:lnTo>
                    <a:pt x="18044" y="152116"/>
                  </a:lnTo>
                  <a:lnTo>
                    <a:pt x="39798" y="108070"/>
                  </a:lnTo>
                  <a:lnTo>
                    <a:pt x="70219" y="70219"/>
                  </a:lnTo>
                  <a:lnTo>
                    <a:pt x="108070" y="39798"/>
                  </a:lnTo>
                  <a:lnTo>
                    <a:pt x="152116" y="18044"/>
                  </a:lnTo>
                  <a:lnTo>
                    <a:pt x="195085" y="7612"/>
                  </a:lnTo>
                  <a:lnTo>
                    <a:pt x="242141" y="2255"/>
                  </a:lnTo>
                  <a:lnTo>
                    <a:pt x="298622" y="281"/>
                  </a:lnTo>
                  <a:lnTo>
                    <a:pt x="369867" y="0"/>
                  </a:lnTo>
                  <a:lnTo>
                    <a:pt x="36823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759882" y="0"/>
                  </a:moveTo>
                  <a:lnTo>
                    <a:pt x="21004" y="0"/>
                  </a:lnTo>
                  <a:lnTo>
                    <a:pt x="15277" y="1812"/>
                  </a:lnTo>
                  <a:lnTo>
                    <a:pt x="9025" y="4090"/>
                  </a:lnTo>
                  <a:lnTo>
                    <a:pt x="4094" y="9021"/>
                  </a:lnTo>
                  <a:lnTo>
                    <a:pt x="1811" y="15280"/>
                  </a:lnTo>
                  <a:lnTo>
                    <a:pt x="0" y="21000"/>
                  </a:lnTo>
                  <a:lnTo>
                    <a:pt x="0" y="809874"/>
                  </a:lnTo>
                  <a:lnTo>
                    <a:pt x="21004" y="830875"/>
                  </a:lnTo>
                  <a:lnTo>
                    <a:pt x="759882" y="830875"/>
                  </a:lnTo>
                  <a:lnTo>
                    <a:pt x="780887" y="809874"/>
                  </a:lnTo>
                  <a:lnTo>
                    <a:pt x="780887" y="21000"/>
                  </a:lnTo>
                  <a:lnTo>
                    <a:pt x="759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6644" y="4276092"/>
              <a:ext cx="781050" cy="831215"/>
            </a:xfrm>
            <a:custGeom>
              <a:avLst/>
              <a:gdLst/>
              <a:ahLst/>
              <a:cxnLst/>
              <a:rect l="l" t="t" r="r" b="b"/>
              <a:pathLst>
                <a:path w="781050" h="831214">
                  <a:moveTo>
                    <a:pt x="36989" y="0"/>
                  </a:moveTo>
                  <a:lnTo>
                    <a:pt x="743894" y="0"/>
                  </a:lnTo>
                  <a:lnTo>
                    <a:pt x="754499" y="0"/>
                  </a:lnTo>
                  <a:lnTo>
                    <a:pt x="759883" y="0"/>
                  </a:lnTo>
                  <a:lnTo>
                    <a:pt x="765603" y="1812"/>
                  </a:lnTo>
                  <a:lnTo>
                    <a:pt x="771862" y="4090"/>
                  </a:lnTo>
                  <a:lnTo>
                    <a:pt x="776793" y="9021"/>
                  </a:lnTo>
                  <a:lnTo>
                    <a:pt x="779071" y="15280"/>
                  </a:lnTo>
                  <a:lnTo>
                    <a:pt x="780884" y="21000"/>
                  </a:lnTo>
                  <a:lnTo>
                    <a:pt x="780884" y="26384"/>
                  </a:lnTo>
                  <a:lnTo>
                    <a:pt x="780884" y="37154"/>
                  </a:lnTo>
                  <a:lnTo>
                    <a:pt x="780884" y="793885"/>
                  </a:lnTo>
                  <a:lnTo>
                    <a:pt x="780884" y="804490"/>
                  </a:lnTo>
                  <a:lnTo>
                    <a:pt x="780884" y="809875"/>
                  </a:lnTo>
                  <a:lnTo>
                    <a:pt x="779071" y="815594"/>
                  </a:lnTo>
                  <a:lnTo>
                    <a:pt x="776793" y="821853"/>
                  </a:lnTo>
                  <a:lnTo>
                    <a:pt x="771862" y="826784"/>
                  </a:lnTo>
                  <a:lnTo>
                    <a:pt x="765603" y="829062"/>
                  </a:lnTo>
                  <a:lnTo>
                    <a:pt x="759883" y="830875"/>
                  </a:lnTo>
                  <a:lnTo>
                    <a:pt x="754499" y="830875"/>
                  </a:lnTo>
                  <a:lnTo>
                    <a:pt x="743730" y="830875"/>
                  </a:lnTo>
                  <a:lnTo>
                    <a:pt x="36989" y="830875"/>
                  </a:lnTo>
                  <a:lnTo>
                    <a:pt x="26384" y="830875"/>
                  </a:lnTo>
                  <a:lnTo>
                    <a:pt x="21000" y="830875"/>
                  </a:lnTo>
                  <a:lnTo>
                    <a:pt x="15280" y="829062"/>
                  </a:lnTo>
                  <a:lnTo>
                    <a:pt x="9021" y="826784"/>
                  </a:lnTo>
                  <a:lnTo>
                    <a:pt x="4090" y="821853"/>
                  </a:lnTo>
                  <a:lnTo>
                    <a:pt x="1812" y="815594"/>
                  </a:lnTo>
                  <a:lnTo>
                    <a:pt x="0" y="809875"/>
                  </a:lnTo>
                  <a:lnTo>
                    <a:pt x="0" y="804490"/>
                  </a:lnTo>
                  <a:lnTo>
                    <a:pt x="0" y="793721"/>
                  </a:lnTo>
                  <a:lnTo>
                    <a:pt x="0" y="36989"/>
                  </a:lnTo>
                  <a:lnTo>
                    <a:pt x="0" y="26384"/>
                  </a:lnTo>
                  <a:lnTo>
                    <a:pt x="0" y="21000"/>
                  </a:lnTo>
                  <a:lnTo>
                    <a:pt x="1812" y="15280"/>
                  </a:lnTo>
                  <a:lnTo>
                    <a:pt x="4090" y="9021"/>
                  </a:lnTo>
                  <a:lnTo>
                    <a:pt x="9021" y="4090"/>
                  </a:lnTo>
                  <a:lnTo>
                    <a:pt x="15280" y="1812"/>
                  </a:lnTo>
                  <a:lnTo>
                    <a:pt x="21000" y="0"/>
                  </a:lnTo>
                  <a:lnTo>
                    <a:pt x="26384" y="0"/>
                  </a:lnTo>
                  <a:lnTo>
                    <a:pt x="37154" y="0"/>
                  </a:lnTo>
                  <a:lnTo>
                    <a:pt x="36989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13019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03075" y="0"/>
                  </a:moveTo>
                  <a:lnTo>
                    <a:pt x="95452" y="0"/>
                  </a:lnTo>
                  <a:lnTo>
                    <a:pt x="88834" y="3081"/>
                  </a:lnTo>
                  <a:lnTo>
                    <a:pt x="83013" y="6105"/>
                  </a:lnTo>
                  <a:lnTo>
                    <a:pt x="18481" y="70635"/>
                  </a:lnTo>
                  <a:lnTo>
                    <a:pt x="18606" y="70507"/>
                  </a:lnTo>
                  <a:lnTo>
                    <a:pt x="6104" y="83012"/>
                  </a:lnTo>
                  <a:lnTo>
                    <a:pt x="3078" y="88843"/>
                  </a:lnTo>
                  <a:lnTo>
                    <a:pt x="0" y="95451"/>
                  </a:lnTo>
                  <a:lnTo>
                    <a:pt x="0" y="103084"/>
                  </a:lnTo>
                  <a:lnTo>
                    <a:pt x="691245" y="800667"/>
                  </a:lnTo>
                  <a:lnTo>
                    <a:pt x="703685" y="806774"/>
                  </a:lnTo>
                  <a:lnTo>
                    <a:pt x="711318" y="806774"/>
                  </a:lnTo>
                  <a:lnTo>
                    <a:pt x="800666" y="723761"/>
                  </a:lnTo>
                  <a:lnTo>
                    <a:pt x="806771" y="711321"/>
                  </a:lnTo>
                  <a:lnTo>
                    <a:pt x="806771" y="703689"/>
                  </a:lnTo>
                  <a:lnTo>
                    <a:pt x="803692" y="697080"/>
                  </a:lnTo>
                  <a:lnTo>
                    <a:pt x="800666" y="691250"/>
                  </a:lnTo>
                  <a:lnTo>
                    <a:pt x="115514" y="6105"/>
                  </a:lnTo>
                  <a:lnTo>
                    <a:pt x="109692" y="3081"/>
                  </a:lnTo>
                  <a:lnTo>
                    <a:pt x="103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13012" y="4215289"/>
              <a:ext cx="807085" cy="807085"/>
            </a:xfrm>
            <a:custGeom>
              <a:avLst/>
              <a:gdLst/>
              <a:ahLst/>
              <a:cxnLst/>
              <a:rect l="l" t="t" r="r" b="b"/>
              <a:pathLst>
                <a:path w="807084" h="807085">
                  <a:moveTo>
                    <a:pt x="18482" y="70635"/>
                  </a:moveTo>
                  <a:lnTo>
                    <a:pt x="70635" y="18482"/>
                  </a:lnTo>
                  <a:lnTo>
                    <a:pt x="78844" y="10274"/>
                  </a:lnTo>
                  <a:lnTo>
                    <a:pt x="83012" y="6105"/>
                  </a:lnTo>
                  <a:lnTo>
                    <a:pt x="88843" y="3081"/>
                  </a:lnTo>
                  <a:lnTo>
                    <a:pt x="95451" y="0"/>
                  </a:lnTo>
                  <a:lnTo>
                    <a:pt x="103085" y="0"/>
                  </a:lnTo>
                  <a:lnTo>
                    <a:pt x="109693" y="3081"/>
                  </a:lnTo>
                  <a:lnTo>
                    <a:pt x="115524" y="6105"/>
                  </a:lnTo>
                  <a:lnTo>
                    <a:pt x="119692" y="10274"/>
                  </a:lnTo>
                  <a:lnTo>
                    <a:pt x="128028" y="18610"/>
                  </a:lnTo>
                  <a:lnTo>
                    <a:pt x="788291" y="678873"/>
                  </a:lnTo>
                  <a:lnTo>
                    <a:pt x="796500" y="687082"/>
                  </a:lnTo>
                  <a:lnTo>
                    <a:pt x="800668" y="691250"/>
                  </a:lnTo>
                  <a:lnTo>
                    <a:pt x="803692" y="697081"/>
                  </a:lnTo>
                  <a:lnTo>
                    <a:pt x="806774" y="703689"/>
                  </a:lnTo>
                  <a:lnTo>
                    <a:pt x="806774" y="711322"/>
                  </a:lnTo>
                  <a:lnTo>
                    <a:pt x="803692" y="717931"/>
                  </a:lnTo>
                  <a:lnTo>
                    <a:pt x="800668" y="723761"/>
                  </a:lnTo>
                  <a:lnTo>
                    <a:pt x="796500" y="727929"/>
                  </a:lnTo>
                  <a:lnTo>
                    <a:pt x="788164" y="736266"/>
                  </a:lnTo>
                  <a:lnTo>
                    <a:pt x="736138" y="788291"/>
                  </a:lnTo>
                  <a:lnTo>
                    <a:pt x="727929" y="796500"/>
                  </a:lnTo>
                  <a:lnTo>
                    <a:pt x="723761" y="800668"/>
                  </a:lnTo>
                  <a:lnTo>
                    <a:pt x="717931" y="803692"/>
                  </a:lnTo>
                  <a:lnTo>
                    <a:pt x="711322" y="806774"/>
                  </a:lnTo>
                  <a:lnTo>
                    <a:pt x="703689" y="806774"/>
                  </a:lnTo>
                  <a:lnTo>
                    <a:pt x="697081" y="803692"/>
                  </a:lnTo>
                  <a:lnTo>
                    <a:pt x="691250" y="800668"/>
                  </a:lnTo>
                  <a:lnTo>
                    <a:pt x="687082" y="796500"/>
                  </a:lnTo>
                  <a:lnTo>
                    <a:pt x="678746" y="788164"/>
                  </a:lnTo>
                  <a:lnTo>
                    <a:pt x="18482" y="127901"/>
                  </a:lnTo>
                  <a:lnTo>
                    <a:pt x="10273" y="119692"/>
                  </a:lnTo>
                  <a:lnTo>
                    <a:pt x="6105" y="115524"/>
                  </a:lnTo>
                  <a:lnTo>
                    <a:pt x="3081" y="109693"/>
                  </a:lnTo>
                  <a:lnTo>
                    <a:pt x="0" y="103085"/>
                  </a:lnTo>
                  <a:lnTo>
                    <a:pt x="0" y="95451"/>
                  </a:lnTo>
                  <a:lnTo>
                    <a:pt x="3081" y="88843"/>
                  </a:lnTo>
                  <a:lnTo>
                    <a:pt x="6105" y="83012"/>
                  </a:lnTo>
                  <a:lnTo>
                    <a:pt x="10273" y="78844"/>
                  </a:lnTo>
                  <a:lnTo>
                    <a:pt x="18610" y="70508"/>
                  </a:lnTo>
                  <a:lnTo>
                    <a:pt x="18482" y="7063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028246" y="3788314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69" h="1309370">
                  <a:moveTo>
                    <a:pt x="394344" y="0"/>
                  </a:moveTo>
                  <a:lnTo>
                    <a:pt x="386710" y="0"/>
                  </a:lnTo>
                  <a:lnTo>
                    <a:pt x="380103" y="3081"/>
                  </a:lnTo>
                  <a:lnTo>
                    <a:pt x="374271" y="6105"/>
                  </a:lnTo>
                  <a:lnTo>
                    <a:pt x="18481" y="361893"/>
                  </a:lnTo>
                  <a:lnTo>
                    <a:pt x="18606" y="361765"/>
                  </a:lnTo>
                  <a:lnTo>
                    <a:pt x="6104" y="374270"/>
                  </a:lnTo>
                  <a:lnTo>
                    <a:pt x="3078" y="380100"/>
                  </a:lnTo>
                  <a:lnTo>
                    <a:pt x="0" y="386709"/>
                  </a:lnTo>
                  <a:lnTo>
                    <a:pt x="0" y="394342"/>
                  </a:lnTo>
                  <a:lnTo>
                    <a:pt x="902412" y="1303083"/>
                  </a:lnTo>
                  <a:lnTo>
                    <a:pt x="914851" y="1309189"/>
                  </a:lnTo>
                  <a:lnTo>
                    <a:pt x="922485" y="1309189"/>
                  </a:lnTo>
                  <a:lnTo>
                    <a:pt x="1303080" y="934919"/>
                  </a:lnTo>
                  <a:lnTo>
                    <a:pt x="1309185" y="922479"/>
                  </a:lnTo>
                  <a:lnTo>
                    <a:pt x="1309185" y="914846"/>
                  </a:lnTo>
                  <a:lnTo>
                    <a:pt x="1306106" y="908238"/>
                  </a:lnTo>
                  <a:lnTo>
                    <a:pt x="1303080" y="902408"/>
                  </a:lnTo>
                  <a:lnTo>
                    <a:pt x="406783" y="6105"/>
                  </a:lnTo>
                  <a:lnTo>
                    <a:pt x="400951" y="3081"/>
                  </a:lnTo>
                  <a:lnTo>
                    <a:pt x="39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2" name="object 12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6904" y="7557750"/>
            <a:ext cx="18681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pull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89" y="4856261"/>
            <a:ext cx="1177290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latin typeface="Consolas"/>
                <a:cs typeface="Consolas"/>
              </a:rPr>
              <a:t>a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1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b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2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c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3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875"/>
              </a:lnSpc>
            </a:pPr>
            <a:r>
              <a:rPr sz="3300" dirty="0">
                <a:latin typeface="Consolas"/>
                <a:cs typeface="Consolas"/>
              </a:rPr>
              <a:t>d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4</a:t>
            </a:r>
            <a:endParaRPr sz="33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300" dirty="0">
                <a:latin typeface="Consolas"/>
                <a:cs typeface="Consolas"/>
              </a:rPr>
              <a:t>e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=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50" dirty="0">
                <a:latin typeface="Consolas"/>
                <a:cs typeface="Consolas"/>
              </a:rPr>
              <a:t>5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0D39A91B-FCDA-C5B9-87C4-1A9699D5B9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7638" y="4196595"/>
            <a:ext cx="45389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log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A9C5D2-A980-A990-781B-B80F93F0B7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97719AB-8F64-F91A-14E4-A8FB34CCBA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log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DC51B11-D18A-CBAD-72B2-B8093223E7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25" dirty="0">
                <a:latin typeface="Consolas"/>
                <a:cs typeface="Consolas"/>
              </a:rPr>
              <a:t>log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6904" y="7557750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log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dirty="0"/>
              <a:t>commit</a:t>
            </a:r>
            <a:r>
              <a:rPr spc="-5" dirty="0"/>
              <a:t> </a:t>
            </a:r>
            <a:r>
              <a:rPr spc="-10" dirty="0"/>
              <a:t>436f6d6d6974204d73672048657265</a:t>
            </a:r>
          </a:p>
          <a:p>
            <a:pPr marL="12700" marR="5080">
              <a:lnSpc>
                <a:spcPts val="3879"/>
              </a:lnSpc>
              <a:spcBef>
                <a:spcPts val="155"/>
              </a:spcBef>
              <a:tabLst>
                <a:tab pos="1854835" algn="l"/>
              </a:tabLst>
            </a:pPr>
            <a:r>
              <a:rPr dirty="0"/>
              <a:t>Author:</a:t>
            </a:r>
            <a:r>
              <a:rPr spc="-5" dirty="0"/>
              <a:t> </a:t>
            </a:r>
            <a:r>
              <a:rPr dirty="0"/>
              <a:t>Brian</a:t>
            </a:r>
            <a:r>
              <a:rPr spc="-5" dirty="0"/>
              <a:t> </a:t>
            </a:r>
            <a:r>
              <a:rPr dirty="0"/>
              <a:t>Yu</a:t>
            </a:r>
            <a:r>
              <a:rPr spc="-5" dirty="0"/>
              <a:t> </a:t>
            </a:r>
            <a:r>
              <a:rPr spc="-10" dirty="0">
                <a:hlinkClick r:id="rId2"/>
              </a:rPr>
              <a:t>&lt;brian@cs.harvard.edu&gt;</a:t>
            </a:r>
            <a:r>
              <a:rPr spc="-10" dirty="0"/>
              <a:t> Date:</a:t>
            </a:r>
            <a:r>
              <a:rPr dirty="0"/>
              <a:t>	Tue</a:t>
            </a:r>
            <a:r>
              <a:rPr spc="-5" dirty="0"/>
              <a:t> </a:t>
            </a:r>
            <a:r>
              <a:rPr dirty="0"/>
              <a:t>Jan</a:t>
            </a:r>
            <a:r>
              <a:rPr spc="-5" dirty="0"/>
              <a:t> </a:t>
            </a:r>
            <a:r>
              <a:rPr dirty="0"/>
              <a:t>14</a:t>
            </a:r>
            <a:r>
              <a:rPr spc="-5" dirty="0"/>
              <a:t> </a:t>
            </a:r>
            <a:r>
              <a:rPr dirty="0"/>
              <a:t>14:06:28</a:t>
            </a:r>
            <a:r>
              <a:rPr spc="-5" dirty="0"/>
              <a:t> </a:t>
            </a:r>
            <a:r>
              <a:rPr dirty="0"/>
              <a:t>2020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0400</a:t>
            </a:r>
          </a:p>
          <a:p>
            <a:pPr marL="933450">
              <a:lnSpc>
                <a:spcPct val="100000"/>
              </a:lnSpc>
              <a:spcBef>
                <a:spcPts val="3670"/>
              </a:spcBef>
            </a:pPr>
            <a:r>
              <a:rPr dirty="0"/>
              <a:t>Remove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20" dirty="0"/>
              <a:t>line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08494" y="7651987"/>
            <a:ext cx="9006205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commit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57656c636f6d6520746f20576562</a:t>
            </a:r>
            <a:endParaRPr sz="3300">
              <a:latin typeface="Consolas"/>
              <a:cs typeface="Consolas"/>
            </a:endParaRPr>
          </a:p>
          <a:p>
            <a:pPr marL="12700" marR="5080">
              <a:lnSpc>
                <a:spcPts val="3879"/>
              </a:lnSpc>
              <a:spcBef>
                <a:spcPts val="155"/>
              </a:spcBef>
              <a:tabLst>
                <a:tab pos="1854835" algn="l"/>
              </a:tabLst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Author: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Brian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Yu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  <a:hlinkClick r:id="rId2"/>
              </a:rPr>
              <a:t>&lt;brian@cs.harvard.edu&gt;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 Date: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	Tue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Jan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14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14:05:28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2020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0400</a:t>
            </a:r>
            <a:endParaRPr sz="3300">
              <a:latin typeface="Consolas"/>
              <a:cs typeface="Consolas"/>
            </a:endParaRPr>
          </a:p>
          <a:p>
            <a:pPr marL="933450">
              <a:lnSpc>
                <a:spcPct val="100000"/>
              </a:lnSpc>
              <a:spcBef>
                <a:spcPts val="36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4A42165E-5FDA-CB4E-306D-7D5A890BBF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8914" y="4196595"/>
            <a:ext cx="58286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Consolas"/>
                <a:cs typeface="Consolas"/>
              </a:rPr>
              <a:t>git</a:t>
            </a:r>
            <a:r>
              <a:rPr spc="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reset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CDCAFA-D721-BC19-9825-81BB5BC8D1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788218"/>
            <a:ext cx="6350000" cy="2347595"/>
            <a:chOff x="7913530" y="6788218"/>
            <a:chExt cx="6350000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7315789" y="6788218"/>
            <a:ext cx="1993900" cy="2347595"/>
            <a:chOff x="7315789" y="6788218"/>
            <a:chExt cx="1993900" cy="2347595"/>
          </a:xfrm>
        </p:grpSpPr>
        <p:sp>
          <p:nvSpPr>
            <p:cNvPr id="24" name="object 24"/>
            <p:cNvSpPr/>
            <p:nvPr/>
          </p:nvSpPr>
          <p:spPr>
            <a:xfrm>
              <a:off x="734224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421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78235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48407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990516" y="6821344"/>
            <a:ext cx="1993264" cy="2347595"/>
            <a:chOff x="13990516" y="6821344"/>
            <a:chExt cx="1993264" cy="2347595"/>
          </a:xfrm>
        </p:grpSpPr>
        <p:sp>
          <p:nvSpPr>
            <p:cNvPr id="34" name="object 34"/>
            <p:cNvSpPr/>
            <p:nvPr/>
          </p:nvSpPr>
          <p:spPr>
            <a:xfrm>
              <a:off x="140167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21942" y="9212150"/>
            <a:ext cx="2125980" cy="8172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10160">
              <a:lnSpc>
                <a:spcPts val="2970"/>
              </a:lnSpc>
              <a:spcBef>
                <a:spcPts val="44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436f6d6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4" name="Fußzeilenplatzhalter 43">
            <a:extLst>
              <a:ext uri="{FF2B5EF4-FFF2-40B4-BE49-F238E27FC236}">
                <a16:creationId xmlns:a16="http://schemas.microsoft.com/office/drawing/2014/main" id="{7209BFA7-3BCF-973A-5FF4-131BD47BAF9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3530" y="6788218"/>
            <a:ext cx="6350000" cy="2347595"/>
            <a:chOff x="7913530" y="6788218"/>
            <a:chExt cx="6350000" cy="2347595"/>
          </a:xfrm>
        </p:grpSpPr>
        <p:sp>
          <p:nvSpPr>
            <p:cNvPr id="3" name="object 3"/>
            <p:cNvSpPr/>
            <p:nvPr/>
          </p:nvSpPr>
          <p:spPr>
            <a:xfrm>
              <a:off x="10870255" y="8121989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0" y="0"/>
                  </a:moveTo>
                  <a:lnTo>
                    <a:pt x="3361508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1529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14" name="object 1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18904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18904" y="8154590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e</a:t>
            </a:r>
            <a:r>
              <a:rPr sz="1900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00882B"/>
                </a:solidFill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15789" y="6788218"/>
            <a:ext cx="1993900" cy="2347595"/>
            <a:chOff x="7315789" y="6788218"/>
            <a:chExt cx="1993900" cy="2347595"/>
          </a:xfrm>
        </p:grpSpPr>
        <p:sp>
          <p:nvSpPr>
            <p:cNvPr id="23" name="object 23"/>
            <p:cNvSpPr/>
            <p:nvPr/>
          </p:nvSpPr>
          <p:spPr>
            <a:xfrm>
              <a:off x="734224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421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51362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78235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48407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73983" y="7306448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3983" y="8154590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990516" y="6821344"/>
            <a:ext cx="1993264" cy="2347595"/>
            <a:chOff x="13990516" y="6821344"/>
            <a:chExt cx="1993264" cy="2347595"/>
          </a:xfrm>
        </p:grpSpPr>
        <p:sp>
          <p:nvSpPr>
            <p:cNvPr id="33" name="object 33"/>
            <p:cNvSpPr/>
            <p:nvPr/>
          </p:nvSpPr>
          <p:spPr>
            <a:xfrm>
              <a:off x="140167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7" y="6349"/>
                  </a:lnTo>
                  <a:lnTo>
                    <a:pt x="13909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5" y="2146432"/>
                  </a:lnTo>
                  <a:lnTo>
                    <a:pt x="1747095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5" y="14004"/>
                  </a:lnTo>
                  <a:lnTo>
                    <a:pt x="1699987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016693" y="6995252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267394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72" y="1439"/>
                  </a:lnTo>
                  <a:lnTo>
                    <a:pt x="1444" y="3174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25914" y="6992990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52793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0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38" y="281748"/>
                  </a:lnTo>
                  <a:lnTo>
                    <a:pt x="24761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552794" y="697159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22961" y="682134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07" y="460692"/>
                  </a:lnTo>
                  <a:lnTo>
                    <a:pt x="328984" y="458544"/>
                  </a:lnTo>
                  <a:lnTo>
                    <a:pt x="458541" y="328991"/>
                  </a:lnTo>
                  <a:lnTo>
                    <a:pt x="460687" y="324613"/>
                  </a:lnTo>
                  <a:lnTo>
                    <a:pt x="460687" y="321927"/>
                  </a:lnTo>
                  <a:lnTo>
                    <a:pt x="458541" y="317550"/>
                  </a:lnTo>
                  <a:lnTo>
                    <a:pt x="143147" y="2148"/>
                  </a:lnTo>
                  <a:lnTo>
                    <a:pt x="138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143936" y="7337861"/>
            <a:ext cx="687705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a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dirty="0">
                <a:latin typeface="Consolas"/>
                <a:cs typeface="Consolas"/>
              </a:rPr>
              <a:t>d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e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5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58429" y="7547278"/>
            <a:ext cx="371030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reset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hard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21942" y="9212150"/>
            <a:ext cx="2125980" cy="8172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10160">
              <a:lnSpc>
                <a:spcPts val="2970"/>
              </a:lnSpc>
              <a:spcBef>
                <a:spcPts val="44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436f6d6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Fußzeilenplatzhalter 44">
            <a:extLst>
              <a:ext uri="{FF2B5EF4-FFF2-40B4-BE49-F238E27FC236}">
                <a16:creationId xmlns:a16="http://schemas.microsoft.com/office/drawing/2014/main" id="{476CE8A1-A4FB-BB90-05AA-0F173C062C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610"/>
            <a:ext cx="15937865" cy="4412615"/>
            <a:chOff x="0" y="3464610"/>
            <a:chExt cx="15937865" cy="4412615"/>
          </a:xfrm>
        </p:grpSpPr>
        <p:sp>
          <p:nvSpPr>
            <p:cNvPr id="3" name="object 3"/>
            <p:cNvSpPr/>
            <p:nvPr/>
          </p:nvSpPr>
          <p:spPr>
            <a:xfrm>
              <a:off x="0" y="5591452"/>
              <a:ext cx="15937865" cy="125730"/>
            </a:xfrm>
            <a:custGeom>
              <a:avLst/>
              <a:gdLst/>
              <a:ahLst/>
              <a:cxnLst/>
              <a:rect l="l" t="t" r="r" b="b"/>
              <a:pathLst>
                <a:path w="15937865" h="125729">
                  <a:moveTo>
                    <a:pt x="0" y="125650"/>
                  </a:moveTo>
                  <a:lnTo>
                    <a:pt x="0" y="0"/>
                  </a:lnTo>
                  <a:lnTo>
                    <a:pt x="15937363" y="0"/>
                  </a:lnTo>
                  <a:lnTo>
                    <a:pt x="15937363" y="125650"/>
                  </a:lnTo>
                  <a:lnTo>
                    <a:pt x="0" y="125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55" y="0"/>
                  </a:moveTo>
                  <a:lnTo>
                    <a:pt x="245941" y="0"/>
                  </a:lnTo>
                  <a:lnTo>
                    <a:pt x="198567" y="187"/>
                  </a:lnTo>
                  <a:lnTo>
                    <a:pt x="129720" y="5061"/>
                  </a:lnTo>
                  <a:lnTo>
                    <a:pt x="71860" y="26463"/>
                  </a:lnTo>
                  <a:lnTo>
                    <a:pt x="26463" y="71860"/>
                  </a:lnTo>
                  <a:lnTo>
                    <a:pt x="5059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60" y="4031001"/>
                  </a:lnTo>
                  <a:lnTo>
                    <a:pt x="129703" y="4052403"/>
                  </a:lnTo>
                  <a:lnTo>
                    <a:pt x="198107" y="4057277"/>
                  </a:lnTo>
                  <a:lnTo>
                    <a:pt x="244852" y="4057464"/>
                  </a:lnTo>
                  <a:lnTo>
                    <a:pt x="3127467" y="4057464"/>
                  </a:lnTo>
                  <a:lnTo>
                    <a:pt x="3174840" y="4057277"/>
                  </a:lnTo>
                  <a:lnTo>
                    <a:pt x="3243687" y="4052403"/>
                  </a:lnTo>
                  <a:lnTo>
                    <a:pt x="3301547" y="4031001"/>
                  </a:lnTo>
                  <a:lnTo>
                    <a:pt x="3346944" y="3985604"/>
                  </a:lnTo>
                  <a:lnTo>
                    <a:pt x="3368348" y="3927743"/>
                  </a:lnTo>
                  <a:lnTo>
                    <a:pt x="3373220" y="3859356"/>
                  </a:lnTo>
                  <a:lnTo>
                    <a:pt x="3373408" y="3812611"/>
                  </a:lnTo>
                  <a:lnTo>
                    <a:pt x="3373403" y="244853"/>
                  </a:lnTo>
                  <a:lnTo>
                    <a:pt x="3373220" y="198568"/>
                  </a:lnTo>
                  <a:lnTo>
                    <a:pt x="3368342" y="129704"/>
                  </a:lnTo>
                  <a:lnTo>
                    <a:pt x="3346944" y="71860"/>
                  </a:lnTo>
                  <a:lnTo>
                    <a:pt x="3301547" y="26463"/>
                  </a:lnTo>
                  <a:lnTo>
                    <a:pt x="3243704" y="5061"/>
                  </a:lnTo>
                  <a:lnTo>
                    <a:pt x="3175299" y="187"/>
                  </a:lnTo>
                  <a:lnTo>
                    <a:pt x="3128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9060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0" y="0"/>
                  </a:moveTo>
                  <a:lnTo>
                    <a:pt x="13963" y="0"/>
                  </a:lnTo>
                  <a:lnTo>
                    <a:pt x="10160" y="1205"/>
                  </a:lnTo>
                  <a:lnTo>
                    <a:pt x="5998" y="2720"/>
                  </a:lnTo>
                  <a:lnTo>
                    <a:pt x="2720" y="5998"/>
                  </a:lnTo>
                  <a:lnTo>
                    <a:pt x="1205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3" y="552485"/>
                  </a:lnTo>
                  <a:lnTo>
                    <a:pt x="505280" y="552485"/>
                  </a:lnTo>
                  <a:lnTo>
                    <a:pt x="519244" y="538521"/>
                  </a:lnTo>
                  <a:lnTo>
                    <a:pt x="519244" y="13963"/>
                  </a:lnTo>
                  <a:lnTo>
                    <a:pt x="50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0930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711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5" y="0"/>
                  </a:moveTo>
                  <a:lnTo>
                    <a:pt x="63470" y="0"/>
                  </a:lnTo>
                  <a:lnTo>
                    <a:pt x="55199" y="4059"/>
                  </a:lnTo>
                  <a:lnTo>
                    <a:pt x="12374" y="46884"/>
                  </a:lnTo>
                  <a:lnTo>
                    <a:pt x="4060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0" y="76816"/>
                  </a:lnTo>
                  <a:lnTo>
                    <a:pt x="459643" y="532400"/>
                  </a:lnTo>
                  <a:lnTo>
                    <a:pt x="467914" y="536460"/>
                  </a:lnTo>
                  <a:lnTo>
                    <a:pt x="472990" y="536460"/>
                  </a:lnTo>
                  <a:lnTo>
                    <a:pt x="481261" y="532400"/>
                  </a:lnTo>
                  <a:lnTo>
                    <a:pt x="532400" y="481261"/>
                  </a:lnTo>
                  <a:lnTo>
                    <a:pt x="536460" y="472989"/>
                  </a:lnTo>
                  <a:lnTo>
                    <a:pt x="536460" y="467914"/>
                  </a:lnTo>
                  <a:lnTo>
                    <a:pt x="532400" y="459643"/>
                  </a:lnTo>
                  <a:lnTo>
                    <a:pt x="76817" y="4059"/>
                  </a:lnTo>
                  <a:lnTo>
                    <a:pt x="68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1713" y="3748524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5346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262216" y="0"/>
                  </a:moveTo>
                  <a:lnTo>
                    <a:pt x="257140" y="0"/>
                  </a:lnTo>
                  <a:lnTo>
                    <a:pt x="248869" y="4059"/>
                  </a:lnTo>
                  <a:lnTo>
                    <a:pt x="12374" y="240553"/>
                  </a:lnTo>
                  <a:lnTo>
                    <a:pt x="4060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0" y="270487"/>
                  </a:lnTo>
                  <a:lnTo>
                    <a:pt x="600051" y="866478"/>
                  </a:lnTo>
                  <a:lnTo>
                    <a:pt x="608322" y="870538"/>
                  </a:lnTo>
                  <a:lnTo>
                    <a:pt x="613398" y="870538"/>
                  </a:lnTo>
                  <a:lnTo>
                    <a:pt x="621670" y="866478"/>
                  </a:lnTo>
                  <a:lnTo>
                    <a:pt x="866479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9" y="600050"/>
                  </a:lnTo>
                  <a:lnTo>
                    <a:pt x="270488" y="4059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499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4766" y="3464610"/>
            <a:ext cx="3743325" cy="4412615"/>
            <a:chOff x="7744766" y="3464610"/>
            <a:chExt cx="3743325" cy="4412615"/>
          </a:xfrm>
        </p:grpSpPr>
        <p:sp>
          <p:nvSpPr>
            <p:cNvPr id="13" name="object 13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3128560" y="0"/>
                  </a:moveTo>
                  <a:lnTo>
                    <a:pt x="245942" y="0"/>
                  </a:lnTo>
                  <a:lnTo>
                    <a:pt x="198568" y="187"/>
                  </a:lnTo>
                  <a:lnTo>
                    <a:pt x="129721" y="5061"/>
                  </a:lnTo>
                  <a:lnTo>
                    <a:pt x="71861" y="26463"/>
                  </a:lnTo>
                  <a:lnTo>
                    <a:pt x="26464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4" y="3985604"/>
                  </a:lnTo>
                  <a:lnTo>
                    <a:pt x="71861" y="4031001"/>
                  </a:lnTo>
                  <a:lnTo>
                    <a:pt x="129704" y="4052403"/>
                  </a:lnTo>
                  <a:lnTo>
                    <a:pt x="198108" y="4057277"/>
                  </a:lnTo>
                  <a:lnTo>
                    <a:pt x="244853" y="4057464"/>
                  </a:lnTo>
                  <a:lnTo>
                    <a:pt x="3127471" y="4057464"/>
                  </a:lnTo>
                  <a:lnTo>
                    <a:pt x="3174844" y="4057277"/>
                  </a:lnTo>
                  <a:lnTo>
                    <a:pt x="3243690" y="4052403"/>
                  </a:lnTo>
                  <a:lnTo>
                    <a:pt x="3301551" y="4031001"/>
                  </a:lnTo>
                  <a:lnTo>
                    <a:pt x="3346947" y="3985604"/>
                  </a:lnTo>
                  <a:lnTo>
                    <a:pt x="3368351" y="3927743"/>
                  </a:lnTo>
                  <a:lnTo>
                    <a:pt x="3373223" y="3859356"/>
                  </a:lnTo>
                  <a:lnTo>
                    <a:pt x="3373411" y="3812611"/>
                  </a:lnTo>
                  <a:lnTo>
                    <a:pt x="3373407" y="244853"/>
                  </a:lnTo>
                  <a:lnTo>
                    <a:pt x="3373223" y="198568"/>
                  </a:lnTo>
                  <a:lnTo>
                    <a:pt x="3368344" y="129704"/>
                  </a:lnTo>
                  <a:lnTo>
                    <a:pt x="3346947" y="71860"/>
                  </a:lnTo>
                  <a:lnTo>
                    <a:pt x="3301551" y="26463"/>
                  </a:lnTo>
                  <a:lnTo>
                    <a:pt x="3243707" y="5061"/>
                  </a:lnTo>
                  <a:lnTo>
                    <a:pt x="3175303" y="187"/>
                  </a:lnTo>
                  <a:lnTo>
                    <a:pt x="3128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1118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4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2298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29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7376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5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73774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22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87056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b = </a:t>
            </a:r>
            <a:r>
              <a:rPr sz="3050" spc="-50" dirty="0">
                <a:latin typeface="Consolas"/>
                <a:cs typeface="Consolas"/>
              </a:rPr>
              <a:t>2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7056" y="5777699"/>
            <a:ext cx="109093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016997" y="3464610"/>
            <a:ext cx="3743325" cy="4412615"/>
            <a:chOff x="14016997" y="3464610"/>
            <a:chExt cx="3743325" cy="4412615"/>
          </a:xfrm>
        </p:grpSpPr>
        <p:sp>
          <p:nvSpPr>
            <p:cNvPr id="23" name="object 23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3128553" y="0"/>
                  </a:moveTo>
                  <a:lnTo>
                    <a:pt x="245940" y="0"/>
                  </a:lnTo>
                  <a:lnTo>
                    <a:pt x="198567" y="187"/>
                  </a:lnTo>
                  <a:lnTo>
                    <a:pt x="129721" y="5061"/>
                  </a:lnTo>
                  <a:lnTo>
                    <a:pt x="71859" y="26463"/>
                  </a:lnTo>
                  <a:lnTo>
                    <a:pt x="26463" y="71860"/>
                  </a:lnTo>
                  <a:lnTo>
                    <a:pt x="5060" y="129721"/>
                  </a:lnTo>
                  <a:lnTo>
                    <a:pt x="187" y="198108"/>
                  </a:lnTo>
                  <a:lnTo>
                    <a:pt x="0" y="244853"/>
                  </a:lnTo>
                  <a:lnTo>
                    <a:pt x="4" y="3812611"/>
                  </a:lnTo>
                  <a:lnTo>
                    <a:pt x="187" y="3858896"/>
                  </a:lnTo>
                  <a:lnTo>
                    <a:pt x="5066" y="3927760"/>
                  </a:lnTo>
                  <a:lnTo>
                    <a:pt x="26463" y="3985604"/>
                  </a:lnTo>
                  <a:lnTo>
                    <a:pt x="71859" y="4031001"/>
                  </a:lnTo>
                  <a:lnTo>
                    <a:pt x="129704" y="4052403"/>
                  </a:lnTo>
                  <a:lnTo>
                    <a:pt x="198107" y="4057277"/>
                  </a:lnTo>
                  <a:lnTo>
                    <a:pt x="244851" y="4057464"/>
                  </a:lnTo>
                  <a:lnTo>
                    <a:pt x="3127475" y="4057464"/>
                  </a:lnTo>
                  <a:lnTo>
                    <a:pt x="3174848" y="4057277"/>
                  </a:lnTo>
                  <a:lnTo>
                    <a:pt x="3243694" y="4052403"/>
                  </a:lnTo>
                  <a:lnTo>
                    <a:pt x="3301555" y="4031001"/>
                  </a:lnTo>
                  <a:lnTo>
                    <a:pt x="3346951" y="3985604"/>
                  </a:lnTo>
                  <a:lnTo>
                    <a:pt x="3368355" y="3927743"/>
                  </a:lnTo>
                  <a:lnTo>
                    <a:pt x="3373228" y="3859356"/>
                  </a:lnTo>
                  <a:lnTo>
                    <a:pt x="3373415" y="3812611"/>
                  </a:lnTo>
                  <a:lnTo>
                    <a:pt x="3373411" y="244853"/>
                  </a:lnTo>
                  <a:lnTo>
                    <a:pt x="3373228" y="198568"/>
                  </a:lnTo>
                  <a:lnTo>
                    <a:pt x="3368349" y="129704"/>
                  </a:lnTo>
                  <a:lnTo>
                    <a:pt x="3346951" y="71860"/>
                  </a:lnTo>
                  <a:lnTo>
                    <a:pt x="3301555" y="26463"/>
                  </a:lnTo>
                  <a:lnTo>
                    <a:pt x="3243711" y="5061"/>
                  </a:lnTo>
                  <a:lnTo>
                    <a:pt x="3175303" y="187"/>
                  </a:lnTo>
                  <a:lnTo>
                    <a:pt x="31285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43174" y="3793229"/>
              <a:ext cx="3373754" cy="4057650"/>
            </a:xfrm>
            <a:custGeom>
              <a:avLst/>
              <a:gdLst/>
              <a:ahLst/>
              <a:cxnLst/>
              <a:rect l="l" t="t" r="r" b="b"/>
              <a:pathLst>
                <a:path w="3373755" h="4057650">
                  <a:moveTo>
                    <a:pt x="244852" y="0"/>
                  </a:moveTo>
                  <a:lnTo>
                    <a:pt x="3128556" y="0"/>
                  </a:lnTo>
                  <a:lnTo>
                    <a:pt x="3175300" y="187"/>
                  </a:lnTo>
                  <a:lnTo>
                    <a:pt x="3243704" y="5062"/>
                  </a:lnTo>
                  <a:lnTo>
                    <a:pt x="3301547" y="26464"/>
                  </a:lnTo>
                  <a:lnTo>
                    <a:pt x="3346944" y="71860"/>
                  </a:lnTo>
                  <a:lnTo>
                    <a:pt x="3368346" y="129720"/>
                  </a:lnTo>
                  <a:lnTo>
                    <a:pt x="3373220" y="198567"/>
                  </a:lnTo>
                  <a:lnTo>
                    <a:pt x="3373408" y="245941"/>
                  </a:lnTo>
                  <a:lnTo>
                    <a:pt x="3373408" y="3812611"/>
                  </a:lnTo>
                  <a:lnTo>
                    <a:pt x="3373220" y="3859356"/>
                  </a:lnTo>
                  <a:lnTo>
                    <a:pt x="3368346" y="3927760"/>
                  </a:lnTo>
                  <a:lnTo>
                    <a:pt x="3346944" y="3985603"/>
                  </a:lnTo>
                  <a:lnTo>
                    <a:pt x="3301547" y="4031000"/>
                  </a:lnTo>
                  <a:lnTo>
                    <a:pt x="3243687" y="4052402"/>
                  </a:lnTo>
                  <a:lnTo>
                    <a:pt x="3174841" y="4057277"/>
                  </a:lnTo>
                  <a:lnTo>
                    <a:pt x="3127467" y="4057464"/>
                  </a:lnTo>
                  <a:lnTo>
                    <a:pt x="244852" y="4057464"/>
                  </a:lnTo>
                  <a:lnTo>
                    <a:pt x="198108" y="4057277"/>
                  </a:lnTo>
                  <a:lnTo>
                    <a:pt x="129703" y="4052402"/>
                  </a:lnTo>
                  <a:lnTo>
                    <a:pt x="71860" y="4031000"/>
                  </a:lnTo>
                  <a:lnTo>
                    <a:pt x="26464" y="3985603"/>
                  </a:lnTo>
                  <a:lnTo>
                    <a:pt x="5062" y="3927743"/>
                  </a:lnTo>
                  <a:lnTo>
                    <a:pt x="187" y="3858896"/>
                  </a:lnTo>
                  <a:lnTo>
                    <a:pt x="0" y="3811522"/>
                  </a:lnTo>
                  <a:lnTo>
                    <a:pt x="0" y="244852"/>
                  </a:lnTo>
                  <a:lnTo>
                    <a:pt x="187" y="198108"/>
                  </a:lnTo>
                  <a:lnTo>
                    <a:pt x="5062" y="129703"/>
                  </a:lnTo>
                  <a:lnTo>
                    <a:pt x="26464" y="71860"/>
                  </a:lnTo>
                  <a:lnTo>
                    <a:pt x="71860" y="26464"/>
                  </a:lnTo>
                  <a:lnTo>
                    <a:pt x="129720" y="5062"/>
                  </a:lnTo>
                  <a:lnTo>
                    <a:pt x="198567" y="187"/>
                  </a:lnTo>
                  <a:lnTo>
                    <a:pt x="245941" y="0"/>
                  </a:lnTo>
                  <a:lnTo>
                    <a:pt x="24485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505283" y="0"/>
                  </a:moveTo>
                  <a:lnTo>
                    <a:pt x="13968" y="0"/>
                  </a:lnTo>
                  <a:lnTo>
                    <a:pt x="10167" y="1205"/>
                  </a:lnTo>
                  <a:lnTo>
                    <a:pt x="5999" y="2720"/>
                  </a:lnTo>
                  <a:lnTo>
                    <a:pt x="2722" y="5998"/>
                  </a:lnTo>
                  <a:lnTo>
                    <a:pt x="1204" y="10160"/>
                  </a:lnTo>
                  <a:lnTo>
                    <a:pt x="0" y="13963"/>
                  </a:lnTo>
                  <a:lnTo>
                    <a:pt x="0" y="538521"/>
                  </a:lnTo>
                  <a:lnTo>
                    <a:pt x="13968" y="552485"/>
                  </a:lnTo>
                  <a:lnTo>
                    <a:pt x="505283" y="552485"/>
                  </a:lnTo>
                  <a:lnTo>
                    <a:pt x="519251" y="538521"/>
                  </a:lnTo>
                  <a:lnTo>
                    <a:pt x="519251" y="13963"/>
                  </a:lnTo>
                  <a:lnTo>
                    <a:pt x="50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95045" y="3788956"/>
              <a:ext cx="519430" cy="553085"/>
            </a:xfrm>
            <a:custGeom>
              <a:avLst/>
              <a:gdLst/>
              <a:ahLst/>
              <a:cxnLst/>
              <a:rect l="l" t="t" r="r" b="b"/>
              <a:pathLst>
                <a:path w="519430" h="553085">
                  <a:moveTo>
                    <a:pt x="24596" y="0"/>
                  </a:moveTo>
                  <a:lnTo>
                    <a:pt x="494648" y="0"/>
                  </a:lnTo>
                  <a:lnTo>
                    <a:pt x="501700" y="0"/>
                  </a:lnTo>
                  <a:lnTo>
                    <a:pt x="505280" y="0"/>
                  </a:lnTo>
                  <a:lnTo>
                    <a:pt x="509084" y="1205"/>
                  </a:lnTo>
                  <a:lnTo>
                    <a:pt x="513246" y="2720"/>
                  </a:lnTo>
                  <a:lnTo>
                    <a:pt x="516524" y="5998"/>
                  </a:lnTo>
                  <a:lnTo>
                    <a:pt x="518039" y="10160"/>
                  </a:lnTo>
                  <a:lnTo>
                    <a:pt x="519244" y="13963"/>
                  </a:lnTo>
                  <a:lnTo>
                    <a:pt x="519244" y="17544"/>
                  </a:lnTo>
                  <a:lnTo>
                    <a:pt x="519244" y="24705"/>
                  </a:lnTo>
                  <a:lnTo>
                    <a:pt x="519244" y="527890"/>
                  </a:lnTo>
                  <a:lnTo>
                    <a:pt x="519244" y="534941"/>
                  </a:lnTo>
                  <a:lnTo>
                    <a:pt x="519244" y="538522"/>
                  </a:lnTo>
                  <a:lnTo>
                    <a:pt x="518039" y="542325"/>
                  </a:lnTo>
                  <a:lnTo>
                    <a:pt x="516524" y="546487"/>
                  </a:lnTo>
                  <a:lnTo>
                    <a:pt x="513246" y="549765"/>
                  </a:lnTo>
                  <a:lnTo>
                    <a:pt x="509084" y="551280"/>
                  </a:lnTo>
                  <a:lnTo>
                    <a:pt x="505280" y="552486"/>
                  </a:lnTo>
                  <a:lnTo>
                    <a:pt x="501700" y="552486"/>
                  </a:lnTo>
                  <a:lnTo>
                    <a:pt x="494539" y="552486"/>
                  </a:lnTo>
                  <a:lnTo>
                    <a:pt x="24596" y="552486"/>
                  </a:lnTo>
                  <a:lnTo>
                    <a:pt x="17544" y="552486"/>
                  </a:lnTo>
                  <a:lnTo>
                    <a:pt x="13963" y="552486"/>
                  </a:lnTo>
                  <a:lnTo>
                    <a:pt x="10160" y="551280"/>
                  </a:lnTo>
                  <a:lnTo>
                    <a:pt x="5998" y="549765"/>
                  </a:lnTo>
                  <a:lnTo>
                    <a:pt x="2720" y="546487"/>
                  </a:lnTo>
                  <a:lnTo>
                    <a:pt x="1205" y="542325"/>
                  </a:lnTo>
                  <a:lnTo>
                    <a:pt x="0" y="538522"/>
                  </a:lnTo>
                  <a:lnTo>
                    <a:pt x="0" y="534941"/>
                  </a:lnTo>
                  <a:lnTo>
                    <a:pt x="0" y="527780"/>
                  </a:lnTo>
                  <a:lnTo>
                    <a:pt x="0" y="24596"/>
                  </a:lnTo>
                  <a:lnTo>
                    <a:pt x="0" y="17544"/>
                  </a:lnTo>
                  <a:lnTo>
                    <a:pt x="0" y="13963"/>
                  </a:lnTo>
                  <a:lnTo>
                    <a:pt x="1205" y="10160"/>
                  </a:lnTo>
                  <a:lnTo>
                    <a:pt x="2720" y="5998"/>
                  </a:lnTo>
                  <a:lnTo>
                    <a:pt x="5998" y="2720"/>
                  </a:lnTo>
                  <a:lnTo>
                    <a:pt x="10160" y="1205"/>
                  </a:lnTo>
                  <a:lnTo>
                    <a:pt x="13963" y="0"/>
                  </a:lnTo>
                  <a:lnTo>
                    <a:pt x="17544" y="0"/>
                  </a:lnTo>
                  <a:lnTo>
                    <a:pt x="24705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45829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68542" y="0"/>
                  </a:moveTo>
                  <a:lnTo>
                    <a:pt x="63474" y="0"/>
                  </a:lnTo>
                  <a:lnTo>
                    <a:pt x="55202" y="4059"/>
                  </a:lnTo>
                  <a:lnTo>
                    <a:pt x="12376" y="46884"/>
                  </a:lnTo>
                  <a:lnTo>
                    <a:pt x="4062" y="55198"/>
                  </a:lnTo>
                  <a:lnTo>
                    <a:pt x="0" y="63470"/>
                  </a:lnTo>
                  <a:lnTo>
                    <a:pt x="0" y="68545"/>
                  </a:lnTo>
                  <a:lnTo>
                    <a:pt x="4062" y="76816"/>
                  </a:lnTo>
                  <a:lnTo>
                    <a:pt x="459640" y="532400"/>
                  </a:lnTo>
                  <a:lnTo>
                    <a:pt x="467912" y="536460"/>
                  </a:lnTo>
                  <a:lnTo>
                    <a:pt x="472990" y="536460"/>
                  </a:lnTo>
                  <a:lnTo>
                    <a:pt x="481262" y="532400"/>
                  </a:lnTo>
                  <a:lnTo>
                    <a:pt x="532402" y="481261"/>
                  </a:lnTo>
                  <a:lnTo>
                    <a:pt x="536465" y="472989"/>
                  </a:lnTo>
                  <a:lnTo>
                    <a:pt x="536465" y="467914"/>
                  </a:lnTo>
                  <a:lnTo>
                    <a:pt x="532402" y="459643"/>
                  </a:lnTo>
                  <a:lnTo>
                    <a:pt x="76814" y="4059"/>
                  </a:lnTo>
                  <a:lnTo>
                    <a:pt x="68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33" y="3748525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12290" y="46968"/>
                  </a:moveTo>
                  <a:lnTo>
                    <a:pt x="46968" y="12290"/>
                  </a:lnTo>
                  <a:lnTo>
                    <a:pt x="52427" y="6831"/>
                  </a:lnTo>
                  <a:lnTo>
                    <a:pt x="55198" y="4060"/>
                  </a:lnTo>
                  <a:lnTo>
                    <a:pt x="59075" y="2049"/>
                  </a:lnTo>
                  <a:lnTo>
                    <a:pt x="63470" y="0"/>
                  </a:lnTo>
                  <a:lnTo>
                    <a:pt x="68545" y="0"/>
                  </a:lnTo>
                  <a:lnTo>
                    <a:pt x="72940" y="2049"/>
                  </a:lnTo>
                  <a:lnTo>
                    <a:pt x="76817" y="4060"/>
                  </a:lnTo>
                  <a:lnTo>
                    <a:pt x="79588" y="6831"/>
                  </a:lnTo>
                  <a:lnTo>
                    <a:pt x="85131" y="12374"/>
                  </a:lnTo>
                  <a:lnTo>
                    <a:pt x="524170" y="451413"/>
                  </a:lnTo>
                  <a:lnTo>
                    <a:pt x="529628" y="456871"/>
                  </a:lnTo>
                  <a:lnTo>
                    <a:pt x="532400" y="459643"/>
                  </a:lnTo>
                  <a:lnTo>
                    <a:pt x="534411" y="463520"/>
                  </a:lnTo>
                  <a:lnTo>
                    <a:pt x="536460" y="467914"/>
                  </a:lnTo>
                  <a:lnTo>
                    <a:pt x="536460" y="472990"/>
                  </a:lnTo>
                  <a:lnTo>
                    <a:pt x="534411" y="477384"/>
                  </a:lnTo>
                  <a:lnTo>
                    <a:pt x="532400" y="481261"/>
                  </a:lnTo>
                  <a:lnTo>
                    <a:pt x="529628" y="484033"/>
                  </a:lnTo>
                  <a:lnTo>
                    <a:pt x="524085" y="489576"/>
                  </a:lnTo>
                  <a:lnTo>
                    <a:pt x="489491" y="524170"/>
                  </a:lnTo>
                  <a:lnTo>
                    <a:pt x="484033" y="529628"/>
                  </a:lnTo>
                  <a:lnTo>
                    <a:pt x="481261" y="532400"/>
                  </a:lnTo>
                  <a:lnTo>
                    <a:pt x="477384" y="534411"/>
                  </a:lnTo>
                  <a:lnTo>
                    <a:pt x="472990" y="536460"/>
                  </a:lnTo>
                  <a:lnTo>
                    <a:pt x="467914" y="536460"/>
                  </a:lnTo>
                  <a:lnTo>
                    <a:pt x="463520" y="534411"/>
                  </a:lnTo>
                  <a:lnTo>
                    <a:pt x="459643" y="532400"/>
                  </a:lnTo>
                  <a:lnTo>
                    <a:pt x="456871" y="529628"/>
                  </a:lnTo>
                  <a:lnTo>
                    <a:pt x="451328" y="524085"/>
                  </a:lnTo>
                  <a:lnTo>
                    <a:pt x="12290" y="85047"/>
                  </a:lnTo>
                  <a:lnTo>
                    <a:pt x="6831" y="79588"/>
                  </a:lnTo>
                  <a:lnTo>
                    <a:pt x="4060" y="76817"/>
                  </a:lnTo>
                  <a:lnTo>
                    <a:pt x="2049" y="72940"/>
                  </a:lnTo>
                  <a:lnTo>
                    <a:pt x="0" y="68545"/>
                  </a:lnTo>
                  <a:lnTo>
                    <a:pt x="0" y="63470"/>
                  </a:lnTo>
                  <a:lnTo>
                    <a:pt x="2049" y="59075"/>
                  </a:lnTo>
                  <a:lnTo>
                    <a:pt x="4060" y="55198"/>
                  </a:lnTo>
                  <a:lnTo>
                    <a:pt x="6831" y="52427"/>
                  </a:lnTo>
                  <a:lnTo>
                    <a:pt x="12374" y="468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89464" y="3464610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262211" y="0"/>
                  </a:moveTo>
                  <a:lnTo>
                    <a:pt x="257144" y="0"/>
                  </a:lnTo>
                  <a:lnTo>
                    <a:pt x="248872" y="4059"/>
                  </a:lnTo>
                  <a:lnTo>
                    <a:pt x="12376" y="240553"/>
                  </a:lnTo>
                  <a:lnTo>
                    <a:pt x="4062" y="248868"/>
                  </a:lnTo>
                  <a:lnTo>
                    <a:pt x="0" y="257140"/>
                  </a:lnTo>
                  <a:lnTo>
                    <a:pt x="0" y="262216"/>
                  </a:lnTo>
                  <a:lnTo>
                    <a:pt x="4062" y="270487"/>
                  </a:lnTo>
                  <a:lnTo>
                    <a:pt x="600055" y="866478"/>
                  </a:lnTo>
                  <a:lnTo>
                    <a:pt x="608327" y="870538"/>
                  </a:lnTo>
                  <a:lnTo>
                    <a:pt x="613394" y="870538"/>
                  </a:lnTo>
                  <a:lnTo>
                    <a:pt x="621666" y="866478"/>
                  </a:lnTo>
                  <a:lnTo>
                    <a:pt x="866476" y="621669"/>
                  </a:lnTo>
                  <a:lnTo>
                    <a:pt x="870538" y="613398"/>
                  </a:lnTo>
                  <a:lnTo>
                    <a:pt x="870538" y="608322"/>
                  </a:lnTo>
                  <a:lnTo>
                    <a:pt x="866476" y="600050"/>
                  </a:lnTo>
                  <a:lnTo>
                    <a:pt x="270483" y="4059"/>
                  </a:lnTo>
                  <a:lnTo>
                    <a:pt x="26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259117" y="4426955"/>
            <a:ext cx="10909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04"/>
              </a:lnSpc>
              <a:spcBef>
                <a:spcPts val="100"/>
              </a:spcBef>
            </a:pPr>
            <a:r>
              <a:rPr sz="3050" dirty="0">
                <a:latin typeface="Consolas"/>
                <a:cs typeface="Consolas"/>
              </a:rPr>
              <a:t>a = </a:t>
            </a:r>
            <a:r>
              <a:rPr sz="3050" spc="-50" dirty="0">
                <a:latin typeface="Consolas"/>
                <a:cs typeface="Consolas"/>
              </a:rPr>
              <a:t>1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545"/>
              </a:lnSpc>
            </a:pPr>
            <a:r>
              <a:rPr sz="3050" dirty="0">
                <a:latin typeface="Consolas"/>
                <a:cs typeface="Consolas"/>
              </a:rPr>
              <a:t>c = </a:t>
            </a:r>
            <a:r>
              <a:rPr sz="3050" spc="-50" dirty="0">
                <a:latin typeface="Consolas"/>
                <a:cs typeface="Consolas"/>
              </a:rPr>
              <a:t>3</a:t>
            </a:r>
            <a:endParaRPr sz="3050">
              <a:latin typeface="Consolas"/>
              <a:cs typeface="Consolas"/>
            </a:endParaRPr>
          </a:p>
          <a:p>
            <a:pPr marL="12700">
              <a:lnSpc>
                <a:spcPts val="3604"/>
              </a:lnSpc>
            </a:pPr>
            <a:r>
              <a:rPr sz="3050" dirty="0">
                <a:latin typeface="Consolas"/>
                <a:cs typeface="Consolas"/>
              </a:rPr>
              <a:t>d = </a:t>
            </a:r>
            <a:r>
              <a:rPr sz="3050" spc="-50" dirty="0">
                <a:latin typeface="Consolas"/>
                <a:cs typeface="Consolas"/>
              </a:rPr>
              <a:t>4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6904" y="8007998"/>
            <a:ext cx="211518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Create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file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92261" y="8007998"/>
            <a:ext cx="192532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93628" y="8007998"/>
            <a:ext cx="249555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Remove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204" dirty="0">
                <a:latin typeface="Arial"/>
                <a:cs typeface="Arial"/>
              </a:rPr>
              <a:t>Keep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90" dirty="0">
                <a:latin typeface="Arial"/>
                <a:cs typeface="Arial"/>
              </a:rPr>
              <a:t>track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09" dirty="0">
                <a:latin typeface="Arial"/>
                <a:cs typeface="Arial"/>
              </a:rPr>
              <a:t>of</a:t>
            </a:r>
            <a:r>
              <a:rPr sz="4950" spc="114" dirty="0">
                <a:latin typeface="Arial"/>
                <a:cs typeface="Arial"/>
              </a:rPr>
              <a:t> </a:t>
            </a:r>
            <a:r>
              <a:rPr sz="4950" spc="210" dirty="0">
                <a:latin typeface="Arial"/>
                <a:cs typeface="Arial"/>
              </a:rPr>
              <a:t>changes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459" dirty="0">
                <a:latin typeface="Arial"/>
                <a:cs typeface="Arial"/>
              </a:rPr>
              <a:t>to</a:t>
            </a:r>
            <a:r>
              <a:rPr sz="4950" spc="120" dirty="0">
                <a:latin typeface="Arial"/>
                <a:cs typeface="Arial"/>
              </a:rPr>
              <a:t> </a:t>
            </a:r>
            <a:r>
              <a:rPr sz="4950" spc="180" dirty="0">
                <a:latin typeface="Arial"/>
                <a:cs typeface="Arial"/>
              </a:rPr>
              <a:t>code.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35" name="Fußzeilenplatzhalter 34">
            <a:extLst>
              <a:ext uri="{FF2B5EF4-FFF2-40B4-BE49-F238E27FC236}">
                <a16:creationId xmlns:a16="http://schemas.microsoft.com/office/drawing/2014/main" id="{8761EF21-DAB4-6C69-6319-3D57C5279D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latin typeface="Consolas"/>
                <a:cs typeface="Consolas"/>
              </a:rPr>
              <a:t>git</a:t>
            </a:r>
            <a:r>
              <a:rPr sz="4950" spc="-90" dirty="0">
                <a:latin typeface="Consolas"/>
                <a:cs typeface="Consolas"/>
              </a:rPr>
              <a:t> </a:t>
            </a:r>
            <a:r>
              <a:rPr sz="4950" spc="-10" dirty="0">
                <a:latin typeface="Consolas"/>
                <a:cs typeface="Consolas"/>
              </a:rPr>
              <a:t>reset</a:t>
            </a:r>
            <a:endParaRPr sz="49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933" y="7093074"/>
            <a:ext cx="5356225" cy="3181985"/>
            <a:chOff x="1600933" y="7093074"/>
            <a:chExt cx="5356225" cy="3181985"/>
          </a:xfrm>
        </p:grpSpPr>
        <p:sp>
          <p:nvSpPr>
            <p:cNvPr id="4" name="object 4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8"/>
                  </a:lnTo>
                  <a:lnTo>
                    <a:pt x="102643" y="37800"/>
                  </a:lnTo>
                  <a:lnTo>
                    <a:pt x="66693" y="66693"/>
                  </a:lnTo>
                  <a:lnTo>
                    <a:pt x="37800" y="102643"/>
                  </a:lnTo>
                  <a:lnTo>
                    <a:pt x="17138" y="144478"/>
                  </a:lnTo>
                  <a:lnTo>
                    <a:pt x="7227" y="185289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0"/>
                  </a:lnTo>
                  <a:lnTo>
                    <a:pt x="267" y="2562842"/>
                  </a:lnTo>
                  <a:lnTo>
                    <a:pt x="2142" y="2616488"/>
                  </a:lnTo>
                  <a:lnTo>
                    <a:pt x="7236" y="2661205"/>
                  </a:lnTo>
                  <a:lnTo>
                    <a:pt x="17138" y="2701992"/>
                  </a:lnTo>
                  <a:lnTo>
                    <a:pt x="37800" y="2743827"/>
                  </a:lnTo>
                  <a:lnTo>
                    <a:pt x="66693" y="2779777"/>
                  </a:lnTo>
                  <a:lnTo>
                    <a:pt x="102643" y="2808670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4" y="2846203"/>
                  </a:lnTo>
                  <a:lnTo>
                    <a:pt x="4250209" y="2844329"/>
                  </a:lnTo>
                  <a:lnTo>
                    <a:pt x="4294902" y="2839241"/>
                  </a:lnTo>
                  <a:lnTo>
                    <a:pt x="4335714" y="2829332"/>
                  </a:lnTo>
                  <a:lnTo>
                    <a:pt x="4377548" y="2808670"/>
                  </a:lnTo>
                  <a:lnTo>
                    <a:pt x="4413498" y="2779777"/>
                  </a:lnTo>
                  <a:lnTo>
                    <a:pt x="4442391" y="2743827"/>
                  </a:lnTo>
                  <a:lnTo>
                    <a:pt x="4463053" y="2701992"/>
                  </a:lnTo>
                  <a:lnTo>
                    <a:pt x="4472964" y="2661181"/>
                  </a:lnTo>
                  <a:lnTo>
                    <a:pt x="4478050" y="2616682"/>
                  </a:lnTo>
                  <a:lnTo>
                    <a:pt x="4479924" y="2563498"/>
                  </a:lnTo>
                  <a:lnTo>
                    <a:pt x="4480192" y="2496730"/>
                  </a:lnTo>
                  <a:lnTo>
                    <a:pt x="4480186" y="349741"/>
                  </a:lnTo>
                  <a:lnTo>
                    <a:pt x="4479924" y="283628"/>
                  </a:lnTo>
                  <a:lnTo>
                    <a:pt x="4478050" y="229982"/>
                  </a:lnTo>
                  <a:lnTo>
                    <a:pt x="4472956" y="185265"/>
                  </a:lnTo>
                  <a:lnTo>
                    <a:pt x="4463053" y="144478"/>
                  </a:lnTo>
                  <a:lnTo>
                    <a:pt x="4442391" y="102643"/>
                  </a:lnTo>
                  <a:lnTo>
                    <a:pt x="4413498" y="66693"/>
                  </a:lnTo>
                  <a:lnTo>
                    <a:pt x="4377548" y="37800"/>
                  </a:lnTo>
                  <a:lnTo>
                    <a:pt x="4335714" y="17138"/>
                  </a:lnTo>
                  <a:lnTo>
                    <a:pt x="4294927" y="7230"/>
                  </a:lnTo>
                  <a:lnTo>
                    <a:pt x="4250403" y="2142"/>
                  </a:lnTo>
                  <a:lnTo>
                    <a:pt x="4197220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8676" y="7119251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3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1"/>
                  </a:lnTo>
                  <a:lnTo>
                    <a:pt x="57062" y="251862"/>
                  </a:lnTo>
                  <a:lnTo>
                    <a:pt x="95323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1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7110" y="9969572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5" y="0"/>
                  </a:lnTo>
                  <a:lnTo>
                    <a:pt x="254086" y="239"/>
                  </a:lnTo>
                  <a:lnTo>
                    <a:pt x="206028" y="1919"/>
                  </a:lnTo>
                  <a:lnTo>
                    <a:pt x="165990" y="6477"/>
                  </a:lnTo>
                  <a:lnTo>
                    <a:pt x="91952" y="33863"/>
                  </a:lnTo>
                  <a:lnTo>
                    <a:pt x="59746" y="59746"/>
                  </a:lnTo>
                  <a:lnTo>
                    <a:pt x="33863" y="91952"/>
                  </a:lnTo>
                  <a:lnTo>
                    <a:pt x="15353" y="129429"/>
                  </a:lnTo>
                  <a:lnTo>
                    <a:pt x="1919" y="205853"/>
                  </a:lnTo>
                  <a:lnTo>
                    <a:pt x="239" y="253497"/>
                  </a:lnTo>
                  <a:lnTo>
                    <a:pt x="0" y="313311"/>
                  </a:lnTo>
                  <a:lnTo>
                    <a:pt x="5" y="2066508"/>
                  </a:lnTo>
                  <a:lnTo>
                    <a:pt x="239" y="2125735"/>
                  </a:lnTo>
                  <a:lnTo>
                    <a:pt x="1919" y="2173792"/>
                  </a:lnTo>
                  <a:lnTo>
                    <a:pt x="6482" y="2213852"/>
                  </a:lnTo>
                  <a:lnTo>
                    <a:pt x="33863" y="2287868"/>
                  </a:lnTo>
                  <a:lnTo>
                    <a:pt x="59746" y="2320073"/>
                  </a:lnTo>
                  <a:lnTo>
                    <a:pt x="91952" y="2345957"/>
                  </a:lnTo>
                  <a:lnTo>
                    <a:pt x="129429" y="2364467"/>
                  </a:lnTo>
                  <a:lnTo>
                    <a:pt x="205854" y="2377901"/>
                  </a:lnTo>
                  <a:lnTo>
                    <a:pt x="253498" y="2379580"/>
                  </a:lnTo>
                  <a:lnTo>
                    <a:pt x="313311" y="2379820"/>
                  </a:lnTo>
                  <a:lnTo>
                    <a:pt x="3698837" y="2379820"/>
                  </a:lnTo>
                  <a:lnTo>
                    <a:pt x="3759456" y="2379580"/>
                  </a:lnTo>
                  <a:lnTo>
                    <a:pt x="3807514" y="2377901"/>
                  </a:lnTo>
                  <a:lnTo>
                    <a:pt x="3847552" y="2373343"/>
                  </a:lnTo>
                  <a:lnTo>
                    <a:pt x="3921590" y="2345957"/>
                  </a:lnTo>
                  <a:lnTo>
                    <a:pt x="3953795" y="2320073"/>
                  </a:lnTo>
                  <a:lnTo>
                    <a:pt x="3979679" y="2287868"/>
                  </a:lnTo>
                  <a:lnTo>
                    <a:pt x="3998189" y="2250391"/>
                  </a:lnTo>
                  <a:lnTo>
                    <a:pt x="4011623" y="2173967"/>
                  </a:lnTo>
                  <a:lnTo>
                    <a:pt x="4013302" y="2126322"/>
                  </a:lnTo>
                  <a:lnTo>
                    <a:pt x="4013542" y="2066508"/>
                  </a:lnTo>
                  <a:lnTo>
                    <a:pt x="4013537" y="313311"/>
                  </a:lnTo>
                  <a:lnTo>
                    <a:pt x="4013302" y="254085"/>
                  </a:lnTo>
                  <a:lnTo>
                    <a:pt x="4011623" y="206027"/>
                  </a:lnTo>
                  <a:lnTo>
                    <a:pt x="4007060" y="165967"/>
                  </a:lnTo>
                  <a:lnTo>
                    <a:pt x="3979679" y="91952"/>
                  </a:lnTo>
                  <a:lnTo>
                    <a:pt x="3953795" y="59746"/>
                  </a:lnTo>
                  <a:lnTo>
                    <a:pt x="3921590" y="33863"/>
                  </a:lnTo>
                  <a:lnTo>
                    <a:pt x="3884113" y="15353"/>
                  </a:lnTo>
                  <a:lnTo>
                    <a:pt x="3807688" y="1919"/>
                  </a:lnTo>
                  <a:lnTo>
                    <a:pt x="3760044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2000" y="7352576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315965" y="6788218"/>
            <a:ext cx="5442585" cy="2347595"/>
            <a:chOff x="7315965" y="6788218"/>
            <a:chExt cx="5442585" cy="2347595"/>
          </a:xfrm>
        </p:grpSpPr>
        <p:sp>
          <p:nvSpPr>
            <p:cNvPr id="11" name="object 11"/>
            <p:cNvSpPr/>
            <p:nvPr/>
          </p:nvSpPr>
          <p:spPr>
            <a:xfrm>
              <a:off x="7944963" y="8121989"/>
              <a:ext cx="3965575" cy="0"/>
            </a:xfrm>
            <a:custGeom>
              <a:avLst/>
              <a:gdLst/>
              <a:ahLst/>
              <a:cxnLst/>
              <a:rect l="l" t="t" r="r" b="b"/>
              <a:pathLst>
                <a:path w="3965575">
                  <a:moveTo>
                    <a:pt x="0" y="0"/>
                  </a:moveTo>
                  <a:lnTo>
                    <a:pt x="3965116" y="0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915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46" y="2093698"/>
                  </a:lnTo>
                  <a:lnTo>
                    <a:pt x="37927" y="2133221"/>
                  </a:lnTo>
                  <a:lnTo>
                    <a:pt x="85033" y="2146433"/>
                  </a:lnTo>
                  <a:lnTo>
                    <a:pt x="129478" y="2147226"/>
                  </a:lnTo>
                  <a:lnTo>
                    <a:pt x="1654960" y="2147226"/>
                  </a:lnTo>
                  <a:lnTo>
                    <a:pt x="1699909" y="2146433"/>
                  </a:lnTo>
                  <a:lnTo>
                    <a:pt x="1747086" y="2133221"/>
                  </a:lnTo>
                  <a:lnTo>
                    <a:pt x="1778768" y="2093698"/>
                  </a:lnTo>
                  <a:lnTo>
                    <a:pt x="1785024" y="2042387"/>
                  </a:lnTo>
                  <a:lnTo>
                    <a:pt x="1785016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2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91430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9"/>
                  </a:lnTo>
                  <a:lnTo>
                    <a:pt x="1434" y="3174"/>
                  </a:lnTo>
                  <a:lnTo>
                    <a:pt x="638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1" y="292378"/>
                  </a:lnTo>
                  <a:lnTo>
                    <a:pt x="267394" y="292378"/>
                  </a:lnTo>
                  <a:lnTo>
                    <a:pt x="274787" y="284988"/>
                  </a:lnTo>
                  <a:lnTo>
                    <a:pt x="274787" y="7390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00651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1"/>
                  </a:lnTo>
                  <a:lnTo>
                    <a:pt x="2146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2"/>
                  </a:lnTo>
                  <a:lnTo>
                    <a:pt x="243249" y="281748"/>
                  </a:lnTo>
                  <a:lnTo>
                    <a:pt x="247625" y="283897"/>
                  </a:lnTo>
                  <a:lnTo>
                    <a:pt x="250306" y="283897"/>
                  </a:lnTo>
                  <a:lnTo>
                    <a:pt x="254683" y="281748"/>
                  </a:lnTo>
                  <a:lnTo>
                    <a:pt x="281750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27520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9768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70" y="0"/>
                  </a:moveTo>
                  <a:lnTo>
                    <a:pt x="136090" y="0"/>
                  </a:lnTo>
                  <a:lnTo>
                    <a:pt x="131702" y="2148"/>
                  </a:lnTo>
                  <a:lnTo>
                    <a:pt x="6554" y="127301"/>
                  </a:lnTo>
                  <a:lnTo>
                    <a:pt x="2157" y="131702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89"/>
                  </a:lnTo>
                  <a:lnTo>
                    <a:pt x="460698" y="324613"/>
                  </a:lnTo>
                  <a:lnTo>
                    <a:pt x="460698" y="321926"/>
                  </a:lnTo>
                  <a:lnTo>
                    <a:pt x="458551" y="317549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2241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2142" y="696212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6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1363" y="6959863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4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8236" y="693846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48408" y="678821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09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3" y="133754"/>
                  </a:lnTo>
                  <a:lnTo>
                    <a:pt x="0" y="136079"/>
                  </a:lnTo>
                  <a:lnTo>
                    <a:pt x="0" y="138765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6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58429" y="7547278"/>
            <a:ext cx="371030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2945" marR="5080" indent="-6908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reset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--</a:t>
            </a: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hard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330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454933" y="7381120"/>
          <a:ext cx="4328793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R="26670" algn="ctr">
                        <a:lnSpc>
                          <a:spcPts val="1789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a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89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1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b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2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c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3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26670" algn="ctr">
                        <a:lnSpc>
                          <a:spcPts val="1955"/>
                        </a:lnSpc>
                      </a:pPr>
                      <a:r>
                        <a:rPr sz="19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d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latin typeface="Consolas"/>
                          <a:cs typeface="Consolas"/>
                        </a:rPr>
                        <a:t>4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1900" spc="-50" dirty="0">
                          <a:solidFill>
                            <a:srgbClr val="00882B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1128322" y="9191207"/>
            <a:ext cx="1545590" cy="8382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315"/>
              </a:spcBef>
            </a:pPr>
            <a:r>
              <a:rPr sz="2700" dirty="0">
                <a:solidFill>
                  <a:srgbClr val="FFFFFF"/>
                </a:solidFill>
                <a:latin typeface="Consolas"/>
                <a:cs typeface="Consolas"/>
              </a:rPr>
              <a:t>Add</a:t>
            </a:r>
            <a:r>
              <a:rPr sz="27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onsolas"/>
                <a:cs typeface="Consolas"/>
              </a:rPr>
              <a:t>line </a:t>
            </a:r>
            <a:r>
              <a:rPr sz="2700" spc="-10" dirty="0">
                <a:solidFill>
                  <a:srgbClr val="FFFFFF"/>
                </a:solidFill>
                <a:latin typeface="Consolas"/>
                <a:cs typeface="Consolas"/>
              </a:rPr>
              <a:t>57656c6</a:t>
            </a:r>
            <a:endParaRPr sz="2700">
              <a:latin typeface="Consolas"/>
              <a:cs typeface="Consolas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42538" y="2860070"/>
          <a:ext cx="9201148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40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3940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&lt;commit&gt;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31750">
                        <a:lnSpc>
                          <a:spcPts val="4345"/>
                        </a:lnSpc>
                        <a:tabLst>
                          <a:tab pos="534035" algn="l"/>
                        </a:tabLst>
                      </a:pPr>
                      <a:r>
                        <a:rPr sz="3100" spc="-5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-</a:t>
                      </a:r>
                      <a:r>
                        <a:rPr sz="3100" dirty="0">
                          <a:solidFill>
                            <a:srgbClr val="FFFFFF"/>
                          </a:solidFill>
                          <a:latin typeface="Kozuka Gothic Pro R"/>
                          <a:cs typeface="Kozuka Gothic Pro R"/>
                        </a:rPr>
                        <a:t>	</a:t>
                      </a:r>
                      <a:r>
                        <a:rPr sz="6150" spc="-37" baseline="13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endParaRPr sz="6150" baseline="1355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reset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65"/>
                        </a:lnSpc>
                      </a:pPr>
                      <a:r>
                        <a:rPr sz="4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41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hard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4265"/>
                        </a:lnSpc>
                      </a:pPr>
                      <a:r>
                        <a:rPr sz="41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origin/master</a:t>
                      </a:r>
                      <a:endParaRPr sz="41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D7C9933-33BD-2529-264F-8AA7647BC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1801" y="4814378"/>
            <a:ext cx="97034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Making</a:t>
            </a:r>
            <a:r>
              <a:rPr spc="-440" dirty="0"/>
              <a:t> </a:t>
            </a:r>
            <a:r>
              <a:rPr spc="45" dirty="0"/>
              <a:t>Changes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DEE6A5-6580-82DA-F826-7A16997AB7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047115" cy="1047115"/>
            <a:chOff x="1155357" y="5602632"/>
            <a:chExt cx="1047115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32080" cy="157480"/>
            </a:xfrm>
            <a:custGeom>
              <a:avLst/>
              <a:gdLst/>
              <a:ahLst/>
              <a:cxnLst/>
              <a:rect l="l" t="t" r="r" b="b"/>
              <a:pathLst>
                <a:path w="132080" h="157479">
                  <a:moveTo>
                    <a:pt x="0" y="0"/>
                  </a:moveTo>
                  <a:lnTo>
                    <a:pt x="131588" y="0"/>
                  </a:lnTo>
                  <a:lnTo>
                    <a:pt x="131588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3521CC4-9453-D329-2951-40C82DC968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3774440" cy="1047115"/>
            <a:chOff x="1155357" y="5602632"/>
            <a:chExt cx="377444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2930525" cy="157480"/>
            </a:xfrm>
            <a:custGeom>
              <a:avLst/>
              <a:gdLst/>
              <a:ahLst/>
              <a:cxnLst/>
              <a:rect l="l" t="t" r="r" b="b"/>
              <a:pathLst>
                <a:path w="2930525" h="157479">
                  <a:moveTo>
                    <a:pt x="0" y="0"/>
                  </a:moveTo>
                  <a:lnTo>
                    <a:pt x="2930125" y="0"/>
                  </a:lnTo>
                  <a:lnTo>
                    <a:pt x="2930125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757CB6B-70DF-6F63-7396-D0534D6A8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6501130" cy="1047115"/>
            <a:chOff x="1155357" y="5602632"/>
            <a:chExt cx="650113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4B2233C-F1DA-7999-BB37-91F48D06BA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9227820" cy="1047115"/>
            <a:chOff x="1155357" y="5602632"/>
            <a:chExt cx="922782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8220709" cy="157480"/>
            </a:xfrm>
            <a:custGeom>
              <a:avLst/>
              <a:gdLst/>
              <a:ahLst/>
              <a:cxnLst/>
              <a:rect l="l" t="t" r="r" b="b"/>
              <a:pathLst>
                <a:path w="8220709" h="157479">
                  <a:moveTo>
                    <a:pt x="0" y="0"/>
                  </a:moveTo>
                  <a:lnTo>
                    <a:pt x="8220501" y="0"/>
                  </a:lnTo>
                  <a:lnTo>
                    <a:pt x="822050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1096" y="6908555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57273E73-2DF7-8F51-63A6-7A89805614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1954510" cy="1047115"/>
            <a:chOff x="1155357" y="5602632"/>
            <a:chExt cx="1195451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1038840" cy="157480"/>
            </a:xfrm>
            <a:custGeom>
              <a:avLst/>
              <a:gdLst/>
              <a:ahLst/>
              <a:cxnLst/>
              <a:rect l="l" t="t" r="r" b="b"/>
              <a:pathLst>
                <a:path w="11038840" h="157479">
                  <a:moveTo>
                    <a:pt x="0" y="0"/>
                  </a:moveTo>
                  <a:lnTo>
                    <a:pt x="11038721" y="0"/>
                  </a:lnTo>
                  <a:lnTo>
                    <a:pt x="1103872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5702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5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5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9129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2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1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1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2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1" y="726251"/>
                  </a:lnTo>
                  <a:lnTo>
                    <a:pt x="516840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0" y="30904"/>
                  </a:lnTo>
                  <a:lnTo>
                    <a:pt x="475521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62486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2"/>
                  </a:lnTo>
                  <a:lnTo>
                    <a:pt x="225849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9" y="954325"/>
                  </a:lnTo>
                  <a:lnTo>
                    <a:pt x="264978" y="978936"/>
                  </a:lnTo>
                  <a:lnTo>
                    <a:pt x="305676" y="999760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0"/>
                  </a:lnTo>
                  <a:lnTo>
                    <a:pt x="782109" y="978936"/>
                  </a:lnTo>
                  <a:lnTo>
                    <a:pt x="821239" y="954325"/>
                  </a:lnTo>
                  <a:lnTo>
                    <a:pt x="858539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9" y="121159"/>
                  </a:lnTo>
                  <a:lnTo>
                    <a:pt x="821239" y="92762"/>
                  </a:lnTo>
                  <a:lnTo>
                    <a:pt x="782109" y="68152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18075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3" y="0"/>
                  </a:moveTo>
                  <a:lnTo>
                    <a:pt x="346195" y="0"/>
                  </a:lnTo>
                  <a:lnTo>
                    <a:pt x="302922" y="5150"/>
                  </a:lnTo>
                  <a:lnTo>
                    <a:pt x="260382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2" y="726251"/>
                  </a:lnTo>
                  <a:lnTo>
                    <a:pt x="302922" y="736552"/>
                  </a:lnTo>
                  <a:lnTo>
                    <a:pt x="346195" y="741703"/>
                  </a:lnTo>
                  <a:lnTo>
                    <a:pt x="389713" y="741703"/>
                  </a:lnTo>
                  <a:lnTo>
                    <a:pt x="432986" y="736552"/>
                  </a:lnTo>
                  <a:lnTo>
                    <a:pt x="475527" y="726251"/>
                  </a:lnTo>
                  <a:lnTo>
                    <a:pt x="516846" y="710799"/>
                  </a:lnTo>
                  <a:lnTo>
                    <a:pt x="556455" y="690196"/>
                  </a:lnTo>
                  <a:lnTo>
                    <a:pt x="593866" y="664442"/>
                  </a:lnTo>
                  <a:lnTo>
                    <a:pt x="628590" y="633538"/>
                  </a:lnTo>
                  <a:lnTo>
                    <a:pt x="659253" y="598541"/>
                  </a:lnTo>
                  <a:lnTo>
                    <a:pt x="684805" y="560835"/>
                  </a:lnTo>
                  <a:lnTo>
                    <a:pt x="705246" y="520914"/>
                  </a:lnTo>
                  <a:lnTo>
                    <a:pt x="720578" y="479270"/>
                  </a:lnTo>
                  <a:lnTo>
                    <a:pt x="730798" y="436394"/>
                  </a:lnTo>
                  <a:lnTo>
                    <a:pt x="735909" y="392781"/>
                  </a:lnTo>
                  <a:lnTo>
                    <a:pt x="735909" y="348921"/>
                  </a:lnTo>
                  <a:lnTo>
                    <a:pt x="730798" y="305307"/>
                  </a:lnTo>
                  <a:lnTo>
                    <a:pt x="720578" y="262432"/>
                  </a:lnTo>
                  <a:lnTo>
                    <a:pt x="705246" y="220788"/>
                  </a:lnTo>
                  <a:lnTo>
                    <a:pt x="684805" y="180867"/>
                  </a:lnTo>
                  <a:lnTo>
                    <a:pt x="659253" y="143161"/>
                  </a:lnTo>
                  <a:lnTo>
                    <a:pt x="628590" y="108164"/>
                  </a:lnTo>
                  <a:lnTo>
                    <a:pt x="593866" y="77260"/>
                  </a:lnTo>
                  <a:lnTo>
                    <a:pt x="556455" y="51506"/>
                  </a:lnTo>
                  <a:lnTo>
                    <a:pt x="516846" y="30904"/>
                  </a:lnTo>
                  <a:lnTo>
                    <a:pt x="475527" y="15452"/>
                  </a:lnTo>
                  <a:lnTo>
                    <a:pt x="432986" y="5150"/>
                  </a:lnTo>
                  <a:lnTo>
                    <a:pt x="389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1096" y="6908555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01061" y="6908555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keep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working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sz="33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E5B8F63F-B7F4-6077-AA29-51025B1E50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4676" y="4814378"/>
            <a:ext cx="60172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Branching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5A5603-56AA-5EA2-541A-2A018D49924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1047115" cy="1047115"/>
            <a:chOff x="1155357" y="5602632"/>
            <a:chExt cx="1047115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132080" cy="157480"/>
            </a:xfrm>
            <a:custGeom>
              <a:avLst/>
              <a:gdLst/>
              <a:ahLst/>
              <a:cxnLst/>
              <a:rect l="l" t="t" r="r" b="b"/>
              <a:pathLst>
                <a:path w="132080" h="157479">
                  <a:moveTo>
                    <a:pt x="0" y="0"/>
                  </a:moveTo>
                  <a:lnTo>
                    <a:pt x="131588" y="0"/>
                  </a:lnTo>
                  <a:lnTo>
                    <a:pt x="131588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654A5E6-A8C0-6B59-8064-77F139FEB1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3774440" cy="1047115"/>
            <a:chOff x="1155357" y="5602632"/>
            <a:chExt cx="3774440" cy="1047115"/>
          </a:xfrm>
        </p:grpSpPr>
        <p:sp>
          <p:nvSpPr>
            <p:cNvPr id="3" name="object 3"/>
            <p:cNvSpPr/>
            <p:nvPr/>
          </p:nvSpPr>
          <p:spPr>
            <a:xfrm>
              <a:off x="1613107" y="6047644"/>
              <a:ext cx="2930525" cy="157480"/>
            </a:xfrm>
            <a:custGeom>
              <a:avLst/>
              <a:gdLst/>
              <a:ahLst/>
              <a:cxnLst/>
              <a:rect l="l" t="t" r="r" b="b"/>
              <a:pathLst>
                <a:path w="2930525" h="157479">
                  <a:moveTo>
                    <a:pt x="0" y="0"/>
                  </a:moveTo>
                  <a:lnTo>
                    <a:pt x="2930125" y="0"/>
                  </a:lnTo>
                  <a:lnTo>
                    <a:pt x="2930125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D8F6906-CBE5-892C-BC41-2F16D27FE3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3" name="object 3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13" name="object 1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20" name="object 2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6754" y="2762892"/>
            <a:ext cx="1993136" cy="234731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sp>
        <p:nvSpPr>
          <p:cNvPr id="29" name="Fußzeilenplatzhalter 28">
            <a:extLst>
              <a:ext uri="{FF2B5EF4-FFF2-40B4-BE49-F238E27FC236}">
                <a16:creationId xmlns:a16="http://schemas.microsoft.com/office/drawing/2014/main" id="{04016333-B9A4-B48D-8CE8-52C17649491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5602632"/>
            <a:ext cx="6501130" cy="1047115"/>
            <a:chOff x="1155357" y="5602632"/>
            <a:chExt cx="6501130" cy="1047115"/>
          </a:xfrm>
        </p:grpSpPr>
        <p:sp>
          <p:nvSpPr>
            <p:cNvPr id="3" name="object 3"/>
            <p:cNvSpPr/>
            <p:nvPr/>
          </p:nvSpPr>
          <p:spPr>
            <a:xfrm>
              <a:off x="7115971" y="5946250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263525" h="263525">
                  <a:moveTo>
                    <a:pt x="263265" y="0"/>
                  </a:moveTo>
                  <a:lnTo>
                    <a:pt x="0" y="263265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7800A285-ED26-2C82-ACA5-6334D5D675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134304"/>
            <a:ext cx="9135745" cy="3515995"/>
            <a:chOff x="1155357" y="3134304"/>
            <a:chExt cx="9135745" cy="3515995"/>
          </a:xfrm>
        </p:grpSpPr>
        <p:sp>
          <p:nvSpPr>
            <p:cNvPr id="3" name="object 3"/>
            <p:cNvSpPr/>
            <p:nvPr/>
          </p:nvSpPr>
          <p:spPr>
            <a:xfrm>
              <a:off x="9572580" y="3579316"/>
              <a:ext cx="389255" cy="157480"/>
            </a:xfrm>
            <a:custGeom>
              <a:avLst/>
              <a:gdLst/>
              <a:ahLst/>
              <a:cxnLst/>
              <a:rect l="l" t="t" r="r" b="b"/>
              <a:pathLst>
                <a:path w="389254" h="157479">
                  <a:moveTo>
                    <a:pt x="0" y="0"/>
                  </a:moveTo>
                  <a:lnTo>
                    <a:pt x="388772" y="0"/>
                  </a:lnTo>
                  <a:lnTo>
                    <a:pt x="38877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start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25" dirty="0">
                <a:latin typeface="Consolas"/>
                <a:cs typeface="Consolas"/>
              </a:rPr>
              <a:t>new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C525633-9AAB-BB56-ABE2-6BF202D454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5585460" cy="157480"/>
            </a:xfrm>
            <a:custGeom>
              <a:avLst/>
              <a:gdLst/>
              <a:ahLst/>
              <a:cxnLst/>
              <a:rect l="l" t="t" r="r" b="b"/>
              <a:pathLst>
                <a:path w="5585459" h="157479">
                  <a:moveTo>
                    <a:pt x="0" y="0"/>
                  </a:moveTo>
                  <a:lnTo>
                    <a:pt x="5585152" y="0"/>
                  </a:lnTo>
                  <a:lnTo>
                    <a:pt x="5585152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41CF843-1F29-3F22-F8A6-01C2186046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0329DBD7-F500-CDA1-0AF6-2B11D7EDD6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3076211"/>
            <a:ext cx="5523230" cy="353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5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52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52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296A60F6-2B12-DC6D-FF07-9E27826655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5631107"/>
            <a:ext cx="27990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58620" y="3076211"/>
            <a:ext cx="31673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95237" y="5631107"/>
            <a:ext cx="20624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20" dirty="0">
                <a:solidFill>
                  <a:srgbClr val="FAE232"/>
                </a:solidFill>
                <a:latin typeface="Consolas"/>
                <a:cs typeface="Consolas"/>
              </a:rPr>
              <a:t>HEAD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7D535C9-BA44-E694-A685-9C08BFCB51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107" y="6047644"/>
              <a:ext cx="8702675" cy="157480"/>
            </a:xfrm>
            <a:custGeom>
              <a:avLst/>
              <a:gdLst/>
              <a:ahLst/>
              <a:cxnLst/>
              <a:rect l="l" t="t" r="r" b="b"/>
              <a:pathLst>
                <a:path w="8702675" h="157479">
                  <a:moveTo>
                    <a:pt x="0" y="0"/>
                  </a:moveTo>
                  <a:lnTo>
                    <a:pt x="8702099" y="0"/>
                  </a:lnTo>
                  <a:lnTo>
                    <a:pt x="8702099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02671" y="5631107"/>
            <a:ext cx="27990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ma</a:t>
            </a:r>
            <a:r>
              <a:rPr lang="de-DE" sz="5250" spc="-10" dirty="0">
                <a:solidFill>
                  <a:srgbClr val="FAE232"/>
                </a:solidFill>
                <a:latin typeface="Consolas"/>
                <a:cs typeface="Consolas"/>
              </a:rPr>
              <a:t>in</a:t>
            </a:r>
            <a:endParaRPr sz="5250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58620" y="3076211"/>
            <a:ext cx="31673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10" dirty="0">
                <a:solidFill>
                  <a:srgbClr val="FAE232"/>
                </a:solidFill>
                <a:latin typeface="Consolas"/>
                <a:cs typeface="Consolas"/>
              </a:rPr>
              <a:t>feature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92018" y="3149506"/>
            <a:ext cx="206248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dirty="0">
                <a:solidFill>
                  <a:srgbClr val="FAE232"/>
                </a:solidFill>
                <a:latin typeface="Courier New"/>
                <a:cs typeface="Courier New"/>
              </a:rPr>
              <a:t>←</a:t>
            </a:r>
            <a:r>
              <a:rPr sz="5850" spc="-2605" dirty="0">
                <a:solidFill>
                  <a:srgbClr val="FAE232"/>
                </a:solidFill>
                <a:latin typeface="Courier New"/>
                <a:cs typeface="Courier New"/>
              </a:rPr>
              <a:t> </a:t>
            </a:r>
            <a:r>
              <a:rPr sz="5250" spc="-20" dirty="0">
                <a:solidFill>
                  <a:srgbClr val="FAE232"/>
                </a:solidFill>
                <a:latin typeface="Consolas"/>
                <a:cs typeface="Consolas"/>
              </a:rPr>
              <a:t>HEAD</a:t>
            </a:r>
            <a:endParaRPr sz="525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675D2B38-D8EA-11EE-2BED-83C67816F2D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1929110" cy="3598545"/>
            <a:chOff x="1155357" y="3051217"/>
            <a:chExt cx="11929110" cy="3598545"/>
          </a:xfrm>
        </p:grpSpPr>
        <p:sp>
          <p:nvSpPr>
            <p:cNvPr id="3" name="object 3"/>
            <p:cNvSpPr/>
            <p:nvPr/>
          </p:nvSpPr>
          <p:spPr>
            <a:xfrm>
              <a:off x="12571135" y="3572191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171312" y="1713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3107" y="6047644"/>
              <a:ext cx="8667750" cy="157480"/>
            </a:xfrm>
            <a:custGeom>
              <a:avLst/>
              <a:gdLst/>
              <a:ahLst/>
              <a:cxnLst/>
              <a:rect l="l" t="t" r="r" b="b"/>
              <a:pathLst>
                <a:path w="8667750" h="157479">
                  <a:moveTo>
                    <a:pt x="0" y="0"/>
                  </a:moveTo>
                  <a:lnTo>
                    <a:pt x="8667273" y="0"/>
                  </a:lnTo>
                  <a:lnTo>
                    <a:pt x="8667273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FAB11687-0230-A78A-E2B3-DA76FF3899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5357" y="3051217"/>
            <a:ext cx="14824710" cy="3598545"/>
            <a:chOff x="1155357" y="3051217"/>
            <a:chExt cx="14824710" cy="3598545"/>
          </a:xfrm>
        </p:grpSpPr>
        <p:sp>
          <p:nvSpPr>
            <p:cNvPr id="3" name="object 3"/>
            <p:cNvSpPr/>
            <p:nvPr/>
          </p:nvSpPr>
          <p:spPr>
            <a:xfrm>
              <a:off x="12571135" y="3572191"/>
              <a:ext cx="2974340" cy="2519045"/>
            </a:xfrm>
            <a:custGeom>
              <a:avLst/>
              <a:gdLst/>
              <a:ahLst/>
              <a:cxnLst/>
              <a:rect l="l" t="t" r="r" b="b"/>
              <a:pathLst>
                <a:path w="2974340" h="2519045">
                  <a:moveTo>
                    <a:pt x="0" y="0"/>
                  </a:moveTo>
                  <a:lnTo>
                    <a:pt x="2973932" y="2518763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88802" y="3568845"/>
              <a:ext cx="2713355" cy="157480"/>
            </a:xfrm>
            <a:custGeom>
              <a:avLst/>
              <a:gdLst/>
              <a:ahLst/>
              <a:cxnLst/>
              <a:rect l="l" t="t" r="r" b="b"/>
              <a:pathLst>
                <a:path w="2713354" h="157479">
                  <a:moveTo>
                    <a:pt x="0" y="0"/>
                  </a:moveTo>
                  <a:lnTo>
                    <a:pt x="2713291" y="0"/>
                  </a:lnTo>
                  <a:lnTo>
                    <a:pt x="2713291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5970" y="3683704"/>
              <a:ext cx="2734310" cy="2526030"/>
            </a:xfrm>
            <a:custGeom>
              <a:avLst/>
              <a:gdLst/>
              <a:ahLst/>
              <a:cxnLst/>
              <a:rect l="l" t="t" r="r" b="b"/>
              <a:pathLst>
                <a:path w="2734309" h="2526029">
                  <a:moveTo>
                    <a:pt x="2734178" y="0"/>
                  </a:moveTo>
                  <a:lnTo>
                    <a:pt x="0" y="2525812"/>
                  </a:lnTo>
                </a:path>
              </a:pathLst>
            </a:custGeom>
            <a:ln w="15706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3107" y="6047644"/>
              <a:ext cx="13740130" cy="157480"/>
            </a:xfrm>
            <a:custGeom>
              <a:avLst/>
              <a:gdLst/>
              <a:ahLst/>
              <a:cxnLst/>
              <a:rect l="l" t="t" r="r" b="b"/>
              <a:pathLst>
                <a:path w="13740130" h="157479">
                  <a:moveTo>
                    <a:pt x="0" y="0"/>
                  </a:moveTo>
                  <a:lnTo>
                    <a:pt x="13739906" y="0"/>
                  </a:lnTo>
                  <a:lnTo>
                    <a:pt x="13739906" y="157063"/>
                  </a:lnTo>
                  <a:lnTo>
                    <a:pt x="0" y="157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357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95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213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5">
                  <a:moveTo>
                    <a:pt x="523543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3" y="1047088"/>
                  </a:lnTo>
                  <a:lnTo>
                    <a:pt x="568162" y="1045195"/>
                  </a:lnTo>
                  <a:lnTo>
                    <a:pt x="612519" y="1039516"/>
                  </a:lnTo>
                  <a:lnTo>
                    <a:pt x="656354" y="1030050"/>
                  </a:lnTo>
                  <a:lnTo>
                    <a:pt x="699404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4" y="30289"/>
                  </a:lnTo>
                  <a:lnTo>
                    <a:pt x="656354" y="17038"/>
                  </a:lnTo>
                  <a:lnTo>
                    <a:pt x="612519" y="7572"/>
                  </a:lnTo>
                  <a:lnTo>
                    <a:pt x="568162" y="1893"/>
                  </a:lnTo>
                  <a:lnTo>
                    <a:pt x="523543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73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4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8920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4" y="17038"/>
                  </a:lnTo>
                  <a:lnTo>
                    <a:pt x="347683" y="30289"/>
                  </a:lnTo>
                  <a:lnTo>
                    <a:pt x="305679" y="47327"/>
                  </a:lnTo>
                  <a:lnTo>
                    <a:pt x="264981" y="68152"/>
                  </a:lnTo>
                  <a:lnTo>
                    <a:pt x="225851" y="92762"/>
                  </a:lnTo>
                  <a:lnTo>
                    <a:pt x="188552" y="121159"/>
                  </a:lnTo>
                  <a:lnTo>
                    <a:pt x="153343" y="153342"/>
                  </a:lnTo>
                  <a:lnTo>
                    <a:pt x="121160" y="188551"/>
                  </a:lnTo>
                  <a:lnTo>
                    <a:pt x="92763" y="225851"/>
                  </a:lnTo>
                  <a:lnTo>
                    <a:pt x="68152" y="264980"/>
                  </a:lnTo>
                  <a:lnTo>
                    <a:pt x="47328" y="305678"/>
                  </a:lnTo>
                  <a:lnTo>
                    <a:pt x="30290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90" y="699405"/>
                  </a:lnTo>
                  <a:lnTo>
                    <a:pt x="47328" y="741409"/>
                  </a:lnTo>
                  <a:lnTo>
                    <a:pt x="68152" y="782107"/>
                  </a:lnTo>
                  <a:lnTo>
                    <a:pt x="92763" y="821237"/>
                  </a:lnTo>
                  <a:lnTo>
                    <a:pt x="121160" y="858537"/>
                  </a:lnTo>
                  <a:lnTo>
                    <a:pt x="153343" y="893746"/>
                  </a:lnTo>
                  <a:lnTo>
                    <a:pt x="188552" y="925929"/>
                  </a:lnTo>
                  <a:lnTo>
                    <a:pt x="225851" y="954325"/>
                  </a:lnTo>
                  <a:lnTo>
                    <a:pt x="264981" y="978936"/>
                  </a:lnTo>
                  <a:lnTo>
                    <a:pt x="305679" y="999760"/>
                  </a:lnTo>
                  <a:lnTo>
                    <a:pt x="347683" y="1016798"/>
                  </a:lnTo>
                  <a:lnTo>
                    <a:pt x="390734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5" y="893746"/>
                  </a:lnTo>
                  <a:lnTo>
                    <a:pt x="925928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9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9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8" y="188551"/>
                  </a:lnTo>
                  <a:lnTo>
                    <a:pt x="893745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4514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9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0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0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09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49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6" y="598541"/>
                  </a:lnTo>
                  <a:lnTo>
                    <a:pt x="684798" y="560835"/>
                  </a:lnTo>
                  <a:lnTo>
                    <a:pt x="705240" y="520914"/>
                  </a:lnTo>
                  <a:lnTo>
                    <a:pt x="720571" y="479270"/>
                  </a:lnTo>
                  <a:lnTo>
                    <a:pt x="730792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2" y="305307"/>
                  </a:lnTo>
                  <a:lnTo>
                    <a:pt x="720571" y="262432"/>
                  </a:lnTo>
                  <a:lnTo>
                    <a:pt x="705240" y="220788"/>
                  </a:lnTo>
                  <a:lnTo>
                    <a:pt x="684798" y="180867"/>
                  </a:lnTo>
                  <a:lnTo>
                    <a:pt x="659246" y="143161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49" y="51506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43422" y="3134304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2" y="1045195"/>
                  </a:lnTo>
                  <a:lnTo>
                    <a:pt x="612520" y="1039516"/>
                  </a:lnTo>
                  <a:lnTo>
                    <a:pt x="656354" y="1030050"/>
                  </a:lnTo>
                  <a:lnTo>
                    <a:pt x="699405" y="1016798"/>
                  </a:lnTo>
                  <a:lnTo>
                    <a:pt x="741409" y="999760"/>
                  </a:lnTo>
                  <a:lnTo>
                    <a:pt x="782107" y="978936"/>
                  </a:lnTo>
                  <a:lnTo>
                    <a:pt x="821237" y="954325"/>
                  </a:lnTo>
                  <a:lnTo>
                    <a:pt x="858537" y="925929"/>
                  </a:lnTo>
                  <a:lnTo>
                    <a:pt x="893746" y="893746"/>
                  </a:lnTo>
                  <a:lnTo>
                    <a:pt x="925929" y="858537"/>
                  </a:lnTo>
                  <a:lnTo>
                    <a:pt x="954325" y="821237"/>
                  </a:lnTo>
                  <a:lnTo>
                    <a:pt x="978936" y="782107"/>
                  </a:lnTo>
                  <a:lnTo>
                    <a:pt x="999760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0" y="305678"/>
                  </a:lnTo>
                  <a:lnTo>
                    <a:pt x="978936" y="264980"/>
                  </a:lnTo>
                  <a:lnTo>
                    <a:pt x="954325" y="225851"/>
                  </a:lnTo>
                  <a:lnTo>
                    <a:pt x="925929" y="188551"/>
                  </a:lnTo>
                  <a:lnTo>
                    <a:pt x="893746" y="153342"/>
                  </a:lnTo>
                  <a:lnTo>
                    <a:pt x="858537" y="121159"/>
                  </a:lnTo>
                  <a:lnTo>
                    <a:pt x="821237" y="92762"/>
                  </a:lnTo>
                  <a:lnTo>
                    <a:pt x="782107" y="68152"/>
                  </a:lnTo>
                  <a:lnTo>
                    <a:pt x="741409" y="47327"/>
                  </a:lnTo>
                  <a:lnTo>
                    <a:pt x="699405" y="30289"/>
                  </a:lnTo>
                  <a:lnTo>
                    <a:pt x="656354" y="17038"/>
                  </a:lnTo>
                  <a:lnTo>
                    <a:pt x="612520" y="7572"/>
                  </a:lnTo>
                  <a:lnTo>
                    <a:pt x="568162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99015" y="3286996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0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0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2" y="736552"/>
                  </a:lnTo>
                  <a:lnTo>
                    <a:pt x="475522" y="726251"/>
                  </a:lnTo>
                  <a:lnTo>
                    <a:pt x="516841" y="710799"/>
                  </a:lnTo>
                  <a:lnTo>
                    <a:pt x="556450" y="690196"/>
                  </a:lnTo>
                  <a:lnTo>
                    <a:pt x="593860" y="664442"/>
                  </a:lnTo>
                  <a:lnTo>
                    <a:pt x="628584" y="633538"/>
                  </a:lnTo>
                  <a:lnTo>
                    <a:pt x="659247" y="598540"/>
                  </a:lnTo>
                  <a:lnTo>
                    <a:pt x="684799" y="560835"/>
                  </a:lnTo>
                  <a:lnTo>
                    <a:pt x="705241" y="520914"/>
                  </a:lnTo>
                  <a:lnTo>
                    <a:pt x="720572" y="479269"/>
                  </a:lnTo>
                  <a:lnTo>
                    <a:pt x="730793" y="436394"/>
                  </a:lnTo>
                  <a:lnTo>
                    <a:pt x="735903" y="392781"/>
                  </a:lnTo>
                  <a:lnTo>
                    <a:pt x="735903" y="348921"/>
                  </a:lnTo>
                  <a:lnTo>
                    <a:pt x="730793" y="305307"/>
                  </a:lnTo>
                  <a:lnTo>
                    <a:pt x="720572" y="262432"/>
                  </a:lnTo>
                  <a:lnTo>
                    <a:pt x="705241" y="220788"/>
                  </a:lnTo>
                  <a:lnTo>
                    <a:pt x="684799" y="180867"/>
                  </a:lnTo>
                  <a:lnTo>
                    <a:pt x="659247" y="143162"/>
                  </a:lnTo>
                  <a:lnTo>
                    <a:pt x="628584" y="108164"/>
                  </a:lnTo>
                  <a:lnTo>
                    <a:pt x="593860" y="77260"/>
                  </a:lnTo>
                  <a:lnTo>
                    <a:pt x="556450" y="51507"/>
                  </a:lnTo>
                  <a:lnTo>
                    <a:pt x="516841" y="30904"/>
                  </a:lnTo>
                  <a:lnTo>
                    <a:pt x="475522" y="15452"/>
                  </a:lnTo>
                  <a:lnTo>
                    <a:pt x="432982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36895" y="3051217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2"/>
                  </a:lnTo>
                  <a:lnTo>
                    <a:pt x="225848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8" y="954325"/>
                  </a:lnTo>
                  <a:lnTo>
                    <a:pt x="264978" y="978936"/>
                  </a:lnTo>
                  <a:lnTo>
                    <a:pt x="305675" y="999760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0"/>
                  </a:lnTo>
                  <a:lnTo>
                    <a:pt x="782106" y="978936"/>
                  </a:lnTo>
                  <a:lnTo>
                    <a:pt x="821236" y="954325"/>
                  </a:lnTo>
                  <a:lnTo>
                    <a:pt x="858537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7" y="121159"/>
                  </a:lnTo>
                  <a:lnTo>
                    <a:pt x="821236" y="92762"/>
                  </a:lnTo>
                  <a:lnTo>
                    <a:pt x="782106" y="68152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2485" y="3203910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07" y="0"/>
                  </a:moveTo>
                  <a:lnTo>
                    <a:pt x="346191" y="0"/>
                  </a:lnTo>
                  <a:lnTo>
                    <a:pt x="302919" y="5150"/>
                  </a:lnTo>
                  <a:lnTo>
                    <a:pt x="260379" y="15452"/>
                  </a:lnTo>
                  <a:lnTo>
                    <a:pt x="219061" y="30904"/>
                  </a:lnTo>
                  <a:lnTo>
                    <a:pt x="179452" y="51507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2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69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0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2" y="690196"/>
                  </a:lnTo>
                  <a:lnTo>
                    <a:pt x="219061" y="710799"/>
                  </a:lnTo>
                  <a:lnTo>
                    <a:pt x="260379" y="726251"/>
                  </a:lnTo>
                  <a:lnTo>
                    <a:pt x="302919" y="736552"/>
                  </a:lnTo>
                  <a:lnTo>
                    <a:pt x="346191" y="741703"/>
                  </a:lnTo>
                  <a:lnTo>
                    <a:pt x="389707" y="741703"/>
                  </a:lnTo>
                  <a:lnTo>
                    <a:pt x="432979" y="736552"/>
                  </a:lnTo>
                  <a:lnTo>
                    <a:pt x="475519" y="726251"/>
                  </a:lnTo>
                  <a:lnTo>
                    <a:pt x="516837" y="710799"/>
                  </a:lnTo>
                  <a:lnTo>
                    <a:pt x="556446" y="690196"/>
                  </a:lnTo>
                  <a:lnTo>
                    <a:pt x="593856" y="664442"/>
                  </a:lnTo>
                  <a:lnTo>
                    <a:pt x="628580" y="633538"/>
                  </a:lnTo>
                  <a:lnTo>
                    <a:pt x="659242" y="598540"/>
                  </a:lnTo>
                  <a:lnTo>
                    <a:pt x="684794" y="560835"/>
                  </a:lnTo>
                  <a:lnTo>
                    <a:pt x="705236" y="520914"/>
                  </a:lnTo>
                  <a:lnTo>
                    <a:pt x="720567" y="479269"/>
                  </a:lnTo>
                  <a:lnTo>
                    <a:pt x="730788" y="436394"/>
                  </a:lnTo>
                  <a:lnTo>
                    <a:pt x="735898" y="392781"/>
                  </a:lnTo>
                  <a:lnTo>
                    <a:pt x="735898" y="348921"/>
                  </a:lnTo>
                  <a:lnTo>
                    <a:pt x="730788" y="305307"/>
                  </a:lnTo>
                  <a:lnTo>
                    <a:pt x="720567" y="262432"/>
                  </a:lnTo>
                  <a:lnTo>
                    <a:pt x="705236" y="220788"/>
                  </a:lnTo>
                  <a:lnTo>
                    <a:pt x="684794" y="180867"/>
                  </a:lnTo>
                  <a:lnTo>
                    <a:pt x="659242" y="143162"/>
                  </a:lnTo>
                  <a:lnTo>
                    <a:pt x="628580" y="108164"/>
                  </a:lnTo>
                  <a:lnTo>
                    <a:pt x="593856" y="77260"/>
                  </a:lnTo>
                  <a:lnTo>
                    <a:pt x="556446" y="51507"/>
                  </a:lnTo>
                  <a:lnTo>
                    <a:pt x="516837" y="30904"/>
                  </a:lnTo>
                  <a:lnTo>
                    <a:pt x="475519" y="15452"/>
                  </a:lnTo>
                  <a:lnTo>
                    <a:pt x="432979" y="5150"/>
                  </a:lnTo>
                  <a:lnTo>
                    <a:pt x="38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3279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8" y="7572"/>
                  </a:lnTo>
                  <a:lnTo>
                    <a:pt x="390733" y="17038"/>
                  </a:lnTo>
                  <a:lnTo>
                    <a:pt x="347683" y="30289"/>
                  </a:lnTo>
                  <a:lnTo>
                    <a:pt x="305678" y="47327"/>
                  </a:lnTo>
                  <a:lnTo>
                    <a:pt x="264980" y="68152"/>
                  </a:lnTo>
                  <a:lnTo>
                    <a:pt x="225851" y="92762"/>
                  </a:lnTo>
                  <a:lnTo>
                    <a:pt x="188551" y="121159"/>
                  </a:lnTo>
                  <a:lnTo>
                    <a:pt x="153342" y="153342"/>
                  </a:lnTo>
                  <a:lnTo>
                    <a:pt x="121159" y="188551"/>
                  </a:lnTo>
                  <a:lnTo>
                    <a:pt x="92762" y="225851"/>
                  </a:lnTo>
                  <a:lnTo>
                    <a:pt x="68152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8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8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2" y="782107"/>
                  </a:lnTo>
                  <a:lnTo>
                    <a:pt x="92762" y="821237"/>
                  </a:lnTo>
                  <a:lnTo>
                    <a:pt x="121159" y="858537"/>
                  </a:lnTo>
                  <a:lnTo>
                    <a:pt x="153342" y="893746"/>
                  </a:lnTo>
                  <a:lnTo>
                    <a:pt x="188551" y="925929"/>
                  </a:lnTo>
                  <a:lnTo>
                    <a:pt x="225851" y="954325"/>
                  </a:lnTo>
                  <a:lnTo>
                    <a:pt x="264980" y="978936"/>
                  </a:lnTo>
                  <a:lnTo>
                    <a:pt x="305678" y="999760"/>
                  </a:lnTo>
                  <a:lnTo>
                    <a:pt x="347683" y="1016798"/>
                  </a:lnTo>
                  <a:lnTo>
                    <a:pt x="390733" y="1030050"/>
                  </a:lnTo>
                  <a:lnTo>
                    <a:pt x="434568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0" y="1039516"/>
                  </a:lnTo>
                  <a:lnTo>
                    <a:pt x="656355" y="1030050"/>
                  </a:lnTo>
                  <a:lnTo>
                    <a:pt x="699405" y="1016798"/>
                  </a:lnTo>
                  <a:lnTo>
                    <a:pt x="741410" y="999760"/>
                  </a:lnTo>
                  <a:lnTo>
                    <a:pt x="782109" y="978936"/>
                  </a:lnTo>
                  <a:lnTo>
                    <a:pt x="821238" y="954325"/>
                  </a:lnTo>
                  <a:lnTo>
                    <a:pt x="858539" y="925929"/>
                  </a:lnTo>
                  <a:lnTo>
                    <a:pt x="893748" y="893746"/>
                  </a:lnTo>
                  <a:lnTo>
                    <a:pt x="925930" y="858537"/>
                  </a:lnTo>
                  <a:lnTo>
                    <a:pt x="954327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9" y="699405"/>
                  </a:lnTo>
                  <a:lnTo>
                    <a:pt x="1030051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9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1" y="390733"/>
                  </a:lnTo>
                  <a:lnTo>
                    <a:pt x="1016799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7" y="225851"/>
                  </a:lnTo>
                  <a:lnTo>
                    <a:pt x="925930" y="188551"/>
                  </a:lnTo>
                  <a:lnTo>
                    <a:pt x="893748" y="153342"/>
                  </a:lnTo>
                  <a:lnTo>
                    <a:pt x="858539" y="121159"/>
                  </a:lnTo>
                  <a:lnTo>
                    <a:pt x="821238" y="92762"/>
                  </a:lnTo>
                  <a:lnTo>
                    <a:pt x="782109" y="68152"/>
                  </a:lnTo>
                  <a:lnTo>
                    <a:pt x="741410" y="47327"/>
                  </a:lnTo>
                  <a:lnTo>
                    <a:pt x="699405" y="30289"/>
                  </a:lnTo>
                  <a:lnTo>
                    <a:pt x="656355" y="17038"/>
                  </a:lnTo>
                  <a:lnTo>
                    <a:pt x="612520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58872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0" y="0"/>
                  </a:moveTo>
                  <a:lnTo>
                    <a:pt x="346193" y="0"/>
                  </a:lnTo>
                  <a:lnTo>
                    <a:pt x="302921" y="5150"/>
                  </a:lnTo>
                  <a:lnTo>
                    <a:pt x="260381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3" y="77260"/>
                  </a:lnTo>
                  <a:lnTo>
                    <a:pt x="107319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9" y="633538"/>
                  </a:lnTo>
                  <a:lnTo>
                    <a:pt x="142043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1" y="726251"/>
                  </a:lnTo>
                  <a:lnTo>
                    <a:pt x="302921" y="736552"/>
                  </a:lnTo>
                  <a:lnTo>
                    <a:pt x="346193" y="741703"/>
                  </a:lnTo>
                  <a:lnTo>
                    <a:pt x="389710" y="741703"/>
                  </a:lnTo>
                  <a:lnTo>
                    <a:pt x="432983" y="736552"/>
                  </a:lnTo>
                  <a:lnTo>
                    <a:pt x="475523" y="726251"/>
                  </a:lnTo>
                  <a:lnTo>
                    <a:pt x="516842" y="710799"/>
                  </a:lnTo>
                  <a:lnTo>
                    <a:pt x="556452" y="690196"/>
                  </a:lnTo>
                  <a:lnTo>
                    <a:pt x="593863" y="664442"/>
                  </a:lnTo>
                  <a:lnTo>
                    <a:pt x="628588" y="633538"/>
                  </a:lnTo>
                  <a:lnTo>
                    <a:pt x="659250" y="598541"/>
                  </a:lnTo>
                  <a:lnTo>
                    <a:pt x="684802" y="560835"/>
                  </a:lnTo>
                  <a:lnTo>
                    <a:pt x="705244" y="520914"/>
                  </a:lnTo>
                  <a:lnTo>
                    <a:pt x="720575" y="479270"/>
                  </a:lnTo>
                  <a:lnTo>
                    <a:pt x="730796" y="436394"/>
                  </a:lnTo>
                  <a:lnTo>
                    <a:pt x="735907" y="392781"/>
                  </a:lnTo>
                  <a:lnTo>
                    <a:pt x="735907" y="348921"/>
                  </a:lnTo>
                  <a:lnTo>
                    <a:pt x="730796" y="305307"/>
                  </a:lnTo>
                  <a:lnTo>
                    <a:pt x="720575" y="262432"/>
                  </a:lnTo>
                  <a:lnTo>
                    <a:pt x="705244" y="220788"/>
                  </a:lnTo>
                  <a:lnTo>
                    <a:pt x="684802" y="180867"/>
                  </a:lnTo>
                  <a:lnTo>
                    <a:pt x="659250" y="143161"/>
                  </a:lnTo>
                  <a:lnTo>
                    <a:pt x="628588" y="108164"/>
                  </a:lnTo>
                  <a:lnTo>
                    <a:pt x="593863" y="77260"/>
                  </a:lnTo>
                  <a:lnTo>
                    <a:pt x="556452" y="51506"/>
                  </a:lnTo>
                  <a:lnTo>
                    <a:pt x="516842" y="30904"/>
                  </a:lnTo>
                  <a:lnTo>
                    <a:pt x="475523" y="15452"/>
                  </a:lnTo>
                  <a:lnTo>
                    <a:pt x="432983" y="5150"/>
                  </a:lnTo>
                  <a:lnTo>
                    <a:pt x="389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32441" y="5602632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2"/>
                  </a:lnTo>
                  <a:lnTo>
                    <a:pt x="225849" y="92762"/>
                  </a:lnTo>
                  <a:lnTo>
                    <a:pt x="188549" y="121159"/>
                  </a:lnTo>
                  <a:lnTo>
                    <a:pt x="153340" y="153342"/>
                  </a:lnTo>
                  <a:lnTo>
                    <a:pt x="121158" y="188551"/>
                  </a:lnTo>
                  <a:lnTo>
                    <a:pt x="92761" y="225851"/>
                  </a:lnTo>
                  <a:lnTo>
                    <a:pt x="68151" y="264980"/>
                  </a:lnTo>
                  <a:lnTo>
                    <a:pt x="47327" y="305678"/>
                  </a:lnTo>
                  <a:lnTo>
                    <a:pt x="30289" y="347683"/>
                  </a:lnTo>
                  <a:lnTo>
                    <a:pt x="17037" y="390733"/>
                  </a:lnTo>
                  <a:lnTo>
                    <a:pt x="7572" y="434568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2"/>
                  </a:lnTo>
                  <a:lnTo>
                    <a:pt x="7572" y="612520"/>
                  </a:lnTo>
                  <a:lnTo>
                    <a:pt x="17037" y="656354"/>
                  </a:lnTo>
                  <a:lnTo>
                    <a:pt x="30289" y="699405"/>
                  </a:lnTo>
                  <a:lnTo>
                    <a:pt x="47327" y="741409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7"/>
                  </a:lnTo>
                  <a:lnTo>
                    <a:pt x="153340" y="893746"/>
                  </a:lnTo>
                  <a:lnTo>
                    <a:pt x="188549" y="925929"/>
                  </a:lnTo>
                  <a:lnTo>
                    <a:pt x="225849" y="954325"/>
                  </a:lnTo>
                  <a:lnTo>
                    <a:pt x="264978" y="978936"/>
                  </a:lnTo>
                  <a:lnTo>
                    <a:pt x="305676" y="999760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0"/>
                  </a:lnTo>
                  <a:lnTo>
                    <a:pt x="782109" y="978936"/>
                  </a:lnTo>
                  <a:lnTo>
                    <a:pt x="821239" y="954325"/>
                  </a:lnTo>
                  <a:lnTo>
                    <a:pt x="858539" y="925929"/>
                  </a:lnTo>
                  <a:lnTo>
                    <a:pt x="893747" y="893746"/>
                  </a:lnTo>
                  <a:lnTo>
                    <a:pt x="925930" y="858537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09"/>
                  </a:lnTo>
                  <a:lnTo>
                    <a:pt x="1016798" y="699405"/>
                  </a:lnTo>
                  <a:lnTo>
                    <a:pt x="1030050" y="656354"/>
                  </a:lnTo>
                  <a:lnTo>
                    <a:pt x="1039516" y="612520"/>
                  </a:lnTo>
                  <a:lnTo>
                    <a:pt x="1045195" y="568162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8"/>
                  </a:lnTo>
                  <a:lnTo>
                    <a:pt x="1030050" y="390733"/>
                  </a:lnTo>
                  <a:lnTo>
                    <a:pt x="1016798" y="347683"/>
                  </a:lnTo>
                  <a:lnTo>
                    <a:pt x="999761" y="305678"/>
                  </a:lnTo>
                  <a:lnTo>
                    <a:pt x="978937" y="264980"/>
                  </a:lnTo>
                  <a:lnTo>
                    <a:pt x="954326" y="225851"/>
                  </a:lnTo>
                  <a:lnTo>
                    <a:pt x="925930" y="188551"/>
                  </a:lnTo>
                  <a:lnTo>
                    <a:pt x="893747" y="153342"/>
                  </a:lnTo>
                  <a:lnTo>
                    <a:pt x="858539" y="121159"/>
                  </a:lnTo>
                  <a:lnTo>
                    <a:pt x="821239" y="92762"/>
                  </a:lnTo>
                  <a:lnTo>
                    <a:pt x="782109" y="68152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88030" y="5755324"/>
              <a:ext cx="735965" cy="742315"/>
            </a:xfrm>
            <a:custGeom>
              <a:avLst/>
              <a:gdLst/>
              <a:ahLst/>
              <a:cxnLst/>
              <a:rect l="l" t="t" r="r" b="b"/>
              <a:pathLst>
                <a:path w="735965" h="742314">
                  <a:moveTo>
                    <a:pt x="389713" y="0"/>
                  </a:moveTo>
                  <a:lnTo>
                    <a:pt x="346195" y="0"/>
                  </a:lnTo>
                  <a:lnTo>
                    <a:pt x="302922" y="5150"/>
                  </a:lnTo>
                  <a:lnTo>
                    <a:pt x="260382" y="15452"/>
                  </a:lnTo>
                  <a:lnTo>
                    <a:pt x="219062" y="30904"/>
                  </a:lnTo>
                  <a:lnTo>
                    <a:pt x="179453" y="51506"/>
                  </a:lnTo>
                  <a:lnTo>
                    <a:pt x="142042" y="77260"/>
                  </a:lnTo>
                  <a:lnTo>
                    <a:pt x="107318" y="108164"/>
                  </a:lnTo>
                  <a:lnTo>
                    <a:pt x="76656" y="143161"/>
                  </a:lnTo>
                  <a:lnTo>
                    <a:pt x="51104" y="180867"/>
                  </a:lnTo>
                  <a:lnTo>
                    <a:pt x="30662" y="220788"/>
                  </a:lnTo>
                  <a:lnTo>
                    <a:pt x="15331" y="262432"/>
                  </a:lnTo>
                  <a:lnTo>
                    <a:pt x="5110" y="305307"/>
                  </a:lnTo>
                  <a:lnTo>
                    <a:pt x="0" y="348921"/>
                  </a:lnTo>
                  <a:lnTo>
                    <a:pt x="0" y="392781"/>
                  </a:lnTo>
                  <a:lnTo>
                    <a:pt x="5110" y="436394"/>
                  </a:lnTo>
                  <a:lnTo>
                    <a:pt x="15331" y="479270"/>
                  </a:lnTo>
                  <a:lnTo>
                    <a:pt x="30662" y="520914"/>
                  </a:lnTo>
                  <a:lnTo>
                    <a:pt x="51104" y="560835"/>
                  </a:lnTo>
                  <a:lnTo>
                    <a:pt x="76656" y="598541"/>
                  </a:lnTo>
                  <a:lnTo>
                    <a:pt x="107318" y="633538"/>
                  </a:lnTo>
                  <a:lnTo>
                    <a:pt x="142042" y="664442"/>
                  </a:lnTo>
                  <a:lnTo>
                    <a:pt x="179453" y="690196"/>
                  </a:lnTo>
                  <a:lnTo>
                    <a:pt x="219062" y="710799"/>
                  </a:lnTo>
                  <a:lnTo>
                    <a:pt x="260382" y="726251"/>
                  </a:lnTo>
                  <a:lnTo>
                    <a:pt x="302922" y="736552"/>
                  </a:lnTo>
                  <a:lnTo>
                    <a:pt x="346195" y="741703"/>
                  </a:lnTo>
                  <a:lnTo>
                    <a:pt x="389713" y="741703"/>
                  </a:lnTo>
                  <a:lnTo>
                    <a:pt x="432986" y="736552"/>
                  </a:lnTo>
                  <a:lnTo>
                    <a:pt x="475527" y="726251"/>
                  </a:lnTo>
                  <a:lnTo>
                    <a:pt x="516846" y="710799"/>
                  </a:lnTo>
                  <a:lnTo>
                    <a:pt x="556455" y="690196"/>
                  </a:lnTo>
                  <a:lnTo>
                    <a:pt x="593866" y="664442"/>
                  </a:lnTo>
                  <a:lnTo>
                    <a:pt x="628590" y="633538"/>
                  </a:lnTo>
                  <a:lnTo>
                    <a:pt x="659253" y="598541"/>
                  </a:lnTo>
                  <a:lnTo>
                    <a:pt x="684805" y="560835"/>
                  </a:lnTo>
                  <a:lnTo>
                    <a:pt x="705246" y="520914"/>
                  </a:lnTo>
                  <a:lnTo>
                    <a:pt x="720578" y="479270"/>
                  </a:lnTo>
                  <a:lnTo>
                    <a:pt x="730798" y="436394"/>
                  </a:lnTo>
                  <a:lnTo>
                    <a:pt x="735909" y="392781"/>
                  </a:lnTo>
                  <a:lnTo>
                    <a:pt x="735909" y="348921"/>
                  </a:lnTo>
                  <a:lnTo>
                    <a:pt x="730798" y="305307"/>
                  </a:lnTo>
                  <a:lnTo>
                    <a:pt x="720578" y="262432"/>
                  </a:lnTo>
                  <a:lnTo>
                    <a:pt x="705246" y="220788"/>
                  </a:lnTo>
                  <a:lnTo>
                    <a:pt x="684805" y="180867"/>
                  </a:lnTo>
                  <a:lnTo>
                    <a:pt x="659253" y="143161"/>
                  </a:lnTo>
                  <a:lnTo>
                    <a:pt x="628590" y="108164"/>
                  </a:lnTo>
                  <a:lnTo>
                    <a:pt x="593866" y="77260"/>
                  </a:lnTo>
                  <a:lnTo>
                    <a:pt x="556455" y="51506"/>
                  </a:lnTo>
                  <a:lnTo>
                    <a:pt x="516846" y="30904"/>
                  </a:lnTo>
                  <a:lnTo>
                    <a:pt x="475527" y="15452"/>
                  </a:lnTo>
                  <a:lnTo>
                    <a:pt x="432986" y="5150"/>
                  </a:lnTo>
                  <a:lnTo>
                    <a:pt x="389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1563" y="6908555"/>
            <a:ext cx="140716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first commit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8813" y="6908555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6894" y="6908555"/>
            <a:ext cx="1637664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spc="-20" dirty="0">
                <a:solidFill>
                  <a:srgbClr val="FFFFFF"/>
                </a:solidFill>
                <a:latin typeface="Consolas"/>
                <a:cs typeface="Consolas"/>
              </a:rPr>
              <a:t>more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changes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9547" y="1830176"/>
            <a:ext cx="209804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start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new </a:t>
            </a: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322002" y="1777821"/>
            <a:ext cx="3249295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270"/>
              </a:spcBef>
            </a:pPr>
            <a:r>
              <a:rPr sz="3300" dirty="0">
                <a:latin typeface="Consolas"/>
                <a:cs typeface="Consolas"/>
              </a:rPr>
              <a:t>keep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working </a:t>
            </a:r>
            <a:r>
              <a:rPr sz="3300" dirty="0">
                <a:latin typeface="Consolas"/>
                <a:cs typeface="Consolas"/>
              </a:rPr>
              <a:t>on</a:t>
            </a:r>
            <a:r>
              <a:rPr sz="3300" spc="-15" dirty="0">
                <a:latin typeface="Consolas"/>
                <a:cs typeface="Consolas"/>
              </a:rPr>
              <a:t> </a:t>
            </a:r>
            <a:r>
              <a:rPr sz="3300" dirty="0">
                <a:latin typeface="Consolas"/>
                <a:cs typeface="Consolas"/>
              </a:rPr>
              <a:t>new</a:t>
            </a:r>
            <a:r>
              <a:rPr sz="3300" spc="-5" dirty="0">
                <a:latin typeface="Consolas"/>
                <a:cs typeface="Consolas"/>
              </a:rPr>
              <a:t> </a:t>
            </a:r>
            <a:r>
              <a:rPr sz="3300" spc="-10" dirty="0">
                <a:latin typeface="Consolas"/>
                <a:cs typeface="Consolas"/>
              </a:rPr>
              <a:t>feature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61344" y="6929497"/>
            <a:ext cx="1637664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FFFFFF"/>
                </a:solidFill>
                <a:latin typeface="Consolas"/>
                <a:cs typeface="Consolas"/>
              </a:rPr>
              <a:t>fix</a:t>
            </a:r>
            <a:r>
              <a:rPr sz="33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onsolas"/>
                <a:cs typeface="Consolas"/>
              </a:rPr>
              <a:t>bug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27146" y="6908555"/>
            <a:ext cx="11772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endParaRPr sz="3300">
              <a:latin typeface="Consolas"/>
              <a:cs typeface="Consolas"/>
            </a:endParaRPr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2168A262-DD04-24A1-C38A-1C398456CD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Branching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778777"/>
            <a:ext cx="4798695" cy="30143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41350" indent="-628650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branch</a:t>
            </a:r>
            <a:endParaRPr sz="4950">
              <a:latin typeface="Consolas"/>
              <a:cs typeface="Consolas"/>
            </a:endParaRPr>
          </a:p>
          <a:p>
            <a:pPr marL="641350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checkout</a:t>
            </a:r>
            <a:endParaRPr sz="4950">
              <a:latin typeface="Consolas"/>
              <a:cs typeface="Consolas"/>
            </a:endParaRPr>
          </a:p>
          <a:p>
            <a:pPr marL="641350" indent="-628650">
              <a:lnSpc>
                <a:spcPct val="100000"/>
              </a:lnSpc>
              <a:spcBef>
                <a:spcPts val="2300"/>
              </a:spcBef>
              <a:buSzPct val="124242"/>
              <a:buChar char="•"/>
              <a:tabLst>
                <a:tab pos="641350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git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merge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1107DB-25B6-CEC8-6C53-72B6CD23DA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3" name="object 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0" name="object 1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46754" y="2762892"/>
            <a:ext cx="1993264" cy="2347595"/>
            <a:chOff x="6646754" y="2762892"/>
            <a:chExt cx="1993264" cy="2347595"/>
          </a:xfrm>
        </p:grpSpPr>
        <p:sp>
          <p:nvSpPr>
            <p:cNvPr id="17" name="object 17"/>
            <p:cNvSpPr/>
            <p:nvPr/>
          </p:nvSpPr>
          <p:spPr>
            <a:xfrm>
              <a:off x="66730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29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82152" y="293453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2152" y="293453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9198" y="276289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5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458544" y="317549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60332" y="4495496"/>
            <a:ext cx="1993264" cy="2347595"/>
            <a:chOff x="2560332" y="4495496"/>
            <a:chExt cx="1993264" cy="2347595"/>
          </a:xfrm>
        </p:grpSpPr>
        <p:sp>
          <p:nvSpPr>
            <p:cNvPr id="26" name="object 26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20201" y="5013325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863872" y="4495496"/>
            <a:ext cx="1993264" cy="2347595"/>
            <a:chOff x="14863872" y="4495496"/>
            <a:chExt cx="1993264" cy="2347595"/>
          </a:xfrm>
        </p:grpSpPr>
        <p:sp>
          <p:nvSpPr>
            <p:cNvPr id="35" name="object 35"/>
            <p:cNvSpPr/>
            <p:nvPr/>
          </p:nvSpPr>
          <p:spPr>
            <a:xfrm>
              <a:off x="148901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42614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023490" y="5013325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45" name="object 45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54" name="Fußzeilenplatzhalter 53">
            <a:extLst>
              <a:ext uri="{FF2B5EF4-FFF2-40B4-BE49-F238E27FC236}">
                <a16:creationId xmlns:a16="http://schemas.microsoft.com/office/drawing/2014/main" id="{41F50BB7-5679-3C9E-229C-A254C0FEA1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42B67-3A03-663D-1248-AF80BE46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41577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-Repository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829B34-3B4C-9A85-88A1-FE53B337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2450" y="3673475"/>
            <a:ext cx="9006205" cy="769441"/>
          </a:xfrm>
        </p:spPr>
        <p:txBody>
          <a:bodyPr/>
          <a:lstStyle/>
          <a:p>
            <a:r>
              <a:rPr lang="de-DE" sz="5000" dirty="0">
                <a:latin typeface="Arial" panose="020B0604020202020204" pitchFamily="34" charset="0"/>
                <a:cs typeface="Arial" panose="020B0604020202020204" pitchFamily="34" charset="0"/>
              </a:rPr>
              <a:t>https://bit.ly/3tMom87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CDA3A-57CF-3B1D-4D9B-256E6B2970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A8DEB8B-E721-75F1-9DDE-30948353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9318" y="5730875"/>
            <a:ext cx="40671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21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6BD8D-0A65-1A75-65A1-7695E704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982190" cy="1415772"/>
          </a:xfrm>
        </p:spPr>
        <p:txBody>
          <a:bodyPr/>
          <a:lstStyle/>
          <a:p>
            <a:r>
              <a:rPr lang="de-DE" dirty="0"/>
              <a:t>Lizenz und Quellen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F4771-9F30-15EB-234B-6879A59C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1832" y="2301875"/>
            <a:ext cx="16336418" cy="5078313"/>
          </a:xfrm>
        </p:spPr>
        <p:txBody>
          <a:bodyPr/>
          <a:lstStyle/>
          <a:p>
            <a:r>
              <a:rPr lang="de-DE" dirty="0"/>
              <a:t>[1] Diese Präsentation ist lizenziert unter einer Creative Commons Attribution-</a:t>
            </a:r>
            <a:r>
              <a:rPr lang="de-DE" dirty="0" err="1"/>
              <a:t>NonCommercial</a:t>
            </a:r>
            <a:r>
              <a:rPr lang="de-DE" dirty="0"/>
              <a:t>-</a:t>
            </a:r>
            <a:r>
              <a:rPr lang="de-DE" dirty="0" err="1"/>
              <a:t>ShareAlike</a:t>
            </a:r>
            <a:r>
              <a:rPr lang="de-DE" dirty="0"/>
              <a:t> 4.0 International License. (CC BY-NC-SA 4.0)[Brian </a:t>
            </a:r>
            <a:r>
              <a:rPr lang="de-DE" dirty="0" err="1"/>
              <a:t>Yu</a:t>
            </a:r>
            <a:r>
              <a:rPr lang="de-DE" dirty="0"/>
              <a:t>], [2020]. Link zur Lizenz: </a:t>
            </a:r>
            <a:r>
              <a:rPr lang="de-DE" dirty="0">
                <a:hlinkClick r:id="rId2"/>
              </a:rPr>
              <a:t>https://cs50.harvard.edu/web/2020/license/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https://www.wired.com/2012/02/github-2/</a:t>
            </a:r>
            <a:endParaRPr lang="de-DE" dirty="0"/>
          </a:p>
          <a:p>
            <a:endParaRPr lang="de-DE" dirty="0"/>
          </a:p>
          <a:p>
            <a:r>
              <a:rPr lang="de-DE" dirty="0"/>
              <a:t>[3] https://git-scm.com/book/de/v2/Erste-Schritte-Was-ist-Versionsverwaltung%3F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9B898A-C436-6F06-32B4-36FEFA05BA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2378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937" y="7178769"/>
            <a:ext cx="5356225" cy="3181985"/>
            <a:chOff x="893937" y="7178769"/>
            <a:chExt cx="5356225" cy="3181985"/>
          </a:xfrm>
        </p:grpSpPr>
        <p:sp>
          <p:nvSpPr>
            <p:cNvPr id="3" name="object 3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4130451" y="0"/>
                  </a:moveTo>
                  <a:lnTo>
                    <a:pt x="351296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8" y="17139"/>
                  </a:lnTo>
                  <a:lnTo>
                    <a:pt x="102643" y="37801"/>
                  </a:lnTo>
                  <a:lnTo>
                    <a:pt x="66693" y="66693"/>
                  </a:lnTo>
                  <a:lnTo>
                    <a:pt x="37800" y="102644"/>
                  </a:lnTo>
                  <a:lnTo>
                    <a:pt x="17138" y="144479"/>
                  </a:lnTo>
                  <a:lnTo>
                    <a:pt x="7227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6" y="2661206"/>
                  </a:lnTo>
                  <a:lnTo>
                    <a:pt x="17138" y="2701993"/>
                  </a:lnTo>
                  <a:lnTo>
                    <a:pt x="37800" y="2743827"/>
                  </a:lnTo>
                  <a:lnTo>
                    <a:pt x="66693" y="2779778"/>
                  </a:lnTo>
                  <a:lnTo>
                    <a:pt x="102643" y="2808671"/>
                  </a:lnTo>
                  <a:lnTo>
                    <a:pt x="144478" y="2829332"/>
                  </a:lnTo>
                  <a:lnTo>
                    <a:pt x="185265" y="2839241"/>
                  </a:lnTo>
                  <a:lnTo>
                    <a:pt x="229788" y="2844329"/>
                  </a:lnTo>
                  <a:lnTo>
                    <a:pt x="282972" y="2846203"/>
                  </a:lnTo>
                  <a:lnTo>
                    <a:pt x="349741" y="2846471"/>
                  </a:lnTo>
                  <a:lnTo>
                    <a:pt x="4128896" y="2846471"/>
                  </a:lnTo>
                  <a:lnTo>
                    <a:pt x="4196563" y="2846203"/>
                  </a:lnTo>
                  <a:lnTo>
                    <a:pt x="4250208" y="2844329"/>
                  </a:lnTo>
                  <a:lnTo>
                    <a:pt x="4294901" y="2839241"/>
                  </a:lnTo>
                  <a:lnTo>
                    <a:pt x="4335713" y="2829332"/>
                  </a:lnTo>
                  <a:lnTo>
                    <a:pt x="4377547" y="2808671"/>
                  </a:lnTo>
                  <a:lnTo>
                    <a:pt x="4413498" y="2779778"/>
                  </a:lnTo>
                  <a:lnTo>
                    <a:pt x="4442391" y="2743827"/>
                  </a:lnTo>
                  <a:lnTo>
                    <a:pt x="4463052" y="2701993"/>
                  </a:lnTo>
                  <a:lnTo>
                    <a:pt x="4472963" y="2661182"/>
                  </a:lnTo>
                  <a:lnTo>
                    <a:pt x="4478048" y="2616683"/>
                  </a:lnTo>
                  <a:lnTo>
                    <a:pt x="4479923" y="2563499"/>
                  </a:lnTo>
                  <a:lnTo>
                    <a:pt x="4480191" y="2496731"/>
                  </a:lnTo>
                  <a:lnTo>
                    <a:pt x="4480185" y="349741"/>
                  </a:lnTo>
                  <a:lnTo>
                    <a:pt x="4479923" y="283628"/>
                  </a:lnTo>
                  <a:lnTo>
                    <a:pt x="4478048" y="229983"/>
                  </a:lnTo>
                  <a:lnTo>
                    <a:pt x="4472955" y="185266"/>
                  </a:lnTo>
                  <a:lnTo>
                    <a:pt x="4463052" y="144479"/>
                  </a:lnTo>
                  <a:lnTo>
                    <a:pt x="4442391" y="102644"/>
                  </a:lnTo>
                  <a:lnTo>
                    <a:pt x="4413498" y="66693"/>
                  </a:lnTo>
                  <a:lnTo>
                    <a:pt x="4377547" y="37801"/>
                  </a:lnTo>
                  <a:lnTo>
                    <a:pt x="4335713" y="17139"/>
                  </a:lnTo>
                  <a:lnTo>
                    <a:pt x="4294926" y="7230"/>
                  </a:lnTo>
                  <a:lnTo>
                    <a:pt x="4250403" y="2142"/>
                  </a:lnTo>
                  <a:lnTo>
                    <a:pt x="4197219" y="267"/>
                  </a:lnTo>
                  <a:lnTo>
                    <a:pt x="413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1679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60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5163945" y="0"/>
                  </a:moveTo>
                  <a:lnTo>
                    <a:pt x="139376" y="0"/>
                  </a:lnTo>
                  <a:lnTo>
                    <a:pt x="95322" y="7105"/>
                  </a:lnTo>
                  <a:lnTo>
                    <a:pt x="57062" y="26891"/>
                  </a:lnTo>
                  <a:lnTo>
                    <a:pt x="26891" y="57062"/>
                  </a:lnTo>
                  <a:lnTo>
                    <a:pt x="7105" y="95323"/>
                  </a:lnTo>
                  <a:lnTo>
                    <a:pt x="0" y="139376"/>
                  </a:lnTo>
                  <a:lnTo>
                    <a:pt x="7105" y="183430"/>
                  </a:lnTo>
                  <a:lnTo>
                    <a:pt x="26891" y="221690"/>
                  </a:lnTo>
                  <a:lnTo>
                    <a:pt x="57062" y="251862"/>
                  </a:lnTo>
                  <a:lnTo>
                    <a:pt x="95322" y="271648"/>
                  </a:lnTo>
                  <a:lnTo>
                    <a:pt x="139376" y="278753"/>
                  </a:lnTo>
                  <a:lnTo>
                    <a:pt x="5163945" y="278753"/>
                  </a:lnTo>
                  <a:lnTo>
                    <a:pt x="5207999" y="271648"/>
                  </a:lnTo>
                  <a:lnTo>
                    <a:pt x="5246259" y="251862"/>
                  </a:lnTo>
                  <a:lnTo>
                    <a:pt x="5276430" y="221690"/>
                  </a:lnTo>
                  <a:lnTo>
                    <a:pt x="5296216" y="183430"/>
                  </a:lnTo>
                  <a:lnTo>
                    <a:pt x="5303322" y="139376"/>
                  </a:lnTo>
                  <a:lnTo>
                    <a:pt x="5296216" y="95323"/>
                  </a:lnTo>
                  <a:lnTo>
                    <a:pt x="5276430" y="57062"/>
                  </a:lnTo>
                  <a:lnTo>
                    <a:pt x="5246259" y="26891"/>
                  </a:lnTo>
                  <a:lnTo>
                    <a:pt x="5207999" y="7105"/>
                  </a:lnTo>
                  <a:lnTo>
                    <a:pt x="5163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0114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20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700229" y="0"/>
                  </a:moveTo>
                  <a:lnTo>
                    <a:pt x="314704" y="0"/>
                  </a:lnTo>
                  <a:lnTo>
                    <a:pt x="254085" y="239"/>
                  </a:lnTo>
                  <a:lnTo>
                    <a:pt x="206027" y="1919"/>
                  </a:lnTo>
                  <a:lnTo>
                    <a:pt x="165989" y="6477"/>
                  </a:lnTo>
                  <a:lnTo>
                    <a:pt x="91952" y="33863"/>
                  </a:lnTo>
                  <a:lnTo>
                    <a:pt x="59746" y="59747"/>
                  </a:lnTo>
                  <a:lnTo>
                    <a:pt x="33863" y="91953"/>
                  </a:lnTo>
                  <a:lnTo>
                    <a:pt x="15353" y="129430"/>
                  </a:lnTo>
                  <a:lnTo>
                    <a:pt x="1919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9" y="2173793"/>
                  </a:lnTo>
                  <a:lnTo>
                    <a:pt x="6482" y="2213853"/>
                  </a:lnTo>
                  <a:lnTo>
                    <a:pt x="33863" y="2287869"/>
                  </a:lnTo>
                  <a:lnTo>
                    <a:pt x="59746" y="2320075"/>
                  </a:lnTo>
                  <a:lnTo>
                    <a:pt x="91952" y="2345958"/>
                  </a:lnTo>
                  <a:lnTo>
                    <a:pt x="129429" y="2364468"/>
                  </a:lnTo>
                  <a:lnTo>
                    <a:pt x="205853" y="2377902"/>
                  </a:lnTo>
                  <a:lnTo>
                    <a:pt x="253497" y="2379581"/>
                  </a:lnTo>
                  <a:lnTo>
                    <a:pt x="313311" y="2379821"/>
                  </a:lnTo>
                  <a:lnTo>
                    <a:pt x="3698837" y="2379821"/>
                  </a:lnTo>
                  <a:lnTo>
                    <a:pt x="3759456" y="2379581"/>
                  </a:lnTo>
                  <a:lnTo>
                    <a:pt x="3807513" y="2377902"/>
                  </a:lnTo>
                  <a:lnTo>
                    <a:pt x="3847551" y="2373344"/>
                  </a:lnTo>
                  <a:lnTo>
                    <a:pt x="3921589" y="2345958"/>
                  </a:lnTo>
                  <a:lnTo>
                    <a:pt x="3953795" y="2320075"/>
                  </a:lnTo>
                  <a:lnTo>
                    <a:pt x="3979678" y="2287869"/>
                  </a:lnTo>
                  <a:lnTo>
                    <a:pt x="3998188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59" y="165968"/>
                  </a:lnTo>
                  <a:lnTo>
                    <a:pt x="3979678" y="91953"/>
                  </a:lnTo>
                  <a:lnTo>
                    <a:pt x="3953795" y="59747"/>
                  </a:lnTo>
                  <a:lnTo>
                    <a:pt x="3921589" y="33863"/>
                  </a:lnTo>
                  <a:lnTo>
                    <a:pt x="3884112" y="15354"/>
                  </a:lnTo>
                  <a:lnTo>
                    <a:pt x="3807687" y="1919"/>
                  </a:lnTo>
                  <a:lnTo>
                    <a:pt x="3760043" y="239"/>
                  </a:lnTo>
                  <a:lnTo>
                    <a:pt x="3700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004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5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660589" y="7178769"/>
            <a:ext cx="5356225" cy="3181985"/>
            <a:chOff x="13660589" y="7178769"/>
            <a:chExt cx="5356225" cy="3181985"/>
          </a:xfrm>
        </p:grpSpPr>
        <p:sp>
          <p:nvSpPr>
            <p:cNvPr id="10" name="object 10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4130450" y="0"/>
                  </a:moveTo>
                  <a:lnTo>
                    <a:pt x="351298" y="0"/>
                  </a:lnTo>
                  <a:lnTo>
                    <a:pt x="283628" y="267"/>
                  </a:lnTo>
                  <a:lnTo>
                    <a:pt x="229982" y="2142"/>
                  </a:lnTo>
                  <a:lnTo>
                    <a:pt x="185289" y="7230"/>
                  </a:lnTo>
                  <a:lnTo>
                    <a:pt x="144477" y="17139"/>
                  </a:lnTo>
                  <a:lnTo>
                    <a:pt x="102642" y="37801"/>
                  </a:lnTo>
                  <a:lnTo>
                    <a:pt x="66692" y="66693"/>
                  </a:lnTo>
                  <a:lnTo>
                    <a:pt x="37801" y="102644"/>
                  </a:lnTo>
                  <a:lnTo>
                    <a:pt x="17140" y="144479"/>
                  </a:lnTo>
                  <a:lnTo>
                    <a:pt x="7228" y="185290"/>
                  </a:lnTo>
                  <a:lnTo>
                    <a:pt x="2142" y="229788"/>
                  </a:lnTo>
                  <a:lnTo>
                    <a:pt x="267" y="282972"/>
                  </a:lnTo>
                  <a:lnTo>
                    <a:pt x="0" y="349741"/>
                  </a:lnTo>
                  <a:lnTo>
                    <a:pt x="6" y="2496731"/>
                  </a:lnTo>
                  <a:lnTo>
                    <a:pt x="267" y="2562843"/>
                  </a:lnTo>
                  <a:lnTo>
                    <a:pt x="2142" y="2616488"/>
                  </a:lnTo>
                  <a:lnTo>
                    <a:pt x="7237" y="2661206"/>
                  </a:lnTo>
                  <a:lnTo>
                    <a:pt x="17140" y="2701993"/>
                  </a:lnTo>
                  <a:lnTo>
                    <a:pt x="37801" y="2743827"/>
                  </a:lnTo>
                  <a:lnTo>
                    <a:pt x="66692" y="2779778"/>
                  </a:lnTo>
                  <a:lnTo>
                    <a:pt x="102642" y="2808671"/>
                  </a:lnTo>
                  <a:lnTo>
                    <a:pt x="144477" y="2829332"/>
                  </a:lnTo>
                  <a:lnTo>
                    <a:pt x="185264" y="2839241"/>
                  </a:lnTo>
                  <a:lnTo>
                    <a:pt x="229787" y="2844329"/>
                  </a:lnTo>
                  <a:lnTo>
                    <a:pt x="282970" y="2846203"/>
                  </a:lnTo>
                  <a:lnTo>
                    <a:pt x="349738" y="2846471"/>
                  </a:lnTo>
                  <a:lnTo>
                    <a:pt x="4128889" y="2846471"/>
                  </a:lnTo>
                  <a:lnTo>
                    <a:pt x="4196559" y="2846203"/>
                  </a:lnTo>
                  <a:lnTo>
                    <a:pt x="4250205" y="2844329"/>
                  </a:lnTo>
                  <a:lnTo>
                    <a:pt x="4294899" y="2839241"/>
                  </a:lnTo>
                  <a:lnTo>
                    <a:pt x="4335710" y="2829332"/>
                  </a:lnTo>
                  <a:lnTo>
                    <a:pt x="4377545" y="2808671"/>
                  </a:lnTo>
                  <a:lnTo>
                    <a:pt x="4413495" y="2779778"/>
                  </a:lnTo>
                  <a:lnTo>
                    <a:pt x="4442386" y="2743827"/>
                  </a:lnTo>
                  <a:lnTo>
                    <a:pt x="4463047" y="2701993"/>
                  </a:lnTo>
                  <a:lnTo>
                    <a:pt x="4472959" y="2661182"/>
                  </a:lnTo>
                  <a:lnTo>
                    <a:pt x="4478045" y="2616683"/>
                  </a:lnTo>
                  <a:lnTo>
                    <a:pt x="4479920" y="2563499"/>
                  </a:lnTo>
                  <a:lnTo>
                    <a:pt x="4480188" y="2496731"/>
                  </a:lnTo>
                  <a:lnTo>
                    <a:pt x="4480182" y="349741"/>
                  </a:lnTo>
                  <a:lnTo>
                    <a:pt x="4479920" y="283628"/>
                  </a:lnTo>
                  <a:lnTo>
                    <a:pt x="4478045" y="229983"/>
                  </a:lnTo>
                  <a:lnTo>
                    <a:pt x="4472951" y="185266"/>
                  </a:lnTo>
                  <a:lnTo>
                    <a:pt x="4463047" y="144479"/>
                  </a:lnTo>
                  <a:lnTo>
                    <a:pt x="4442386" y="102644"/>
                  </a:lnTo>
                  <a:lnTo>
                    <a:pt x="4413495" y="66693"/>
                  </a:lnTo>
                  <a:lnTo>
                    <a:pt x="4377545" y="37801"/>
                  </a:lnTo>
                  <a:lnTo>
                    <a:pt x="4335710" y="17139"/>
                  </a:lnTo>
                  <a:lnTo>
                    <a:pt x="4294923" y="7230"/>
                  </a:lnTo>
                  <a:lnTo>
                    <a:pt x="4250400" y="2142"/>
                  </a:lnTo>
                  <a:lnTo>
                    <a:pt x="4197217" y="267"/>
                  </a:lnTo>
                  <a:lnTo>
                    <a:pt x="4130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98335" y="7204946"/>
              <a:ext cx="4480560" cy="2846705"/>
            </a:xfrm>
            <a:custGeom>
              <a:avLst/>
              <a:gdLst/>
              <a:ahLst/>
              <a:cxnLst/>
              <a:rect l="l" t="t" r="r" b="b"/>
              <a:pathLst>
                <a:path w="4480559" h="2846704">
                  <a:moveTo>
                    <a:pt x="349740" y="0"/>
                  </a:moveTo>
                  <a:lnTo>
                    <a:pt x="4130451" y="0"/>
                  </a:lnTo>
                  <a:lnTo>
                    <a:pt x="4197220" y="267"/>
                  </a:lnTo>
                  <a:lnTo>
                    <a:pt x="4250403" y="2142"/>
                  </a:lnTo>
                  <a:lnTo>
                    <a:pt x="4294927" y="7230"/>
                  </a:lnTo>
                  <a:lnTo>
                    <a:pt x="4335714" y="17138"/>
                  </a:lnTo>
                  <a:lnTo>
                    <a:pt x="4377548" y="37800"/>
                  </a:lnTo>
                  <a:lnTo>
                    <a:pt x="4413498" y="66693"/>
                  </a:lnTo>
                  <a:lnTo>
                    <a:pt x="4442391" y="102643"/>
                  </a:lnTo>
                  <a:lnTo>
                    <a:pt x="4463053" y="144478"/>
                  </a:lnTo>
                  <a:lnTo>
                    <a:pt x="4472961" y="185289"/>
                  </a:lnTo>
                  <a:lnTo>
                    <a:pt x="4478050" y="229982"/>
                  </a:lnTo>
                  <a:lnTo>
                    <a:pt x="4479924" y="283628"/>
                  </a:lnTo>
                  <a:lnTo>
                    <a:pt x="4480192" y="351295"/>
                  </a:lnTo>
                  <a:lnTo>
                    <a:pt x="4480192" y="2496730"/>
                  </a:lnTo>
                  <a:lnTo>
                    <a:pt x="4479924" y="2563499"/>
                  </a:lnTo>
                  <a:lnTo>
                    <a:pt x="4478050" y="2616683"/>
                  </a:lnTo>
                  <a:lnTo>
                    <a:pt x="4472961" y="2661206"/>
                  </a:lnTo>
                  <a:lnTo>
                    <a:pt x="4463053" y="2701993"/>
                  </a:lnTo>
                  <a:lnTo>
                    <a:pt x="4442391" y="2743827"/>
                  </a:lnTo>
                  <a:lnTo>
                    <a:pt x="4413498" y="2779777"/>
                  </a:lnTo>
                  <a:lnTo>
                    <a:pt x="4377548" y="2808670"/>
                  </a:lnTo>
                  <a:lnTo>
                    <a:pt x="4335714" y="2829332"/>
                  </a:lnTo>
                  <a:lnTo>
                    <a:pt x="4294902" y="2839241"/>
                  </a:lnTo>
                  <a:lnTo>
                    <a:pt x="4250209" y="2844329"/>
                  </a:lnTo>
                  <a:lnTo>
                    <a:pt x="4196564" y="2846203"/>
                  </a:lnTo>
                  <a:lnTo>
                    <a:pt x="4128896" y="2846471"/>
                  </a:lnTo>
                  <a:lnTo>
                    <a:pt x="349740" y="2846471"/>
                  </a:lnTo>
                  <a:lnTo>
                    <a:pt x="282972" y="2846203"/>
                  </a:lnTo>
                  <a:lnTo>
                    <a:pt x="229788" y="2844329"/>
                  </a:lnTo>
                  <a:lnTo>
                    <a:pt x="185265" y="2839241"/>
                  </a:lnTo>
                  <a:lnTo>
                    <a:pt x="144478" y="2829332"/>
                  </a:lnTo>
                  <a:lnTo>
                    <a:pt x="102643" y="2808670"/>
                  </a:lnTo>
                  <a:lnTo>
                    <a:pt x="66693" y="2779777"/>
                  </a:lnTo>
                  <a:lnTo>
                    <a:pt x="37800" y="2743827"/>
                  </a:lnTo>
                  <a:lnTo>
                    <a:pt x="17138" y="2701993"/>
                  </a:lnTo>
                  <a:lnTo>
                    <a:pt x="7230" y="2661181"/>
                  </a:lnTo>
                  <a:lnTo>
                    <a:pt x="2142" y="2616488"/>
                  </a:lnTo>
                  <a:lnTo>
                    <a:pt x="267" y="2562843"/>
                  </a:lnTo>
                  <a:lnTo>
                    <a:pt x="0" y="2495175"/>
                  </a:lnTo>
                  <a:lnTo>
                    <a:pt x="0" y="349740"/>
                  </a:lnTo>
                  <a:lnTo>
                    <a:pt x="267" y="282972"/>
                  </a:lnTo>
                  <a:lnTo>
                    <a:pt x="2142" y="229788"/>
                  </a:lnTo>
                  <a:lnTo>
                    <a:pt x="7230" y="185265"/>
                  </a:lnTo>
                  <a:lnTo>
                    <a:pt x="17138" y="144478"/>
                  </a:lnTo>
                  <a:lnTo>
                    <a:pt x="37800" y="102643"/>
                  </a:lnTo>
                  <a:lnTo>
                    <a:pt x="66693" y="66693"/>
                  </a:lnTo>
                  <a:lnTo>
                    <a:pt x="102643" y="37800"/>
                  </a:lnTo>
                  <a:lnTo>
                    <a:pt x="144478" y="17138"/>
                  </a:lnTo>
                  <a:lnTo>
                    <a:pt x="185289" y="7230"/>
                  </a:lnTo>
                  <a:lnTo>
                    <a:pt x="229982" y="2142"/>
                  </a:lnTo>
                  <a:lnTo>
                    <a:pt x="283628" y="267"/>
                  </a:lnTo>
                  <a:lnTo>
                    <a:pt x="351295" y="0"/>
                  </a:lnTo>
                  <a:lnTo>
                    <a:pt x="349740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5163947" y="0"/>
                  </a:moveTo>
                  <a:lnTo>
                    <a:pt x="139377" y="0"/>
                  </a:lnTo>
                  <a:lnTo>
                    <a:pt x="95325" y="7105"/>
                  </a:lnTo>
                  <a:lnTo>
                    <a:pt x="57065" y="26891"/>
                  </a:lnTo>
                  <a:lnTo>
                    <a:pt x="26893" y="57062"/>
                  </a:lnTo>
                  <a:lnTo>
                    <a:pt x="7106" y="95323"/>
                  </a:lnTo>
                  <a:lnTo>
                    <a:pt x="0" y="139376"/>
                  </a:lnTo>
                  <a:lnTo>
                    <a:pt x="7106" y="183430"/>
                  </a:lnTo>
                  <a:lnTo>
                    <a:pt x="26893" y="221690"/>
                  </a:lnTo>
                  <a:lnTo>
                    <a:pt x="57065" y="251862"/>
                  </a:lnTo>
                  <a:lnTo>
                    <a:pt x="95325" y="271648"/>
                  </a:lnTo>
                  <a:lnTo>
                    <a:pt x="139377" y="278753"/>
                  </a:lnTo>
                  <a:lnTo>
                    <a:pt x="5163947" y="278753"/>
                  </a:lnTo>
                  <a:lnTo>
                    <a:pt x="5207999" y="271648"/>
                  </a:lnTo>
                  <a:lnTo>
                    <a:pt x="5246260" y="251862"/>
                  </a:lnTo>
                  <a:lnTo>
                    <a:pt x="5276432" y="221690"/>
                  </a:lnTo>
                  <a:lnTo>
                    <a:pt x="5296219" y="183430"/>
                  </a:lnTo>
                  <a:lnTo>
                    <a:pt x="5303325" y="139376"/>
                  </a:lnTo>
                  <a:lnTo>
                    <a:pt x="5296219" y="95323"/>
                  </a:lnTo>
                  <a:lnTo>
                    <a:pt x="5276432" y="57062"/>
                  </a:lnTo>
                  <a:lnTo>
                    <a:pt x="5246260" y="26891"/>
                  </a:lnTo>
                  <a:lnTo>
                    <a:pt x="5207999" y="7105"/>
                  </a:lnTo>
                  <a:lnTo>
                    <a:pt x="5163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86766" y="10055269"/>
              <a:ext cx="5303520" cy="278765"/>
            </a:xfrm>
            <a:custGeom>
              <a:avLst/>
              <a:gdLst/>
              <a:ahLst/>
              <a:cxnLst/>
              <a:rect l="l" t="t" r="r" b="b"/>
              <a:pathLst>
                <a:path w="5303519" h="278765">
                  <a:moveTo>
                    <a:pt x="139376" y="0"/>
                  </a:moveTo>
                  <a:lnTo>
                    <a:pt x="5163945" y="0"/>
                  </a:lnTo>
                  <a:lnTo>
                    <a:pt x="5207999" y="7105"/>
                  </a:lnTo>
                  <a:lnTo>
                    <a:pt x="5246259" y="26891"/>
                  </a:lnTo>
                  <a:lnTo>
                    <a:pt x="5276430" y="57062"/>
                  </a:lnTo>
                  <a:lnTo>
                    <a:pt x="5296216" y="95322"/>
                  </a:lnTo>
                  <a:lnTo>
                    <a:pt x="5303322" y="139376"/>
                  </a:lnTo>
                  <a:lnTo>
                    <a:pt x="5296216" y="183430"/>
                  </a:lnTo>
                  <a:lnTo>
                    <a:pt x="5276430" y="221691"/>
                  </a:lnTo>
                  <a:lnTo>
                    <a:pt x="5246259" y="251862"/>
                  </a:lnTo>
                  <a:lnTo>
                    <a:pt x="5207999" y="271648"/>
                  </a:lnTo>
                  <a:lnTo>
                    <a:pt x="5163945" y="278753"/>
                  </a:lnTo>
                  <a:lnTo>
                    <a:pt x="139376" y="278753"/>
                  </a:lnTo>
                  <a:lnTo>
                    <a:pt x="95322" y="271648"/>
                  </a:lnTo>
                  <a:lnTo>
                    <a:pt x="57062" y="251862"/>
                  </a:lnTo>
                  <a:lnTo>
                    <a:pt x="26891" y="221691"/>
                  </a:lnTo>
                  <a:lnTo>
                    <a:pt x="7105" y="183430"/>
                  </a:lnTo>
                  <a:lnTo>
                    <a:pt x="0" y="139376"/>
                  </a:lnTo>
                  <a:lnTo>
                    <a:pt x="7105" y="95322"/>
                  </a:lnTo>
                  <a:lnTo>
                    <a:pt x="26891" y="57062"/>
                  </a:lnTo>
                  <a:lnTo>
                    <a:pt x="57062" y="26891"/>
                  </a:lnTo>
                  <a:lnTo>
                    <a:pt x="95322" y="7105"/>
                  </a:lnTo>
                  <a:lnTo>
                    <a:pt x="139376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31657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700232" y="0"/>
                  </a:moveTo>
                  <a:lnTo>
                    <a:pt x="314702" y="0"/>
                  </a:lnTo>
                  <a:lnTo>
                    <a:pt x="254086" y="239"/>
                  </a:lnTo>
                  <a:lnTo>
                    <a:pt x="206030" y="1919"/>
                  </a:lnTo>
                  <a:lnTo>
                    <a:pt x="165992" y="6477"/>
                  </a:lnTo>
                  <a:lnTo>
                    <a:pt x="91954" y="33863"/>
                  </a:lnTo>
                  <a:lnTo>
                    <a:pt x="59746" y="59747"/>
                  </a:lnTo>
                  <a:lnTo>
                    <a:pt x="33861" y="91953"/>
                  </a:lnTo>
                  <a:lnTo>
                    <a:pt x="15350" y="129430"/>
                  </a:lnTo>
                  <a:lnTo>
                    <a:pt x="1918" y="205854"/>
                  </a:lnTo>
                  <a:lnTo>
                    <a:pt x="239" y="253498"/>
                  </a:lnTo>
                  <a:lnTo>
                    <a:pt x="0" y="313312"/>
                  </a:lnTo>
                  <a:lnTo>
                    <a:pt x="5" y="2066509"/>
                  </a:lnTo>
                  <a:lnTo>
                    <a:pt x="239" y="2125735"/>
                  </a:lnTo>
                  <a:lnTo>
                    <a:pt x="1918" y="2173793"/>
                  </a:lnTo>
                  <a:lnTo>
                    <a:pt x="6481" y="2213853"/>
                  </a:lnTo>
                  <a:lnTo>
                    <a:pt x="33861" y="2287869"/>
                  </a:lnTo>
                  <a:lnTo>
                    <a:pt x="59746" y="2320075"/>
                  </a:lnTo>
                  <a:lnTo>
                    <a:pt x="91954" y="2345958"/>
                  </a:lnTo>
                  <a:lnTo>
                    <a:pt x="129430" y="2364468"/>
                  </a:lnTo>
                  <a:lnTo>
                    <a:pt x="205856" y="2377902"/>
                  </a:lnTo>
                  <a:lnTo>
                    <a:pt x="253499" y="2379581"/>
                  </a:lnTo>
                  <a:lnTo>
                    <a:pt x="313309" y="2379821"/>
                  </a:lnTo>
                  <a:lnTo>
                    <a:pt x="3698840" y="2379821"/>
                  </a:lnTo>
                  <a:lnTo>
                    <a:pt x="3759455" y="2379581"/>
                  </a:lnTo>
                  <a:lnTo>
                    <a:pt x="3807512" y="2377902"/>
                  </a:lnTo>
                  <a:lnTo>
                    <a:pt x="3847550" y="2373344"/>
                  </a:lnTo>
                  <a:lnTo>
                    <a:pt x="3921588" y="2345958"/>
                  </a:lnTo>
                  <a:lnTo>
                    <a:pt x="3953795" y="2320075"/>
                  </a:lnTo>
                  <a:lnTo>
                    <a:pt x="3979681" y="2287869"/>
                  </a:lnTo>
                  <a:lnTo>
                    <a:pt x="3998192" y="2250392"/>
                  </a:lnTo>
                  <a:lnTo>
                    <a:pt x="4011623" y="2173967"/>
                  </a:lnTo>
                  <a:lnTo>
                    <a:pt x="4013302" y="2126323"/>
                  </a:lnTo>
                  <a:lnTo>
                    <a:pt x="4013542" y="2066509"/>
                  </a:lnTo>
                  <a:lnTo>
                    <a:pt x="4013537" y="313312"/>
                  </a:lnTo>
                  <a:lnTo>
                    <a:pt x="4013302" y="254086"/>
                  </a:lnTo>
                  <a:lnTo>
                    <a:pt x="4011623" y="206028"/>
                  </a:lnTo>
                  <a:lnTo>
                    <a:pt x="4007061" y="165968"/>
                  </a:lnTo>
                  <a:lnTo>
                    <a:pt x="3979681" y="91953"/>
                  </a:lnTo>
                  <a:lnTo>
                    <a:pt x="3953795" y="59747"/>
                  </a:lnTo>
                  <a:lnTo>
                    <a:pt x="3921588" y="33863"/>
                  </a:lnTo>
                  <a:lnTo>
                    <a:pt x="3884112" y="15354"/>
                  </a:lnTo>
                  <a:lnTo>
                    <a:pt x="3807686" y="1919"/>
                  </a:lnTo>
                  <a:lnTo>
                    <a:pt x="3760043" y="239"/>
                  </a:lnTo>
                  <a:lnTo>
                    <a:pt x="370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31658" y="7438271"/>
              <a:ext cx="4013835" cy="2379980"/>
            </a:xfrm>
            <a:custGeom>
              <a:avLst/>
              <a:gdLst/>
              <a:ahLst/>
              <a:cxnLst/>
              <a:rect l="l" t="t" r="r" b="b"/>
              <a:pathLst>
                <a:path w="4013834" h="2379979">
                  <a:moveTo>
                    <a:pt x="313312" y="0"/>
                  </a:moveTo>
                  <a:lnTo>
                    <a:pt x="3700229" y="0"/>
                  </a:lnTo>
                  <a:lnTo>
                    <a:pt x="3760044" y="239"/>
                  </a:lnTo>
                  <a:lnTo>
                    <a:pt x="3807688" y="1919"/>
                  </a:lnTo>
                  <a:lnTo>
                    <a:pt x="3847574" y="6477"/>
                  </a:lnTo>
                  <a:lnTo>
                    <a:pt x="3921590" y="33863"/>
                  </a:lnTo>
                  <a:lnTo>
                    <a:pt x="3953795" y="59746"/>
                  </a:lnTo>
                  <a:lnTo>
                    <a:pt x="3979679" y="91952"/>
                  </a:lnTo>
                  <a:lnTo>
                    <a:pt x="3998189" y="129429"/>
                  </a:lnTo>
                  <a:lnTo>
                    <a:pt x="4011623" y="206028"/>
                  </a:lnTo>
                  <a:lnTo>
                    <a:pt x="4013302" y="254086"/>
                  </a:lnTo>
                  <a:lnTo>
                    <a:pt x="4013542" y="314705"/>
                  </a:lnTo>
                  <a:lnTo>
                    <a:pt x="4013542" y="2066508"/>
                  </a:lnTo>
                  <a:lnTo>
                    <a:pt x="4013302" y="2126323"/>
                  </a:lnTo>
                  <a:lnTo>
                    <a:pt x="4011623" y="2173967"/>
                  </a:lnTo>
                  <a:lnTo>
                    <a:pt x="4007065" y="2213853"/>
                  </a:lnTo>
                  <a:lnTo>
                    <a:pt x="3979679" y="2287869"/>
                  </a:lnTo>
                  <a:lnTo>
                    <a:pt x="3953795" y="2320075"/>
                  </a:lnTo>
                  <a:lnTo>
                    <a:pt x="3921590" y="2345958"/>
                  </a:lnTo>
                  <a:lnTo>
                    <a:pt x="3884113" y="2364468"/>
                  </a:lnTo>
                  <a:lnTo>
                    <a:pt x="3807514" y="2377902"/>
                  </a:lnTo>
                  <a:lnTo>
                    <a:pt x="3759456" y="2379581"/>
                  </a:lnTo>
                  <a:lnTo>
                    <a:pt x="3698837" y="2379821"/>
                  </a:lnTo>
                  <a:lnTo>
                    <a:pt x="313312" y="2379821"/>
                  </a:lnTo>
                  <a:lnTo>
                    <a:pt x="253498" y="2379581"/>
                  </a:lnTo>
                  <a:lnTo>
                    <a:pt x="205854" y="2377902"/>
                  </a:lnTo>
                  <a:lnTo>
                    <a:pt x="165968" y="2373344"/>
                  </a:lnTo>
                  <a:lnTo>
                    <a:pt x="91952" y="2345958"/>
                  </a:lnTo>
                  <a:lnTo>
                    <a:pt x="59746" y="2320075"/>
                  </a:lnTo>
                  <a:lnTo>
                    <a:pt x="33863" y="2287869"/>
                  </a:lnTo>
                  <a:lnTo>
                    <a:pt x="15353" y="2250392"/>
                  </a:lnTo>
                  <a:lnTo>
                    <a:pt x="1919" y="2173793"/>
                  </a:lnTo>
                  <a:lnTo>
                    <a:pt x="239" y="2125735"/>
                  </a:lnTo>
                  <a:lnTo>
                    <a:pt x="0" y="2065116"/>
                  </a:lnTo>
                  <a:lnTo>
                    <a:pt x="0" y="313312"/>
                  </a:lnTo>
                  <a:lnTo>
                    <a:pt x="239" y="253498"/>
                  </a:lnTo>
                  <a:lnTo>
                    <a:pt x="1919" y="205854"/>
                  </a:lnTo>
                  <a:lnTo>
                    <a:pt x="6477" y="165968"/>
                  </a:lnTo>
                  <a:lnTo>
                    <a:pt x="33863" y="91952"/>
                  </a:lnTo>
                  <a:lnTo>
                    <a:pt x="59746" y="59746"/>
                  </a:lnTo>
                  <a:lnTo>
                    <a:pt x="91952" y="33863"/>
                  </a:lnTo>
                  <a:lnTo>
                    <a:pt x="129429" y="15353"/>
                  </a:lnTo>
                  <a:lnTo>
                    <a:pt x="206028" y="1919"/>
                  </a:lnTo>
                  <a:lnTo>
                    <a:pt x="254086" y="239"/>
                  </a:lnTo>
                  <a:lnTo>
                    <a:pt x="314705" y="0"/>
                  </a:lnTo>
                  <a:lnTo>
                    <a:pt x="313312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46754" y="2762892"/>
            <a:ext cx="1993264" cy="2347595"/>
            <a:chOff x="6646754" y="2762892"/>
            <a:chExt cx="1993264" cy="2347595"/>
          </a:xfrm>
        </p:grpSpPr>
        <p:sp>
          <p:nvSpPr>
            <p:cNvPr id="17" name="object 17"/>
            <p:cNvSpPr/>
            <p:nvPr/>
          </p:nvSpPr>
          <p:spPr>
            <a:xfrm>
              <a:off x="66730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50"/>
                  </a:lnTo>
                  <a:lnTo>
                    <a:pt x="13905" y="38029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7"/>
                  </a:lnTo>
                  <a:lnTo>
                    <a:pt x="6250" y="2093698"/>
                  </a:lnTo>
                  <a:lnTo>
                    <a:pt x="37929" y="2133221"/>
                  </a:lnTo>
                  <a:lnTo>
                    <a:pt x="85035" y="2146433"/>
                  </a:lnTo>
                  <a:lnTo>
                    <a:pt x="129477" y="2147226"/>
                  </a:lnTo>
                  <a:lnTo>
                    <a:pt x="1654968" y="2147226"/>
                  </a:lnTo>
                  <a:lnTo>
                    <a:pt x="1699914" y="2146433"/>
                  </a:lnTo>
                  <a:lnTo>
                    <a:pt x="1747093" y="2133221"/>
                  </a:lnTo>
                  <a:lnTo>
                    <a:pt x="1778772" y="2093698"/>
                  </a:lnTo>
                  <a:lnTo>
                    <a:pt x="1785022" y="2042387"/>
                  </a:lnTo>
                  <a:lnTo>
                    <a:pt x="1785014" y="104839"/>
                  </a:lnTo>
                  <a:lnTo>
                    <a:pt x="1778772" y="53529"/>
                  </a:lnTo>
                  <a:lnTo>
                    <a:pt x="1747093" y="14005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2931" y="2936799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82152" y="2934538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8"/>
                  </a:lnTo>
                  <a:lnTo>
                    <a:pt x="3174" y="1439"/>
                  </a:lnTo>
                  <a:lnTo>
                    <a:pt x="1439" y="3174"/>
                  </a:lnTo>
                  <a:lnTo>
                    <a:pt x="637" y="5377"/>
                  </a:lnTo>
                  <a:lnTo>
                    <a:pt x="0" y="7390"/>
                  </a:lnTo>
                  <a:lnTo>
                    <a:pt x="0" y="284988"/>
                  </a:lnTo>
                  <a:lnTo>
                    <a:pt x="7389" y="292378"/>
                  </a:lnTo>
                  <a:lnTo>
                    <a:pt x="267396" y="292378"/>
                  </a:lnTo>
                  <a:lnTo>
                    <a:pt x="274786" y="284988"/>
                  </a:lnTo>
                  <a:lnTo>
                    <a:pt x="274786" y="7390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2152" y="2934537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36275" y="0"/>
                  </a:moveTo>
                  <a:lnTo>
                    <a:pt x="33589" y="0"/>
                  </a:lnTo>
                  <a:lnTo>
                    <a:pt x="29211" y="2148"/>
                  </a:lnTo>
                  <a:lnTo>
                    <a:pt x="6549" y="24811"/>
                  </a:lnTo>
                  <a:lnTo>
                    <a:pt x="2148" y="29211"/>
                  </a:lnTo>
                  <a:lnTo>
                    <a:pt x="0" y="33588"/>
                  </a:lnTo>
                  <a:lnTo>
                    <a:pt x="0" y="36275"/>
                  </a:lnTo>
                  <a:lnTo>
                    <a:pt x="2148" y="40652"/>
                  </a:lnTo>
                  <a:lnTo>
                    <a:pt x="243245" y="281748"/>
                  </a:lnTo>
                  <a:lnTo>
                    <a:pt x="247622" y="283897"/>
                  </a:lnTo>
                  <a:lnTo>
                    <a:pt x="250308" y="283897"/>
                  </a:lnTo>
                  <a:lnTo>
                    <a:pt x="254685" y="281748"/>
                  </a:lnTo>
                  <a:lnTo>
                    <a:pt x="281748" y="254685"/>
                  </a:lnTo>
                  <a:lnTo>
                    <a:pt x="283897" y="250308"/>
                  </a:lnTo>
                  <a:lnTo>
                    <a:pt x="283897" y="247622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09026" y="291314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80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9198" y="2762892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65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48" y="127302"/>
                  </a:lnTo>
                  <a:lnTo>
                    <a:pt x="2148" y="131702"/>
                  </a:lnTo>
                  <a:lnTo>
                    <a:pt x="0" y="136079"/>
                  </a:lnTo>
                  <a:lnTo>
                    <a:pt x="0" y="138766"/>
                  </a:lnTo>
                  <a:lnTo>
                    <a:pt x="2148" y="143143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3" y="460692"/>
                  </a:lnTo>
                  <a:lnTo>
                    <a:pt x="328989" y="458544"/>
                  </a:lnTo>
                  <a:lnTo>
                    <a:pt x="458544" y="328989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458544" y="317549"/>
                  </a:lnTo>
                  <a:lnTo>
                    <a:pt x="143143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03846" y="3275158"/>
            <a:ext cx="68770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dirty="0">
                <a:latin typeface="Consolas"/>
                <a:cs typeface="Consolas"/>
              </a:rPr>
              <a:t>b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dirty="0">
                <a:latin typeface="Consolas"/>
                <a:cs typeface="Consolas"/>
              </a:rPr>
              <a:t>c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=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54596" y="4495496"/>
            <a:ext cx="1998980" cy="2347595"/>
            <a:chOff x="2554596" y="4495496"/>
            <a:chExt cx="1998980" cy="2347595"/>
          </a:xfrm>
        </p:grpSpPr>
        <p:sp>
          <p:nvSpPr>
            <p:cNvPr id="26" name="object 26"/>
            <p:cNvSpPr/>
            <p:nvPr/>
          </p:nvSpPr>
          <p:spPr>
            <a:xfrm>
              <a:off x="258660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5" y="0"/>
                  </a:moveTo>
                  <a:lnTo>
                    <a:pt x="130054" y="0"/>
                  </a:lnTo>
                  <a:lnTo>
                    <a:pt x="104984" y="99"/>
                  </a:lnTo>
                  <a:lnTo>
                    <a:pt x="53430" y="6349"/>
                  </a:lnTo>
                  <a:lnTo>
                    <a:pt x="13906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1" y="2093697"/>
                  </a:lnTo>
                  <a:lnTo>
                    <a:pt x="37930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9" y="2147225"/>
                  </a:lnTo>
                  <a:lnTo>
                    <a:pt x="1699915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3" y="2042386"/>
                  </a:lnTo>
                  <a:lnTo>
                    <a:pt x="1785015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7" y="793"/>
                  </a:lnTo>
                  <a:lnTo>
                    <a:pt x="1655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650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6" y="0"/>
                  </a:moveTo>
                  <a:lnTo>
                    <a:pt x="7389" y="0"/>
                  </a:lnTo>
                  <a:lnTo>
                    <a:pt x="5376" y="637"/>
                  </a:lnTo>
                  <a:lnTo>
                    <a:pt x="3173" y="1438"/>
                  </a:lnTo>
                  <a:lnTo>
                    <a:pt x="1438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9" y="292377"/>
                  </a:lnTo>
                  <a:lnTo>
                    <a:pt x="267396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5731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2605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5" y="0"/>
                  </a:moveTo>
                  <a:lnTo>
                    <a:pt x="33588" y="0"/>
                  </a:lnTo>
                  <a:lnTo>
                    <a:pt x="29211" y="2148"/>
                  </a:lnTo>
                  <a:lnTo>
                    <a:pt x="6548" y="24810"/>
                  </a:lnTo>
                  <a:lnTo>
                    <a:pt x="2148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8" y="40651"/>
                  </a:lnTo>
                  <a:lnTo>
                    <a:pt x="243244" y="281747"/>
                  </a:lnTo>
                  <a:lnTo>
                    <a:pt x="247622" y="283896"/>
                  </a:lnTo>
                  <a:lnTo>
                    <a:pt x="250308" y="283896"/>
                  </a:lnTo>
                  <a:lnTo>
                    <a:pt x="254685" y="281747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48" y="243244"/>
                  </a:lnTo>
                  <a:lnTo>
                    <a:pt x="40652" y="2148"/>
                  </a:lnTo>
                  <a:lnTo>
                    <a:pt x="36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2605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2776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5" y="0"/>
                  </a:moveTo>
                  <a:lnTo>
                    <a:pt x="136079" y="0"/>
                  </a:lnTo>
                  <a:lnTo>
                    <a:pt x="133754" y="1084"/>
                  </a:lnTo>
                  <a:lnTo>
                    <a:pt x="131701" y="2148"/>
                  </a:lnTo>
                  <a:lnTo>
                    <a:pt x="2148" y="131702"/>
                  </a:lnTo>
                  <a:lnTo>
                    <a:pt x="1083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6" y="460692"/>
                  </a:lnTo>
                  <a:lnTo>
                    <a:pt x="324612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2" y="2148"/>
                  </a:lnTo>
                  <a:lnTo>
                    <a:pt x="138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80873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655544" y="0"/>
                  </a:moveTo>
                  <a:lnTo>
                    <a:pt x="130053" y="0"/>
                  </a:lnTo>
                  <a:lnTo>
                    <a:pt x="104983" y="99"/>
                  </a:lnTo>
                  <a:lnTo>
                    <a:pt x="53429" y="6349"/>
                  </a:lnTo>
                  <a:lnTo>
                    <a:pt x="13905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0" y="2093697"/>
                  </a:lnTo>
                  <a:lnTo>
                    <a:pt x="37929" y="2133221"/>
                  </a:lnTo>
                  <a:lnTo>
                    <a:pt x="85036" y="2146432"/>
                  </a:lnTo>
                  <a:lnTo>
                    <a:pt x="129477" y="2147225"/>
                  </a:lnTo>
                  <a:lnTo>
                    <a:pt x="1654968" y="2147225"/>
                  </a:lnTo>
                  <a:lnTo>
                    <a:pt x="1699914" y="2146432"/>
                  </a:lnTo>
                  <a:lnTo>
                    <a:pt x="1747093" y="2133221"/>
                  </a:lnTo>
                  <a:lnTo>
                    <a:pt x="1778772" y="2093697"/>
                  </a:lnTo>
                  <a:lnTo>
                    <a:pt x="1785022" y="2042386"/>
                  </a:lnTo>
                  <a:lnTo>
                    <a:pt x="1785014" y="104839"/>
                  </a:lnTo>
                  <a:lnTo>
                    <a:pt x="1778772" y="53528"/>
                  </a:lnTo>
                  <a:lnTo>
                    <a:pt x="1747093" y="14004"/>
                  </a:lnTo>
                  <a:lnTo>
                    <a:pt x="1699986" y="793"/>
                  </a:lnTo>
                  <a:lnTo>
                    <a:pt x="1655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80773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20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9994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267397" y="0"/>
                  </a:moveTo>
                  <a:lnTo>
                    <a:pt x="7390" y="0"/>
                  </a:lnTo>
                  <a:lnTo>
                    <a:pt x="5377" y="637"/>
                  </a:lnTo>
                  <a:lnTo>
                    <a:pt x="3174" y="1438"/>
                  </a:lnTo>
                  <a:lnTo>
                    <a:pt x="1439" y="3173"/>
                  </a:lnTo>
                  <a:lnTo>
                    <a:pt x="637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0" y="292377"/>
                  </a:lnTo>
                  <a:lnTo>
                    <a:pt x="267397" y="292377"/>
                  </a:lnTo>
                  <a:lnTo>
                    <a:pt x="274786" y="284988"/>
                  </a:lnTo>
                  <a:lnTo>
                    <a:pt x="274786" y="7389"/>
                  </a:lnTo>
                  <a:lnTo>
                    <a:pt x="2673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89994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4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16869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36274" y="0"/>
                  </a:moveTo>
                  <a:lnTo>
                    <a:pt x="33588" y="0"/>
                  </a:lnTo>
                  <a:lnTo>
                    <a:pt x="31262" y="1083"/>
                  </a:lnTo>
                  <a:lnTo>
                    <a:pt x="29211" y="2148"/>
                  </a:lnTo>
                  <a:lnTo>
                    <a:pt x="2148" y="29210"/>
                  </a:lnTo>
                  <a:lnTo>
                    <a:pt x="1083" y="31262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43244" y="281747"/>
                  </a:lnTo>
                  <a:lnTo>
                    <a:pt x="247621" y="283896"/>
                  </a:lnTo>
                  <a:lnTo>
                    <a:pt x="250308" y="283896"/>
                  </a:lnTo>
                  <a:lnTo>
                    <a:pt x="281748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40652" y="2148"/>
                  </a:lnTo>
                  <a:lnTo>
                    <a:pt x="36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686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3615" y="42118"/>
                  </a:lnTo>
                  <a:lnTo>
                    <a:pt x="2148" y="40651"/>
                  </a:lnTo>
                  <a:lnTo>
                    <a:pt x="1084" y="38600"/>
                  </a:lnTo>
                  <a:lnTo>
                    <a:pt x="0" y="36274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87039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138766" y="0"/>
                  </a:moveTo>
                  <a:lnTo>
                    <a:pt x="136079" y="0"/>
                  </a:lnTo>
                  <a:lnTo>
                    <a:pt x="133755" y="1084"/>
                  </a:lnTo>
                  <a:lnTo>
                    <a:pt x="131702" y="2148"/>
                  </a:lnTo>
                  <a:lnTo>
                    <a:pt x="2148" y="131702"/>
                  </a:lnTo>
                  <a:lnTo>
                    <a:pt x="1084" y="133755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317549" y="458544"/>
                  </a:lnTo>
                  <a:lnTo>
                    <a:pt x="321927" y="460692"/>
                  </a:lnTo>
                  <a:lnTo>
                    <a:pt x="324613" y="460692"/>
                  </a:lnTo>
                  <a:lnTo>
                    <a:pt x="458544" y="328991"/>
                  </a:lnTo>
                  <a:lnTo>
                    <a:pt x="460692" y="324613"/>
                  </a:lnTo>
                  <a:lnTo>
                    <a:pt x="460692" y="321927"/>
                  </a:lnTo>
                  <a:lnTo>
                    <a:pt x="143143" y="2148"/>
                  </a:lnTo>
                  <a:lnTo>
                    <a:pt x="138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4858144" y="4495496"/>
            <a:ext cx="1998980" cy="2347595"/>
            <a:chOff x="14858144" y="4495496"/>
            <a:chExt cx="1998980" cy="2347595"/>
          </a:xfrm>
        </p:grpSpPr>
        <p:sp>
          <p:nvSpPr>
            <p:cNvPr id="41" name="object 41"/>
            <p:cNvSpPr/>
            <p:nvPr/>
          </p:nvSpPr>
          <p:spPr>
            <a:xfrm>
              <a:off x="14890148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46" y="0"/>
                  </a:moveTo>
                  <a:lnTo>
                    <a:pt x="130053" y="0"/>
                  </a:lnTo>
                  <a:lnTo>
                    <a:pt x="104987" y="99"/>
                  </a:lnTo>
                  <a:lnTo>
                    <a:pt x="53438" y="6349"/>
                  </a:lnTo>
                  <a:lnTo>
                    <a:pt x="13911" y="38028"/>
                  </a:lnTo>
                  <a:lnTo>
                    <a:pt x="692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56" y="2093697"/>
                  </a:lnTo>
                  <a:lnTo>
                    <a:pt x="37938" y="2133221"/>
                  </a:lnTo>
                  <a:lnTo>
                    <a:pt x="85042" y="2146432"/>
                  </a:lnTo>
                  <a:lnTo>
                    <a:pt x="129477" y="2147225"/>
                  </a:lnTo>
                  <a:lnTo>
                    <a:pt x="1654970" y="2147225"/>
                  </a:lnTo>
                  <a:lnTo>
                    <a:pt x="1699919" y="2146432"/>
                  </a:lnTo>
                  <a:lnTo>
                    <a:pt x="1747096" y="2133221"/>
                  </a:lnTo>
                  <a:lnTo>
                    <a:pt x="1778778" y="2093697"/>
                  </a:lnTo>
                  <a:lnTo>
                    <a:pt x="1785024" y="2042386"/>
                  </a:lnTo>
                  <a:lnTo>
                    <a:pt x="1785016" y="104839"/>
                  </a:lnTo>
                  <a:lnTo>
                    <a:pt x="1778778" y="53528"/>
                  </a:lnTo>
                  <a:lnTo>
                    <a:pt x="1747096" y="14004"/>
                  </a:lnTo>
                  <a:lnTo>
                    <a:pt x="1699991" y="793"/>
                  </a:lnTo>
                  <a:lnTo>
                    <a:pt x="165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90049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405" y="0"/>
                  </a:moveTo>
                  <a:lnTo>
                    <a:pt x="7392" y="0"/>
                  </a:lnTo>
                  <a:lnTo>
                    <a:pt x="5382" y="637"/>
                  </a:lnTo>
                  <a:lnTo>
                    <a:pt x="3183" y="1438"/>
                  </a:lnTo>
                  <a:lnTo>
                    <a:pt x="144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92" y="292377"/>
                  </a:lnTo>
                  <a:lnTo>
                    <a:pt x="267405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399270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426148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7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4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47" y="2148"/>
                  </a:lnTo>
                  <a:lnTo>
                    <a:pt x="36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426149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396317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46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46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884420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655536" y="0"/>
                  </a:moveTo>
                  <a:lnTo>
                    <a:pt x="130053" y="0"/>
                  </a:lnTo>
                  <a:lnTo>
                    <a:pt x="104982" y="99"/>
                  </a:lnTo>
                  <a:lnTo>
                    <a:pt x="53428" y="6349"/>
                  </a:lnTo>
                  <a:lnTo>
                    <a:pt x="13901" y="38028"/>
                  </a:lnTo>
                  <a:lnTo>
                    <a:pt x="691" y="85207"/>
                  </a:lnTo>
                  <a:lnTo>
                    <a:pt x="0" y="104839"/>
                  </a:lnTo>
                  <a:lnTo>
                    <a:pt x="8" y="2042386"/>
                  </a:lnTo>
                  <a:lnTo>
                    <a:pt x="6246" y="2093697"/>
                  </a:lnTo>
                  <a:lnTo>
                    <a:pt x="37927" y="2133221"/>
                  </a:lnTo>
                  <a:lnTo>
                    <a:pt x="85033" y="2146432"/>
                  </a:lnTo>
                  <a:lnTo>
                    <a:pt x="129478" y="2147225"/>
                  </a:lnTo>
                  <a:lnTo>
                    <a:pt x="1654960" y="2147225"/>
                  </a:lnTo>
                  <a:lnTo>
                    <a:pt x="1699909" y="2146432"/>
                  </a:lnTo>
                  <a:lnTo>
                    <a:pt x="1747086" y="2133221"/>
                  </a:lnTo>
                  <a:lnTo>
                    <a:pt x="1778768" y="2093697"/>
                  </a:lnTo>
                  <a:lnTo>
                    <a:pt x="1785014" y="2042386"/>
                  </a:lnTo>
                  <a:lnTo>
                    <a:pt x="1785005" y="104839"/>
                  </a:lnTo>
                  <a:lnTo>
                    <a:pt x="1778768" y="53528"/>
                  </a:lnTo>
                  <a:lnTo>
                    <a:pt x="1747086" y="14004"/>
                  </a:lnTo>
                  <a:lnTo>
                    <a:pt x="1699981" y="793"/>
                  </a:lnTo>
                  <a:lnTo>
                    <a:pt x="165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884321" y="4669404"/>
              <a:ext cx="1785620" cy="2147570"/>
            </a:xfrm>
            <a:custGeom>
              <a:avLst/>
              <a:gdLst/>
              <a:ahLst/>
              <a:cxnLst/>
              <a:rect l="l" t="t" r="r" b="b"/>
              <a:pathLst>
                <a:path w="1785619" h="2147570">
                  <a:moveTo>
                    <a:pt x="129577" y="0"/>
                  </a:moveTo>
                  <a:lnTo>
                    <a:pt x="1655643" y="0"/>
                  </a:lnTo>
                  <a:lnTo>
                    <a:pt x="1680381" y="99"/>
                  </a:lnTo>
                  <a:lnTo>
                    <a:pt x="1731692" y="6349"/>
                  </a:lnTo>
                  <a:lnTo>
                    <a:pt x="1771216" y="38029"/>
                  </a:lnTo>
                  <a:lnTo>
                    <a:pt x="1784427" y="85207"/>
                  </a:lnTo>
                  <a:lnTo>
                    <a:pt x="1785221" y="130153"/>
                  </a:lnTo>
                  <a:lnTo>
                    <a:pt x="1785221" y="2017649"/>
                  </a:lnTo>
                  <a:lnTo>
                    <a:pt x="1784427" y="2062091"/>
                  </a:lnTo>
                  <a:lnTo>
                    <a:pt x="1771216" y="2109197"/>
                  </a:lnTo>
                  <a:lnTo>
                    <a:pt x="1731692" y="2140877"/>
                  </a:lnTo>
                  <a:lnTo>
                    <a:pt x="1680138" y="2147127"/>
                  </a:lnTo>
                  <a:lnTo>
                    <a:pt x="1655067" y="2147226"/>
                  </a:lnTo>
                  <a:lnTo>
                    <a:pt x="129577" y="2147226"/>
                  </a:lnTo>
                  <a:lnTo>
                    <a:pt x="85135" y="2146433"/>
                  </a:lnTo>
                  <a:lnTo>
                    <a:pt x="38029" y="2133221"/>
                  </a:lnTo>
                  <a:lnTo>
                    <a:pt x="6349" y="2093698"/>
                  </a:lnTo>
                  <a:lnTo>
                    <a:pt x="99" y="2042144"/>
                  </a:lnTo>
                  <a:lnTo>
                    <a:pt x="0" y="2017073"/>
                  </a:lnTo>
                  <a:lnTo>
                    <a:pt x="0" y="129577"/>
                  </a:lnTo>
                  <a:lnTo>
                    <a:pt x="793" y="85135"/>
                  </a:lnTo>
                  <a:lnTo>
                    <a:pt x="14004" y="38029"/>
                  </a:lnTo>
                  <a:lnTo>
                    <a:pt x="53528" y="6349"/>
                  </a:lnTo>
                  <a:lnTo>
                    <a:pt x="105082" y="99"/>
                  </a:lnTo>
                  <a:lnTo>
                    <a:pt x="130153" y="0"/>
                  </a:lnTo>
                  <a:lnTo>
                    <a:pt x="129577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393542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267394" y="0"/>
                  </a:moveTo>
                  <a:lnTo>
                    <a:pt x="7381" y="0"/>
                  </a:lnTo>
                  <a:lnTo>
                    <a:pt x="5371" y="637"/>
                  </a:lnTo>
                  <a:lnTo>
                    <a:pt x="3172" y="1438"/>
                  </a:lnTo>
                  <a:lnTo>
                    <a:pt x="1434" y="3173"/>
                  </a:lnTo>
                  <a:lnTo>
                    <a:pt x="638" y="5376"/>
                  </a:lnTo>
                  <a:lnTo>
                    <a:pt x="0" y="7389"/>
                  </a:lnTo>
                  <a:lnTo>
                    <a:pt x="0" y="284988"/>
                  </a:lnTo>
                  <a:lnTo>
                    <a:pt x="7381" y="292377"/>
                  </a:lnTo>
                  <a:lnTo>
                    <a:pt x="267394" y="292377"/>
                  </a:lnTo>
                  <a:lnTo>
                    <a:pt x="274787" y="284988"/>
                  </a:lnTo>
                  <a:lnTo>
                    <a:pt x="274787" y="7389"/>
                  </a:lnTo>
                  <a:lnTo>
                    <a:pt x="26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393542" y="4667142"/>
              <a:ext cx="274955" cy="292735"/>
            </a:xfrm>
            <a:custGeom>
              <a:avLst/>
              <a:gdLst/>
              <a:ahLst/>
              <a:cxnLst/>
              <a:rect l="l" t="t" r="r" b="b"/>
              <a:pathLst>
                <a:path w="274955" h="292735">
                  <a:moveTo>
                    <a:pt x="13016" y="0"/>
                  </a:moveTo>
                  <a:lnTo>
                    <a:pt x="261770" y="0"/>
                  </a:lnTo>
                  <a:lnTo>
                    <a:pt x="265501" y="0"/>
                  </a:lnTo>
                  <a:lnTo>
                    <a:pt x="267396" y="0"/>
                  </a:lnTo>
                  <a:lnTo>
                    <a:pt x="269409" y="637"/>
                  </a:lnTo>
                  <a:lnTo>
                    <a:pt x="271611" y="1439"/>
                  </a:lnTo>
                  <a:lnTo>
                    <a:pt x="273346" y="3174"/>
                  </a:lnTo>
                  <a:lnTo>
                    <a:pt x="274148" y="5377"/>
                  </a:lnTo>
                  <a:lnTo>
                    <a:pt x="274786" y="7389"/>
                  </a:lnTo>
                  <a:lnTo>
                    <a:pt x="274786" y="9284"/>
                  </a:lnTo>
                  <a:lnTo>
                    <a:pt x="274786" y="13074"/>
                  </a:lnTo>
                  <a:lnTo>
                    <a:pt x="274786" y="279361"/>
                  </a:lnTo>
                  <a:lnTo>
                    <a:pt x="274786" y="283093"/>
                  </a:lnTo>
                  <a:lnTo>
                    <a:pt x="274786" y="284988"/>
                  </a:lnTo>
                  <a:lnTo>
                    <a:pt x="274148" y="287000"/>
                  </a:lnTo>
                  <a:lnTo>
                    <a:pt x="273346" y="289203"/>
                  </a:lnTo>
                  <a:lnTo>
                    <a:pt x="271611" y="290938"/>
                  </a:lnTo>
                  <a:lnTo>
                    <a:pt x="269409" y="291740"/>
                  </a:lnTo>
                  <a:lnTo>
                    <a:pt x="267396" y="292377"/>
                  </a:lnTo>
                  <a:lnTo>
                    <a:pt x="265501" y="292377"/>
                  </a:lnTo>
                  <a:lnTo>
                    <a:pt x="261712" y="292377"/>
                  </a:lnTo>
                  <a:lnTo>
                    <a:pt x="13016" y="292377"/>
                  </a:lnTo>
                  <a:lnTo>
                    <a:pt x="9284" y="292377"/>
                  </a:lnTo>
                  <a:lnTo>
                    <a:pt x="7389" y="292377"/>
                  </a:lnTo>
                  <a:lnTo>
                    <a:pt x="5377" y="291740"/>
                  </a:lnTo>
                  <a:lnTo>
                    <a:pt x="3174" y="290938"/>
                  </a:lnTo>
                  <a:lnTo>
                    <a:pt x="1439" y="289203"/>
                  </a:lnTo>
                  <a:lnTo>
                    <a:pt x="637" y="287000"/>
                  </a:lnTo>
                  <a:lnTo>
                    <a:pt x="0" y="284988"/>
                  </a:lnTo>
                  <a:lnTo>
                    <a:pt x="0" y="283093"/>
                  </a:lnTo>
                  <a:lnTo>
                    <a:pt x="0" y="279303"/>
                  </a:lnTo>
                  <a:lnTo>
                    <a:pt x="0" y="13016"/>
                  </a:lnTo>
                  <a:lnTo>
                    <a:pt x="0" y="9284"/>
                  </a:lnTo>
                  <a:lnTo>
                    <a:pt x="0" y="7389"/>
                  </a:lnTo>
                  <a:lnTo>
                    <a:pt x="637" y="5377"/>
                  </a:lnTo>
                  <a:lnTo>
                    <a:pt x="1439" y="3174"/>
                  </a:lnTo>
                  <a:lnTo>
                    <a:pt x="3174" y="1439"/>
                  </a:lnTo>
                  <a:lnTo>
                    <a:pt x="5377" y="637"/>
                  </a:lnTo>
                  <a:lnTo>
                    <a:pt x="7389" y="0"/>
                  </a:lnTo>
                  <a:lnTo>
                    <a:pt x="9284" y="0"/>
                  </a:lnTo>
                  <a:lnTo>
                    <a:pt x="13074" y="0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420410" y="4645746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36281" y="0"/>
                  </a:moveTo>
                  <a:lnTo>
                    <a:pt x="33590" y="0"/>
                  </a:lnTo>
                  <a:lnTo>
                    <a:pt x="29213" y="2148"/>
                  </a:lnTo>
                  <a:lnTo>
                    <a:pt x="6554" y="24810"/>
                  </a:lnTo>
                  <a:lnTo>
                    <a:pt x="2146" y="29210"/>
                  </a:lnTo>
                  <a:lnTo>
                    <a:pt x="0" y="33588"/>
                  </a:lnTo>
                  <a:lnTo>
                    <a:pt x="0" y="36274"/>
                  </a:lnTo>
                  <a:lnTo>
                    <a:pt x="2146" y="40651"/>
                  </a:lnTo>
                  <a:lnTo>
                    <a:pt x="243249" y="281747"/>
                  </a:lnTo>
                  <a:lnTo>
                    <a:pt x="247625" y="283896"/>
                  </a:lnTo>
                  <a:lnTo>
                    <a:pt x="250306" y="283896"/>
                  </a:lnTo>
                  <a:lnTo>
                    <a:pt x="254683" y="281747"/>
                  </a:lnTo>
                  <a:lnTo>
                    <a:pt x="281750" y="254685"/>
                  </a:lnTo>
                  <a:lnTo>
                    <a:pt x="283897" y="250307"/>
                  </a:lnTo>
                  <a:lnTo>
                    <a:pt x="283897" y="247621"/>
                  </a:lnTo>
                  <a:lnTo>
                    <a:pt x="281750" y="243244"/>
                  </a:lnTo>
                  <a:lnTo>
                    <a:pt x="40658" y="2148"/>
                  </a:lnTo>
                  <a:lnTo>
                    <a:pt x="3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420411" y="464574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6503" y="24856"/>
                  </a:moveTo>
                  <a:lnTo>
                    <a:pt x="24856" y="6503"/>
                  </a:lnTo>
                  <a:lnTo>
                    <a:pt x="27744" y="3615"/>
                  </a:lnTo>
                  <a:lnTo>
                    <a:pt x="29211" y="2148"/>
                  </a:lnTo>
                  <a:lnTo>
                    <a:pt x="31263" y="1084"/>
                  </a:lnTo>
                  <a:lnTo>
                    <a:pt x="33588" y="0"/>
                  </a:lnTo>
                  <a:lnTo>
                    <a:pt x="36274" y="0"/>
                  </a:lnTo>
                  <a:lnTo>
                    <a:pt x="38600" y="1084"/>
                  </a:lnTo>
                  <a:lnTo>
                    <a:pt x="40651" y="2148"/>
                  </a:lnTo>
                  <a:lnTo>
                    <a:pt x="42118" y="3615"/>
                  </a:lnTo>
                  <a:lnTo>
                    <a:pt x="45052" y="6548"/>
                  </a:lnTo>
                  <a:lnTo>
                    <a:pt x="277393" y="238889"/>
                  </a:lnTo>
                  <a:lnTo>
                    <a:pt x="280281" y="241778"/>
                  </a:lnTo>
                  <a:lnTo>
                    <a:pt x="281748" y="243245"/>
                  </a:lnTo>
                  <a:lnTo>
                    <a:pt x="282812" y="245296"/>
                  </a:lnTo>
                  <a:lnTo>
                    <a:pt x="283897" y="247622"/>
                  </a:lnTo>
                  <a:lnTo>
                    <a:pt x="283897" y="250308"/>
                  </a:lnTo>
                  <a:lnTo>
                    <a:pt x="282812" y="252633"/>
                  </a:lnTo>
                  <a:lnTo>
                    <a:pt x="281748" y="254685"/>
                  </a:lnTo>
                  <a:lnTo>
                    <a:pt x="280281" y="256152"/>
                  </a:lnTo>
                  <a:lnTo>
                    <a:pt x="277348" y="259085"/>
                  </a:lnTo>
                  <a:lnTo>
                    <a:pt x="259040" y="277393"/>
                  </a:lnTo>
                  <a:lnTo>
                    <a:pt x="256152" y="280281"/>
                  </a:lnTo>
                  <a:lnTo>
                    <a:pt x="254685" y="281748"/>
                  </a:lnTo>
                  <a:lnTo>
                    <a:pt x="252633" y="282812"/>
                  </a:lnTo>
                  <a:lnTo>
                    <a:pt x="250308" y="283897"/>
                  </a:lnTo>
                  <a:lnTo>
                    <a:pt x="247622" y="283897"/>
                  </a:lnTo>
                  <a:lnTo>
                    <a:pt x="245296" y="282812"/>
                  </a:lnTo>
                  <a:lnTo>
                    <a:pt x="243245" y="281748"/>
                  </a:lnTo>
                  <a:lnTo>
                    <a:pt x="241778" y="280281"/>
                  </a:lnTo>
                  <a:lnTo>
                    <a:pt x="238844" y="277348"/>
                  </a:lnTo>
                  <a:lnTo>
                    <a:pt x="6503" y="45007"/>
                  </a:lnTo>
                  <a:lnTo>
                    <a:pt x="0" y="33588"/>
                  </a:lnTo>
                  <a:lnTo>
                    <a:pt x="1084" y="31263"/>
                  </a:lnTo>
                  <a:lnTo>
                    <a:pt x="2148" y="29211"/>
                  </a:lnTo>
                  <a:lnTo>
                    <a:pt x="3615" y="27744"/>
                  </a:lnTo>
                  <a:lnTo>
                    <a:pt x="6548" y="24811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390579" y="4495496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138770" y="0"/>
                  </a:moveTo>
                  <a:lnTo>
                    <a:pt x="136079" y="0"/>
                  </a:lnTo>
                  <a:lnTo>
                    <a:pt x="131702" y="2148"/>
                  </a:lnTo>
                  <a:lnTo>
                    <a:pt x="6554" y="127302"/>
                  </a:lnTo>
                  <a:lnTo>
                    <a:pt x="2157" y="131702"/>
                  </a:lnTo>
                  <a:lnTo>
                    <a:pt x="0" y="136080"/>
                  </a:lnTo>
                  <a:lnTo>
                    <a:pt x="0" y="138766"/>
                  </a:lnTo>
                  <a:lnTo>
                    <a:pt x="2157" y="143143"/>
                  </a:lnTo>
                  <a:lnTo>
                    <a:pt x="317550" y="458544"/>
                  </a:lnTo>
                  <a:lnTo>
                    <a:pt x="321927" y="460692"/>
                  </a:lnTo>
                  <a:lnTo>
                    <a:pt x="324618" y="460692"/>
                  </a:lnTo>
                  <a:lnTo>
                    <a:pt x="328995" y="458544"/>
                  </a:lnTo>
                  <a:lnTo>
                    <a:pt x="458551" y="328991"/>
                  </a:lnTo>
                  <a:lnTo>
                    <a:pt x="460698" y="324613"/>
                  </a:lnTo>
                  <a:lnTo>
                    <a:pt x="460698" y="321927"/>
                  </a:lnTo>
                  <a:lnTo>
                    <a:pt x="458551" y="317550"/>
                  </a:lnTo>
                  <a:lnTo>
                    <a:pt x="143147" y="2148"/>
                  </a:lnTo>
                  <a:lnTo>
                    <a:pt x="138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0973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a</a:t>
            </a:r>
            <a:r>
              <a:rPr sz="1900" b="1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b="1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spc="-50" dirty="0">
                <a:solidFill>
                  <a:srgbClr val="00882B"/>
                </a:solidFill>
                <a:latin typeface="Consolas"/>
                <a:cs typeface="Consolas"/>
              </a:rPr>
              <a:t>1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b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013020" y="5013325"/>
            <a:ext cx="6877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1900" b="1" dirty="0">
                <a:latin typeface="Consolas"/>
                <a:cs typeface="Consolas"/>
              </a:rPr>
              <a:t>b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2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25"/>
              </a:lnSpc>
            </a:pPr>
            <a:r>
              <a:rPr sz="1900" b="1" dirty="0">
                <a:latin typeface="Consolas"/>
                <a:cs typeface="Consolas"/>
              </a:rPr>
              <a:t>c</a:t>
            </a:r>
            <a:r>
              <a:rPr sz="1900" b="1" spc="-20" dirty="0">
                <a:latin typeface="Consolas"/>
                <a:cs typeface="Consolas"/>
              </a:rPr>
              <a:t> </a:t>
            </a:r>
            <a:r>
              <a:rPr sz="1900" b="1" dirty="0">
                <a:latin typeface="Consolas"/>
                <a:cs typeface="Consolas"/>
              </a:rPr>
              <a:t>=</a:t>
            </a:r>
            <a:r>
              <a:rPr sz="1900" b="1" spc="-15" dirty="0">
                <a:latin typeface="Consolas"/>
                <a:cs typeface="Consolas"/>
              </a:rPr>
              <a:t> </a:t>
            </a:r>
            <a:r>
              <a:rPr sz="1900" b="1" spc="-50" dirty="0">
                <a:latin typeface="Consolas"/>
                <a:cs typeface="Consolas"/>
              </a:rPr>
              <a:t>3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255"/>
              </a:lnSpc>
            </a:pP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d</a:t>
            </a:r>
            <a:r>
              <a:rPr sz="1900" b="1" spc="-20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dirty="0">
                <a:solidFill>
                  <a:srgbClr val="00882B"/>
                </a:solidFill>
                <a:latin typeface="Consolas"/>
                <a:cs typeface="Consolas"/>
              </a:rPr>
              <a:t>=</a:t>
            </a:r>
            <a:r>
              <a:rPr sz="1900" b="1" spc="-15" dirty="0">
                <a:solidFill>
                  <a:srgbClr val="00882B"/>
                </a:solidFill>
                <a:latin typeface="Consolas"/>
                <a:cs typeface="Consolas"/>
              </a:rPr>
              <a:t> </a:t>
            </a:r>
            <a:r>
              <a:rPr sz="1900" b="1" spc="-50" dirty="0">
                <a:solidFill>
                  <a:srgbClr val="00882B"/>
                </a:solidFill>
                <a:latin typeface="Consolas"/>
                <a:cs typeface="Consolas"/>
              </a:rPr>
              <a:t>4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3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90" dirty="0">
                <a:latin typeface="Arial"/>
                <a:cs typeface="Arial"/>
              </a:rPr>
              <a:t>Synchronizes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15" dirty="0">
                <a:latin typeface="Arial"/>
                <a:cs typeface="Arial"/>
              </a:rPr>
              <a:t>code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325" dirty="0">
                <a:latin typeface="Arial"/>
                <a:cs typeface="Arial"/>
              </a:rPr>
              <a:t>between</a:t>
            </a:r>
            <a:r>
              <a:rPr sz="4950" spc="130" dirty="0">
                <a:latin typeface="Arial"/>
                <a:cs typeface="Arial"/>
              </a:rPr>
              <a:t> </a:t>
            </a:r>
            <a:r>
              <a:rPr sz="4950" spc="295" dirty="0">
                <a:latin typeface="Arial"/>
                <a:cs typeface="Arial"/>
              </a:rPr>
              <a:t>different</a:t>
            </a:r>
            <a:r>
              <a:rPr sz="4950" spc="125" dirty="0">
                <a:latin typeface="Arial"/>
                <a:cs typeface="Arial"/>
              </a:rPr>
              <a:t> </a:t>
            </a:r>
            <a:r>
              <a:rPr sz="4950" spc="200" dirty="0">
                <a:latin typeface="Arial"/>
                <a:cs typeface="Arial"/>
              </a:rPr>
              <a:t>people.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895719" y="3919416"/>
            <a:ext cx="2312670" cy="1573530"/>
            <a:chOff x="8895719" y="3919416"/>
            <a:chExt cx="2312670" cy="1573530"/>
          </a:xfrm>
        </p:grpSpPr>
        <p:sp>
          <p:nvSpPr>
            <p:cNvPr id="59" name="object 59"/>
            <p:cNvSpPr/>
            <p:nvPr/>
          </p:nvSpPr>
          <p:spPr>
            <a:xfrm>
              <a:off x="8921897" y="3945594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107720" y="4121394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105687"/>
              <a:ext cx="195592" cy="19559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921897" y="4444327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07719" y="4620127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769" y="4604421"/>
              <a:ext cx="195592" cy="19559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921897" y="4950786"/>
              <a:ext cx="2260600" cy="516255"/>
            </a:xfrm>
            <a:custGeom>
              <a:avLst/>
              <a:gdLst/>
              <a:ahLst/>
              <a:cxnLst/>
              <a:rect l="l" t="t" r="r" b="b"/>
              <a:pathLst>
                <a:path w="2260600" h="516254">
                  <a:moveTo>
                    <a:pt x="159363" y="0"/>
                  </a:moveTo>
                  <a:lnTo>
                    <a:pt x="2100942" y="0"/>
                  </a:lnTo>
                  <a:lnTo>
                    <a:pt x="2131365" y="122"/>
                  </a:lnTo>
                  <a:lnTo>
                    <a:pt x="2175887" y="3294"/>
                  </a:lnTo>
                  <a:lnTo>
                    <a:pt x="2213535" y="17224"/>
                  </a:lnTo>
                  <a:lnTo>
                    <a:pt x="2243081" y="46771"/>
                  </a:lnTo>
                  <a:lnTo>
                    <a:pt x="2257011" y="84429"/>
                  </a:lnTo>
                  <a:lnTo>
                    <a:pt x="2260184" y="129238"/>
                  </a:lnTo>
                  <a:lnTo>
                    <a:pt x="2260306" y="160072"/>
                  </a:lnTo>
                  <a:lnTo>
                    <a:pt x="2260306" y="356416"/>
                  </a:lnTo>
                  <a:lnTo>
                    <a:pt x="2259329" y="411074"/>
                  </a:lnTo>
                  <a:lnTo>
                    <a:pt x="2252495" y="449946"/>
                  </a:lnTo>
                  <a:lnTo>
                    <a:pt x="2229916" y="485390"/>
                  </a:lnTo>
                  <a:lnTo>
                    <a:pt x="2194472" y="507970"/>
                  </a:lnTo>
                  <a:lnTo>
                    <a:pt x="2155511" y="514804"/>
                  </a:lnTo>
                  <a:lnTo>
                    <a:pt x="2100233" y="515780"/>
                  </a:lnTo>
                  <a:lnTo>
                    <a:pt x="159363" y="515780"/>
                  </a:lnTo>
                  <a:lnTo>
                    <a:pt x="104706" y="514804"/>
                  </a:lnTo>
                  <a:lnTo>
                    <a:pt x="65833" y="507970"/>
                  </a:lnTo>
                  <a:lnTo>
                    <a:pt x="30389" y="485390"/>
                  </a:lnTo>
                  <a:lnTo>
                    <a:pt x="7809" y="449946"/>
                  </a:lnTo>
                  <a:lnTo>
                    <a:pt x="976" y="410985"/>
                  </a:lnTo>
                  <a:lnTo>
                    <a:pt x="0" y="355707"/>
                  </a:lnTo>
                  <a:lnTo>
                    <a:pt x="0" y="159363"/>
                  </a:lnTo>
                  <a:lnTo>
                    <a:pt x="976" y="104706"/>
                  </a:lnTo>
                  <a:lnTo>
                    <a:pt x="7809" y="65833"/>
                  </a:lnTo>
                  <a:lnTo>
                    <a:pt x="30389" y="30389"/>
                  </a:lnTo>
                  <a:lnTo>
                    <a:pt x="65833" y="7809"/>
                  </a:lnTo>
                  <a:lnTo>
                    <a:pt x="104794" y="976"/>
                  </a:lnTo>
                  <a:lnTo>
                    <a:pt x="160072" y="0"/>
                  </a:lnTo>
                  <a:lnTo>
                    <a:pt x="159363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07720" y="5126586"/>
              <a:ext cx="1110615" cy="164465"/>
            </a:xfrm>
            <a:custGeom>
              <a:avLst/>
              <a:gdLst/>
              <a:ahLst/>
              <a:cxnLst/>
              <a:rect l="l" t="t" r="r" b="b"/>
              <a:pathLst>
                <a:path w="1110615" h="164464">
                  <a:moveTo>
                    <a:pt x="0" y="0"/>
                  </a:moveTo>
                  <a:lnTo>
                    <a:pt x="1110522" y="0"/>
                  </a:lnTo>
                  <a:lnTo>
                    <a:pt x="1110522" y="164180"/>
                  </a:lnTo>
                  <a:lnTo>
                    <a:pt x="0" y="164180"/>
                  </a:lnTo>
                  <a:lnTo>
                    <a:pt x="0" y="0"/>
                  </a:lnTo>
                  <a:close/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0769" y="5110880"/>
              <a:ext cx="195592" cy="195592"/>
            </a:xfrm>
            <a:prstGeom prst="rect">
              <a:avLst/>
            </a:prstGeom>
          </p:spPr>
        </p:pic>
      </p:grpSp>
      <p:sp>
        <p:nvSpPr>
          <p:cNvPr id="68" name="Fußzeilenplatzhalter 67">
            <a:extLst>
              <a:ext uri="{FF2B5EF4-FFF2-40B4-BE49-F238E27FC236}">
                <a16:creationId xmlns:a16="http://schemas.microsoft.com/office/drawing/2014/main" id="{52B4F8EE-331C-BEDC-4A55-1071E286758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[1]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2386</Words>
  <Application>Microsoft Office PowerPoint</Application>
  <PresentationFormat>Benutzerdefiniert</PresentationFormat>
  <Paragraphs>942</Paragraphs>
  <Slides>81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Calibri</vt:lpstr>
      <vt:lpstr>Consolas</vt:lpstr>
      <vt:lpstr>Courier New</vt:lpstr>
      <vt:lpstr>Hypatia Sans Pro Black</vt:lpstr>
      <vt:lpstr>Kozuka Gothic Pro R</vt:lpstr>
      <vt:lpstr>Times New Roman</vt:lpstr>
      <vt:lpstr>Verdana</vt:lpstr>
      <vt:lpstr>Office Theme</vt:lpstr>
      <vt:lpstr>PowerPoint-Präsentation</vt:lpstr>
      <vt:lpstr>PowerPoint-Präsentation</vt:lpstr>
      <vt:lpstr>PowerPoint-Präsentation</vt:lpstr>
      <vt:lpstr>Keep track of changes to code.</vt:lpstr>
      <vt:lpstr>Keep track of changes to code.</vt:lpstr>
      <vt:lpstr>Keep track of changes to code.</vt:lpstr>
      <vt:lpstr>Synchronizes code between different people.</vt:lpstr>
      <vt:lpstr>Synchronizes code between different people.</vt:lpstr>
      <vt:lpstr>Synchronizes code between different people.</vt:lpstr>
      <vt:lpstr>Synchronizes code between different people.</vt:lpstr>
      <vt:lpstr>Synchronizes code between different people.</vt:lpstr>
      <vt:lpstr>PowerPoint-Präsentation</vt:lpstr>
      <vt:lpstr>Test changes to code without losing the original.</vt:lpstr>
      <vt:lpstr>Test changes to code without losing the original.</vt:lpstr>
      <vt:lpstr>Test changes to code without losing the original.</vt:lpstr>
      <vt:lpstr>Revert back to old versions of code.</vt:lpstr>
      <vt:lpstr>Revert back to old versions of code.</vt:lpstr>
      <vt:lpstr>GitHub</vt:lpstr>
      <vt:lpstr>git clone</vt:lpstr>
      <vt:lpstr>git clone &lt;url&gt;</vt:lpstr>
      <vt:lpstr>git clone &lt;url&gt;</vt:lpstr>
      <vt:lpstr>git clone &lt;url&gt;</vt:lpstr>
      <vt:lpstr>git add</vt:lpstr>
      <vt:lpstr>git add &lt;filename&gt;</vt:lpstr>
      <vt:lpstr>git add &lt;filename&gt;</vt:lpstr>
      <vt:lpstr>git add &lt;filename&gt;</vt:lpstr>
      <vt:lpstr>git add &lt;filename&gt;</vt:lpstr>
      <vt:lpstr>git commit</vt:lpstr>
      <vt:lpstr>git commit -m "message"</vt:lpstr>
      <vt:lpstr>git commit -m "message"</vt:lpstr>
      <vt:lpstr>git commit -m "message"</vt:lpstr>
      <vt:lpstr>git status</vt:lpstr>
      <vt:lpstr>git status</vt:lpstr>
      <vt:lpstr>git status</vt:lpstr>
      <vt:lpstr>git status</vt:lpstr>
      <vt:lpstr>git push</vt:lpstr>
      <vt:lpstr>git push</vt:lpstr>
      <vt:lpstr>git push</vt:lpstr>
      <vt:lpstr>git push</vt:lpstr>
      <vt:lpstr>git pull</vt:lpstr>
      <vt:lpstr>git pull</vt:lpstr>
      <vt:lpstr>git pull</vt:lpstr>
      <vt:lpstr>git pull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git log</vt:lpstr>
      <vt:lpstr>git log</vt:lpstr>
      <vt:lpstr>git log</vt:lpstr>
      <vt:lpstr>git log</vt:lpstr>
      <vt:lpstr>git reset</vt:lpstr>
      <vt:lpstr>git reset</vt:lpstr>
      <vt:lpstr>git reset</vt:lpstr>
      <vt:lpstr>git reset</vt:lpstr>
      <vt:lpstr>Making Changes</vt:lpstr>
      <vt:lpstr>first commit</vt:lpstr>
      <vt:lpstr>changes</vt:lpstr>
      <vt:lpstr>changes</vt:lpstr>
      <vt:lpstr>changes</vt:lpstr>
      <vt:lpstr>PowerPoint-Präsentation</vt:lpstr>
      <vt:lpstr>Branching</vt:lpstr>
      <vt:lpstr>first commit</vt:lpstr>
      <vt:lpstr>changes</vt:lpstr>
      <vt:lpstr>changes</vt:lpstr>
      <vt:lpstr>start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keep working on new feature</vt:lpstr>
      <vt:lpstr>Branching</vt:lpstr>
      <vt:lpstr>Beispiel Git-Repository</vt:lpstr>
      <vt:lpstr>Lizenz und 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</dc:title>
  <dc:creator>Dominik Gorgosch</dc:creator>
  <cp:lastModifiedBy>Dominik Gorgosch</cp:lastModifiedBy>
  <cp:revision>11</cp:revision>
  <dcterms:created xsi:type="dcterms:W3CDTF">2023-10-24T09:35:23Z</dcterms:created>
  <dcterms:modified xsi:type="dcterms:W3CDTF">2023-10-24T12:38:18Z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2020-02-03T00:00:00Z</vt:filetime>
  </property>
  <property fmtid="{D5CDD505-2E9C-101B-9397-08002B2CF9AE}" pid="3" name="Creator">
    <vt:lpwstr>Keynote</vt:lpwstr>
  </property>
  <property fmtid="{D5CDD505-2E9C-101B-9397-08002B2CF9AE}" pid="4" name="LastSaved">
    <vt:filetime>2023-10-24T00:00:00Z</vt:filetime>
  </property>
  <property fmtid="{D5CDD505-2E9C-101B-9397-08002B2CF9AE}" pid="5" name="Producer">
    <vt:lpwstr>macOS Version 10.15.3 (Build 19D62e) Quartz PDFContext</vt:lpwstr>
  </property>
</Properties>
</file>