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4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89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96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8332-63C8-4007-B900-6FEE8457E5E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9C23C0-B84C-4D30-92A5-DE88A5C7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9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C789-994B-44EF-9551-96CD5BE65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Predict Heart Disease?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8C932-44D7-41CA-86F6-7A774B3FA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and Modeling Survey Responses in Effort to Predict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56658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744-8285-44E7-9D14-1B7A34B4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4BC2-ED7E-43FA-A693-F1B6951EC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 formed using survey responses from the Behavioral Risk Factor Surveillance System operated by the Center for Disease Control</a:t>
            </a:r>
          </a:p>
          <a:p>
            <a:r>
              <a:rPr lang="en-US" dirty="0"/>
              <a:t>Dataset contains 253,690 rows and 22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64D9-16A8-4133-9A51-2FED3CC5A7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use survey information to predict whether an individual will experience heart disease</a:t>
            </a:r>
          </a:p>
          <a:p>
            <a:r>
              <a:rPr lang="en-US" dirty="0"/>
              <a:t>Heart Disease is the leading cause of death in the United States</a:t>
            </a:r>
          </a:p>
          <a:p>
            <a:pPr lvl="1"/>
            <a:r>
              <a:rPr lang="en-US" dirty="0"/>
              <a:t>If we can accurately predict heart disease occurrence, the information and/or model can be used by medical professionals to intervene in higher risk individuals</a:t>
            </a:r>
          </a:p>
        </p:txBody>
      </p:sp>
    </p:spTree>
    <p:extLst>
      <p:ext uri="{BB962C8B-B14F-4D97-AF65-F5344CB8AC3E}">
        <p14:creationId xmlns:p14="http://schemas.microsoft.com/office/powerpoint/2010/main" val="329086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8E1F4D-D314-48B2-9C47-01201F5B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Blood Pressure on Heart Disease Risk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BF668C-5754-430A-B7F3-38CEF90DC1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06953"/>
            <a:ext cx="4183062" cy="278870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9A123-8B35-4534-84E1-1862478C9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2706953"/>
            <a:ext cx="4184034" cy="3880773"/>
          </a:xfrm>
        </p:spPr>
        <p:txBody>
          <a:bodyPr/>
          <a:lstStyle/>
          <a:p>
            <a:r>
              <a:rPr lang="en-US" dirty="0"/>
              <a:t>Shows us the prevalence of heart disease among individuals with normal blood pressure and high blood pressure</a:t>
            </a:r>
          </a:p>
          <a:p>
            <a:pPr lvl="1"/>
            <a:r>
              <a:rPr lang="en-US" dirty="0"/>
              <a:t>Individuals with high blood pressure are more than 3 times as likely to develop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7480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FC3FD9-E5AB-4814-81D8-5F0992D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Diabetes on Heart Disease Risk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E9E9F7E-4A84-46E1-8A8B-0EEB8D0438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83103"/>
            <a:ext cx="4183062" cy="278870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506F0B-F0C9-4EEB-B1B2-EE83A356EE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Shows us the prevalence of heart disease among different diabetic statuses</a:t>
            </a:r>
          </a:p>
          <a:p>
            <a:pPr lvl="1"/>
            <a:r>
              <a:rPr lang="en-US" dirty="0"/>
              <a:t>Pre-diabetic individuals are almost twice as likely to experience heart disease compared to non-diabetic individuals</a:t>
            </a:r>
          </a:p>
          <a:p>
            <a:pPr lvl="1"/>
            <a:r>
              <a:rPr lang="en-US" dirty="0"/>
              <a:t>Diabetics are nearly three times as likely to experience heart disease compared to individuals without diabetes</a:t>
            </a:r>
          </a:p>
        </p:txBody>
      </p:sp>
    </p:spTree>
    <p:extLst>
      <p:ext uri="{BB962C8B-B14F-4D97-AF65-F5344CB8AC3E}">
        <p14:creationId xmlns:p14="http://schemas.microsoft.com/office/powerpoint/2010/main" val="416441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F6EC-C5A1-4803-82AC-EA44BFE0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F1EC-486B-4DA2-B287-885B8A51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Production Model is an XGBOOST classifier</a:t>
            </a:r>
          </a:p>
          <a:p>
            <a:pPr lvl="1"/>
            <a:r>
              <a:rPr lang="en-US" dirty="0"/>
              <a:t>Accurately predicts 81% of individuals that will suffer from heart disease</a:t>
            </a:r>
          </a:p>
          <a:p>
            <a:pPr lvl="1"/>
            <a:r>
              <a:rPr lang="en-US" dirty="0"/>
              <a:t>28% of the individuals our model predicts to suffer from heart disease do not</a:t>
            </a:r>
          </a:p>
          <a:p>
            <a:pPr lvl="2"/>
            <a:r>
              <a:rPr lang="en-US" dirty="0"/>
              <a:t>These are the high-risk individuals</a:t>
            </a:r>
          </a:p>
          <a:p>
            <a:pPr lvl="2"/>
            <a:r>
              <a:rPr lang="en-US" dirty="0"/>
              <a:t>No harm done in this error</a:t>
            </a:r>
          </a:p>
          <a:p>
            <a:pPr lvl="3"/>
            <a:r>
              <a:rPr lang="en-US" dirty="0"/>
              <a:t>Perhaps individuals make lifestyle changes to prevent heart disease, but these are generally accepted as beneficial habits</a:t>
            </a:r>
          </a:p>
          <a:p>
            <a:pPr lvl="1"/>
            <a:r>
              <a:rPr lang="en-US" dirty="0"/>
              <a:t>19% of the individuals our model predicts to not suffer from heart disease do</a:t>
            </a:r>
          </a:p>
          <a:p>
            <a:pPr lvl="2"/>
            <a:r>
              <a:rPr lang="en-US" dirty="0"/>
              <a:t>The most glaring weakness of the model</a:t>
            </a:r>
          </a:p>
          <a:p>
            <a:pPr lvl="2"/>
            <a:r>
              <a:rPr lang="en-US" dirty="0"/>
              <a:t>Individuals in this group will be given a false sense of security</a:t>
            </a:r>
          </a:p>
        </p:txBody>
      </p:sp>
    </p:spTree>
    <p:extLst>
      <p:ext uri="{BB962C8B-B14F-4D97-AF65-F5344CB8AC3E}">
        <p14:creationId xmlns:p14="http://schemas.microsoft.com/office/powerpoint/2010/main" val="334057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655D-18E1-495A-AEB3-7270D490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Observations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46E2-8E10-4010-BAE0-E717C0A60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of the strongest correlated factors for heart disease and attack are health related</a:t>
            </a:r>
          </a:p>
          <a:p>
            <a:pPr lvl="1"/>
            <a:r>
              <a:rPr lang="en-US" dirty="0"/>
              <a:t>High blood pressure, Diabetes, Stroke, etc.</a:t>
            </a:r>
          </a:p>
          <a:p>
            <a:r>
              <a:rPr lang="en-US" dirty="0"/>
              <a:t>All of these risks increase with 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A632-A363-4FE1-843D-4FEAB99F7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Healthy lifestyles can minimize risk of heart disease</a:t>
            </a:r>
          </a:p>
          <a:p>
            <a:pPr lvl="1"/>
            <a:r>
              <a:rPr lang="en-US" dirty="0"/>
              <a:t>Proper diet and activity levels decrease risk of correlated risk factors</a:t>
            </a:r>
          </a:p>
          <a:p>
            <a:r>
              <a:rPr lang="en-US" dirty="0"/>
              <a:t>Preventative care as individuals age can keep individuals aware of their own risk factors</a:t>
            </a:r>
          </a:p>
        </p:txBody>
      </p:sp>
    </p:spTree>
    <p:extLst>
      <p:ext uri="{BB962C8B-B14F-4D97-AF65-F5344CB8AC3E}">
        <p14:creationId xmlns:p14="http://schemas.microsoft.com/office/powerpoint/2010/main" val="82130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1476</TotalTime>
  <Words>353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Can We Predict Heart Disease?</vt:lpstr>
      <vt:lpstr>Introduction</vt:lpstr>
      <vt:lpstr>Effects of Blood Pressure on Heart Disease Risk</vt:lpstr>
      <vt:lpstr>Effect of Diabetes on Heart Disease Risk</vt:lpstr>
      <vt:lpstr>Production Model</vt:lpstr>
      <vt:lpstr>Final Observations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Heart Disease?</dc:title>
  <dc:creator>Gordon Clark</dc:creator>
  <cp:lastModifiedBy>Gordon Clark</cp:lastModifiedBy>
  <cp:revision>4</cp:revision>
  <dcterms:created xsi:type="dcterms:W3CDTF">2022-01-15T03:55:46Z</dcterms:created>
  <dcterms:modified xsi:type="dcterms:W3CDTF">2022-01-16T04:32:26Z</dcterms:modified>
</cp:coreProperties>
</file>