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177A02-86E8-4FA8-8327-DDAEED2D0D9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7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0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69E19EC-E9DB-4D57-935D-6D94B56D59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2972835-60CF-4AC5-9225-D15AB389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FA74-4425-4CC4-A934-469330B86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Drives Food Sales?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703F-16F8-47E6-974F-B835C7064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Key Relationships and Predictors of Food Sales</a:t>
            </a:r>
          </a:p>
        </p:txBody>
      </p:sp>
    </p:spTree>
    <p:extLst>
      <p:ext uri="{BB962C8B-B14F-4D97-AF65-F5344CB8AC3E}">
        <p14:creationId xmlns:p14="http://schemas.microsoft.com/office/powerpoint/2010/main" val="6631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B40F7-FC99-4B42-B6B7-89321B55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Sample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40DD53-E67D-4095-94D5-3575EC56C5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8523 entries</a:t>
            </a:r>
          </a:p>
          <a:p>
            <a:pPr lvl="1"/>
            <a:r>
              <a:rPr lang="en-US" dirty="0"/>
              <a:t>12 columns per entry</a:t>
            </a:r>
          </a:p>
          <a:p>
            <a:r>
              <a:rPr lang="en-US" dirty="0"/>
              <a:t>Including values for:</a:t>
            </a:r>
          </a:p>
          <a:p>
            <a:pPr lvl="1"/>
            <a:r>
              <a:rPr lang="en-US" dirty="0"/>
              <a:t>Item and Outlet Identifiers</a:t>
            </a:r>
          </a:p>
          <a:p>
            <a:pPr lvl="1"/>
            <a:r>
              <a:rPr lang="en-US" dirty="0"/>
              <a:t>Item Characteristics</a:t>
            </a:r>
          </a:p>
          <a:p>
            <a:pPr lvl="2"/>
            <a:r>
              <a:rPr lang="en-US" dirty="0"/>
              <a:t>Weight, Visibility, Fat Content, Type, and Minimum Retail Price</a:t>
            </a:r>
          </a:p>
          <a:p>
            <a:pPr lvl="1"/>
            <a:r>
              <a:rPr lang="en-US" dirty="0"/>
              <a:t>Outlet Characteristics</a:t>
            </a:r>
          </a:p>
          <a:p>
            <a:pPr lvl="2"/>
            <a:r>
              <a:rPr lang="en-US" dirty="0"/>
              <a:t>Establishment Year, Size, Location, Type</a:t>
            </a:r>
          </a:p>
          <a:p>
            <a:pPr lvl="1"/>
            <a:r>
              <a:rPr lang="en-US" dirty="0"/>
              <a:t>Sales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07750-31C9-4717-BB07-B229AF5743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To interpret and understand trends in sales</a:t>
            </a:r>
          </a:p>
          <a:p>
            <a:pPr lvl="1"/>
            <a:r>
              <a:rPr lang="en-US" dirty="0"/>
              <a:t>To predict sales based on characteristics of item and outlets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By predicting which characteristics of items and/or outlets help drive sales, we can target these characteristics to maximize Item Sales</a:t>
            </a:r>
          </a:p>
        </p:txBody>
      </p:sp>
    </p:spTree>
    <p:extLst>
      <p:ext uri="{BB962C8B-B14F-4D97-AF65-F5344CB8AC3E}">
        <p14:creationId xmlns:p14="http://schemas.microsoft.com/office/powerpoint/2010/main" val="137885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1248-5F68-4E84-9917-05EE534F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between Minimum Retail Price and Item Sales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FFD0C879-A96A-4AF3-AB84-6A656A1C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38" y="985540"/>
            <a:ext cx="6251575" cy="42979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2CA5D-3988-4966-B97F-557AE5B0A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clear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Relationship between MRP and Sales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Only notable correlation within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general, as MRP increases, Sales will also increase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 of Outlet Type on Sales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Grocery Stores see decreased sales across all MRP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Supermarket Type 3 tends to see increased sales</a:t>
            </a:r>
          </a:p>
        </p:txBody>
      </p:sp>
    </p:spTree>
    <p:extLst>
      <p:ext uri="{BB962C8B-B14F-4D97-AF65-F5344CB8AC3E}">
        <p14:creationId xmlns:p14="http://schemas.microsoft.com/office/powerpoint/2010/main" val="74421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05C2-F05B-4EA6-A6CE-FC7A61CC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Lack of Correlation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F6F0EF2C-080F-42DA-9816-298FF2D42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38" y="1052215"/>
            <a:ext cx="6251575" cy="42979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9A82C-68AB-4B3F-BE1C-48864E4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expectation is that increased shelf space would increase the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a slight trend to the contrary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Are stores increasing shelf space of low sales items to increase the sales of that item?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Is the brand of an item more important than visibility of that item?</a:t>
            </a:r>
          </a:p>
        </p:txBody>
      </p:sp>
    </p:spTree>
    <p:extLst>
      <p:ext uri="{BB962C8B-B14F-4D97-AF65-F5344CB8AC3E}">
        <p14:creationId xmlns:p14="http://schemas.microsoft.com/office/powerpoint/2010/main" val="732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B23F-184A-4A3A-8B7E-8670457D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E8AC-B29E-4718-8BFE-705D9D536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515251"/>
            <a:ext cx="5185873" cy="3638763"/>
          </a:xfrm>
        </p:spPr>
        <p:txBody>
          <a:bodyPr/>
          <a:lstStyle/>
          <a:p>
            <a:r>
              <a:rPr lang="en-US" dirty="0"/>
              <a:t>Higher MRP tends to lead to higher Item Sales</a:t>
            </a:r>
          </a:p>
          <a:p>
            <a:r>
              <a:rPr lang="en-US" dirty="0"/>
              <a:t>Outlet Type can make or break Item Sales</a:t>
            </a:r>
          </a:p>
          <a:p>
            <a:r>
              <a:rPr lang="en-US" dirty="0"/>
              <a:t>Item Visibility has much less effect on Item Sales than you would expect</a:t>
            </a:r>
          </a:p>
          <a:p>
            <a:pPr lvl="1"/>
            <a:r>
              <a:rPr lang="en-US" dirty="0"/>
              <a:t>More research is required before further investment in Shelf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F9D1-717D-425B-BD5F-68E77BB6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6" y="2515250"/>
            <a:ext cx="5194583" cy="3638764"/>
          </a:xfrm>
        </p:spPr>
        <p:txBody>
          <a:bodyPr/>
          <a:lstStyle/>
          <a:p>
            <a:r>
              <a:rPr lang="en-US" dirty="0"/>
              <a:t>MRP is controllable</a:t>
            </a:r>
          </a:p>
          <a:p>
            <a:pPr lvl="1"/>
            <a:r>
              <a:rPr lang="en-US" dirty="0"/>
              <a:t>A small, reasonable increase in MRP will increase Item Sales</a:t>
            </a:r>
          </a:p>
          <a:p>
            <a:r>
              <a:rPr lang="en-US" dirty="0"/>
              <a:t>Be very mindful of what type of outlets are targeted to sell products</a:t>
            </a:r>
          </a:p>
          <a:p>
            <a:pPr lvl="1"/>
            <a:r>
              <a:rPr lang="en-US" dirty="0"/>
              <a:t>Avoid Grocery stores</a:t>
            </a:r>
          </a:p>
          <a:p>
            <a:pPr lvl="1"/>
            <a:r>
              <a:rPr lang="en-US" dirty="0"/>
              <a:t>Target Supermarket Type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5445-B325-4CBD-9018-4E8DAAAD8686}"/>
              </a:ext>
            </a:extLst>
          </p:cNvPr>
          <p:cNvSpPr txBox="1"/>
          <p:nvPr/>
        </p:nvSpPr>
        <p:spPr>
          <a:xfrm>
            <a:off x="818713" y="2325950"/>
            <a:ext cx="1038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not able to develop a model to accurately predict sales.  However, attempting to do so has led to several key insights:</a:t>
            </a:r>
          </a:p>
        </p:txBody>
      </p:sp>
    </p:spTree>
    <p:extLst>
      <p:ext uri="{BB962C8B-B14F-4D97-AF65-F5344CB8AC3E}">
        <p14:creationId xmlns:p14="http://schemas.microsoft.com/office/powerpoint/2010/main" val="10181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2891</TotalTime>
  <Words>314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What Drives Food Sales?</vt:lpstr>
      <vt:lpstr>Understand the Sample</vt:lpstr>
      <vt:lpstr>Relationship between Minimum Retail Price and Item Sales</vt:lpstr>
      <vt:lpstr>Unexpected Lack of Correlation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Clark</dc:creator>
  <cp:lastModifiedBy>Gordon Clark</cp:lastModifiedBy>
  <cp:revision>5</cp:revision>
  <dcterms:created xsi:type="dcterms:W3CDTF">2021-11-22T03:40:04Z</dcterms:created>
  <dcterms:modified xsi:type="dcterms:W3CDTF">2021-11-24T03:51:21Z</dcterms:modified>
</cp:coreProperties>
</file>