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69" r:id="rId15"/>
    <p:sldId id="271" r:id="rId16"/>
    <p:sldId id="272" r:id="rId17"/>
    <p:sldId id="291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2019/1/6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2019/1/6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60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2019/1/6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don636798/DiffieHellman-AES/blob/master/DiffieHellman+AES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don636798/DiffieHellman-AES/blob/master/find_a_q.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3" y="1556792"/>
            <a:ext cx="9435241" cy="1625599"/>
          </a:xfrm>
        </p:spPr>
        <p:txBody>
          <a:bodyPr rtlCol="0"/>
          <a:lstStyle/>
          <a:p>
            <a:r>
              <a:rPr lang="en-US" altLang="zh-TW" dirty="0"/>
              <a:t>Mars Encryption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Hybrid </a:t>
            </a:r>
            <a:r>
              <a:rPr lang="en-US" altLang="zh-TW" dirty="0"/>
              <a:t>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6793" y="3207535"/>
            <a:ext cx="9429931" cy="150006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第六組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/>
              <a:t>1052994 </a:t>
            </a:r>
            <a:r>
              <a:rPr lang="zh-TW" altLang="en-US" dirty="0"/>
              <a:t>黃建鴻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 smtClean="0"/>
              <a:t>1052999 </a:t>
            </a:r>
            <a:r>
              <a:rPr lang="zh-TW" altLang="en-US"/>
              <a:t>楊</a:t>
            </a:r>
            <a:r>
              <a:rPr lang="zh-TW" altLang="en-US" smtClean="0"/>
              <a:t>昆瀚 </a:t>
            </a:r>
            <a:endParaRPr lang="en-US" altLang="zh-TW" dirty="0" smtClean="0"/>
          </a:p>
          <a:p>
            <a:r>
              <a:rPr lang="en-US" altLang="zh-TW" dirty="0"/>
              <a:t>1052990 </a:t>
            </a:r>
            <a:r>
              <a:rPr lang="zh-TW" altLang="en-US" dirty="0"/>
              <a:t>黃智</a:t>
            </a:r>
            <a:r>
              <a:rPr lang="zh-TW" altLang="en-US" dirty="0" smtClean="0"/>
              <a:t>優</a:t>
            </a:r>
            <a:endParaRPr lang="en-US" altLang="zh-TW" dirty="0" smtClean="0"/>
          </a:p>
          <a:p>
            <a:r>
              <a:rPr lang="en-US" altLang="zh-TW" dirty="0"/>
              <a:t>1053001 </a:t>
            </a:r>
            <a:r>
              <a:rPr lang="zh-TW" altLang="en-US" dirty="0"/>
              <a:t>蔡翰霆</a:t>
            </a:r>
            <a:endParaRPr lang="en-US" altLang="zh-TW" dirty="0" smtClean="0"/>
          </a:p>
          <a:p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45502"/>
            <a:ext cx="6019800" cy="3467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600200"/>
            <a:ext cx="6353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1" name="文字預留位置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564904"/>
            <a:ext cx="9298255" cy="348684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過程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介面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508422"/>
            <a:ext cx="3910041" cy="2264894"/>
          </a:xfr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CODE: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3"/>
              </a:rPr>
              <a:t>DiffieHellman</a:t>
            </a:r>
            <a:r>
              <a:rPr lang="en-US" altLang="zh-TW" dirty="0" smtClean="0">
                <a:hlinkClick r:id="rId3"/>
              </a:rPr>
              <a:t> + AES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4"/>
              </a:rPr>
              <a:t>Select_a_q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56490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327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MARS 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Symmetry cipher</a:t>
            </a: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Block cipher</a:t>
            </a:r>
          </a:p>
          <a:p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IBM</a:t>
            </a:r>
            <a:r>
              <a:rPr lang="zh-TW" altLang="en-US" dirty="0">
                <a:latin typeface="Salesforce Sans"/>
                <a:sym typeface="Salesforce Sans"/>
              </a:rPr>
              <a:t>在</a:t>
            </a:r>
            <a:r>
              <a:rPr lang="en-US" altLang="zh-TW" dirty="0" smtClean="0"/>
              <a:t>August </a:t>
            </a:r>
            <a:r>
              <a:rPr lang="en-US" altLang="zh-TW" dirty="0"/>
              <a:t>27,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做的</a:t>
            </a:r>
            <a:endParaRPr lang="en-US" altLang="zh-TW" dirty="0" smtClean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AES</a:t>
            </a:r>
            <a:r>
              <a:rPr lang="zh-TW" altLang="en-US" dirty="0" smtClean="0">
                <a:latin typeface="Salesforce Sans"/>
                <a:sym typeface="Salesforce Sans"/>
              </a:rPr>
              <a:t>最後</a:t>
            </a:r>
            <a:r>
              <a:rPr lang="en-US" altLang="zh-TW" dirty="0" smtClean="0">
                <a:latin typeface="Salesforce Sans"/>
                <a:sym typeface="Salesforce Sans"/>
              </a:rPr>
              <a:t>5</a:t>
            </a:r>
            <a:r>
              <a:rPr lang="zh-TW" altLang="en-US" dirty="0" smtClean="0">
                <a:latin typeface="Salesforce Sans"/>
                <a:sym typeface="Salesforce Sans"/>
              </a:rPr>
              <a:t>個候選其中之一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S-box </a:t>
            </a:r>
            <a:r>
              <a:rPr lang="zh-TW" altLang="en-US" dirty="0" smtClean="0">
                <a:latin typeface="Salesforce Sans"/>
                <a:sym typeface="Salesforce Sans"/>
              </a:rPr>
              <a:t>有</a:t>
            </a:r>
            <a:r>
              <a:rPr lang="en-US" altLang="zh-TW" dirty="0" smtClean="0">
                <a:latin typeface="Salesforce Sans"/>
                <a:sym typeface="Salesforce Sans"/>
              </a:rPr>
              <a:t>512</a:t>
            </a:r>
            <a:r>
              <a:rPr lang="zh-TW" altLang="en-US" dirty="0" smtClean="0">
                <a:latin typeface="Salesforce Sans"/>
                <a:sym typeface="Salesforce Sans"/>
              </a:rPr>
              <a:t>個</a:t>
            </a:r>
            <a:r>
              <a:rPr lang="en-US" altLang="zh-TW" dirty="0" smtClean="0">
                <a:latin typeface="Salesforce Sans"/>
                <a:sym typeface="Salesforce Sans"/>
              </a:rPr>
              <a:t>word(32 bits)</a:t>
            </a:r>
            <a:r>
              <a:rPr lang="zh-TW" altLang="en-US" dirty="0" smtClean="0">
                <a:latin typeface="Salesforce Sans"/>
                <a:sym typeface="Salesforce Sans"/>
              </a:rPr>
              <a:t>，分為</a:t>
            </a:r>
            <a:r>
              <a:rPr lang="en-US" altLang="zh-TW" dirty="0" smtClean="0">
                <a:latin typeface="Salesforce Sans"/>
                <a:sym typeface="Salesforce Sans"/>
              </a:rPr>
              <a:t>S0</a:t>
            </a:r>
            <a:r>
              <a:rPr lang="zh-TW" altLang="en-US" dirty="0">
                <a:latin typeface="Salesforce Sans"/>
                <a:sym typeface="Salesforce Sans"/>
              </a:rPr>
              <a:t>、</a:t>
            </a:r>
            <a:r>
              <a:rPr lang="en-US" altLang="zh-TW" dirty="0" smtClean="0">
                <a:latin typeface="Salesforce Sans"/>
                <a:sym typeface="Salesforce Sans"/>
              </a:rPr>
              <a:t>S1</a:t>
            </a:r>
            <a:r>
              <a:rPr lang="zh-TW" altLang="en-US" dirty="0" smtClean="0">
                <a:latin typeface="Salesforce Sans"/>
                <a:sym typeface="Salesforce Sans"/>
              </a:rPr>
              <a:t> 一人一半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err="1" smtClean="0">
                <a:latin typeface="Salesforce Sans"/>
                <a:sym typeface="Salesforce Sans"/>
              </a:rPr>
              <a:t>Fiestel</a:t>
            </a:r>
            <a:r>
              <a:rPr lang="en-US" altLang="zh-TW" dirty="0" smtClean="0">
                <a:latin typeface="Salesforce Sans"/>
                <a:sym typeface="Salesforce Sans"/>
              </a:rPr>
              <a:t> type-3</a:t>
            </a:r>
          </a:p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1916832"/>
            <a:ext cx="11106894" cy="3600400"/>
          </a:xfrm>
        </p:spPr>
      </p:pic>
    </p:spTree>
    <p:extLst>
      <p:ext uri="{BB962C8B-B14F-4D97-AF65-F5344CB8AC3E}">
        <p14:creationId xmlns:p14="http://schemas.microsoft.com/office/powerpoint/2010/main" val="3320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 bits</a:t>
            </a:r>
            <a:endParaRPr lang="en-US" altLang="zh-TW" dirty="0"/>
          </a:p>
          <a:p>
            <a:r>
              <a:rPr lang="en-US" altLang="zh-TW" dirty="0" smtClean="0"/>
              <a:t>128 bits</a:t>
            </a:r>
            <a:r>
              <a:rPr lang="en-US" altLang="zh-TW" dirty="0" smtClean="0">
                <a:sym typeface="Wingdings" panose="05000000000000000000" pitchFamily="2" charset="2"/>
              </a:rPr>
              <a:t>4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32 bits</a:t>
            </a:r>
          </a:p>
          <a:p>
            <a:pPr marL="1810512" lvl="6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       (word)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016000"/>
            <a:ext cx="559117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17270"/>
            <a:ext cx="4095750" cy="33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060848"/>
            <a:ext cx="4495800" cy="316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140563"/>
            <a:ext cx="7848600" cy="3076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36" y="1599134"/>
            <a:ext cx="6167242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88840"/>
            <a:ext cx="421957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68960"/>
            <a:ext cx="6019800" cy="34671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614470"/>
            <a:ext cx="795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54690"/>
            <a:ext cx="6019800" cy="3467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1" y="1682832"/>
            <a:ext cx="7886700" cy="1771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7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161</TotalTime>
  <Words>97</Words>
  <Application>Microsoft Office PowerPoint</Application>
  <PresentationFormat>自訂</PresentationFormat>
  <Paragraphs>36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Salesforce Sans</vt:lpstr>
      <vt:lpstr>細明體</vt:lpstr>
      <vt:lpstr>微軟正黑體</vt:lpstr>
      <vt:lpstr>Arial</vt:lpstr>
      <vt:lpstr>Constantia</vt:lpstr>
      <vt:lpstr>Wingdings</vt:lpstr>
      <vt:lpstr>經典書本式 16X9</vt:lpstr>
      <vt:lpstr>Mars Encryption and  Hybrid Encryption</vt:lpstr>
      <vt:lpstr>MARS Encryption</vt:lpstr>
      <vt:lpstr>PowerPoint 簡報</vt:lpstr>
      <vt:lpstr>MARS algorithm</vt:lpstr>
      <vt:lpstr>MARS algorithm</vt:lpstr>
      <vt:lpstr>MARS algorithm</vt:lpstr>
      <vt:lpstr>MARS algorithm</vt:lpstr>
      <vt:lpstr>MARS Key Expansion</vt:lpstr>
      <vt:lpstr>MARS Key Expansion</vt:lpstr>
      <vt:lpstr>MARS Key Expansion</vt:lpstr>
      <vt:lpstr>DiffieHellman+AES</vt:lpstr>
      <vt:lpstr>DiffieHellman+AES</vt:lpstr>
      <vt:lpstr>DiffieHellman+AES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Encryption and  Hybrid Encryption</dc:title>
  <dc:creator>gordon</dc:creator>
  <cp:lastModifiedBy>gordon</cp:lastModifiedBy>
  <cp:revision>13</cp:revision>
  <dcterms:created xsi:type="dcterms:W3CDTF">2019-01-05T02:28:33Z</dcterms:created>
  <dcterms:modified xsi:type="dcterms:W3CDTF">2019-01-05T17:02:21Z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