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8" r:id="rId6"/>
    <p:sldId id="287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69" r:id="rId15"/>
    <p:sldId id="271" r:id="rId16"/>
    <p:sldId id="272" r:id="rId17"/>
    <p:sldId id="291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1CEFD47-19E1-481F-8F2F-C517C0D071C0}" type="datetime1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2019/1/7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pPr algn="r" rtl="0"/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A1CEFD47-19E1-481F-8F2F-C517C0D071C0}" type="datetime1">
              <a:rPr lang="zh-TW" altLang="en-US" smtClean="0"/>
              <a:pPr algn="r"/>
              <a:t>2019/1/7</a:t>
            </a:fld>
            <a:endParaRPr lang="zh-TW" altLang="en-US" dirty="0"/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algn="r"/>
            <a:fld id="{01114579-D02A-4B51-B5DF-8EC449F77AC7}" type="slidenum">
              <a:rPr lang="en-US" altLang="zh-TW" smtClean="0"/>
              <a:pPr algn="r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648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60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TW" smtClean="0"/>
              <a:pPr algn="r" rtl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77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BFFD15A-6971-426D-BFFF-3977F0C6C215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橢圓​​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9" name="橢圓​​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線接點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​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群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橢圓​​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線接點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algn="l" rtl="0"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C1D8E2B-F9D2-4E55-90EF-4439A220ACD9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E579F7E2-A267-4BC3-9709-C990FEFB23EB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橢圓​​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sp>
          <p:nvSpPr>
            <p:cNvPr id="15" name="橢圓​​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+mn-cs"/>
              </a:endParaRPr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線接點​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6D26C8B-19A4-414D-9AEB-26501743E621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0254A8F3-31E9-487B-8442-CA93E2C5E389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2400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FAA61F71-A558-4E4C-99B9-26EA57BBDA86}" type="datetime1">
              <a:rPr lang="zh-TW" altLang="en-US" smtClean="0"/>
              <a:pPr/>
              <a:t>2019/1/7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don636798/DiffieHellman-AES/blob/master/DiffieHellman+AES.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rdon636798/DiffieHellman-AES/blob/master/find_a_q.p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6793" y="1556792"/>
            <a:ext cx="9435241" cy="1625599"/>
          </a:xfrm>
        </p:spPr>
        <p:txBody>
          <a:bodyPr rtlCol="0"/>
          <a:lstStyle/>
          <a:p>
            <a:r>
              <a:rPr lang="en-US" altLang="zh-TW" dirty="0"/>
              <a:t>Mars Encryption </a:t>
            </a:r>
            <a:r>
              <a:rPr lang="en-US" altLang="zh-TW" dirty="0" smtClean="0"/>
              <a:t>and </a:t>
            </a:r>
            <a:br>
              <a:rPr lang="en-US" altLang="zh-TW" dirty="0" smtClean="0"/>
            </a:br>
            <a:r>
              <a:rPr lang="en-US" altLang="zh-TW" dirty="0" smtClean="0"/>
              <a:t>Hybrid </a:t>
            </a:r>
            <a:r>
              <a:rPr lang="en-US" altLang="zh-TW" dirty="0"/>
              <a:t>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6793" y="3207535"/>
            <a:ext cx="9429931" cy="1500069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第六組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en-US" altLang="zh-TW" dirty="0"/>
              <a:t>1052994 </a:t>
            </a:r>
            <a:r>
              <a:rPr lang="zh-TW" altLang="en-US" dirty="0"/>
              <a:t>黃建鴻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r>
              <a:rPr lang="en-US" altLang="zh-TW" dirty="0" smtClean="0"/>
              <a:t>1052999 </a:t>
            </a:r>
            <a:r>
              <a:rPr lang="zh-TW" altLang="en-US"/>
              <a:t>楊</a:t>
            </a:r>
            <a:r>
              <a:rPr lang="zh-TW" altLang="en-US" smtClean="0"/>
              <a:t>昆瀚 </a:t>
            </a:r>
            <a:endParaRPr lang="en-US" altLang="zh-TW" dirty="0" smtClean="0"/>
          </a:p>
          <a:p>
            <a:r>
              <a:rPr lang="en-US" altLang="zh-TW" dirty="0"/>
              <a:t>1052990 </a:t>
            </a:r>
            <a:r>
              <a:rPr lang="zh-TW" altLang="en-US" dirty="0"/>
              <a:t>黃智</a:t>
            </a:r>
            <a:r>
              <a:rPr lang="zh-TW" altLang="en-US" dirty="0" smtClean="0"/>
              <a:t>優</a:t>
            </a:r>
            <a:endParaRPr lang="en-US" altLang="zh-TW" dirty="0" smtClean="0"/>
          </a:p>
          <a:p>
            <a:r>
              <a:rPr lang="en-US" altLang="zh-TW" dirty="0"/>
              <a:t>1053001 </a:t>
            </a:r>
            <a:r>
              <a:rPr lang="zh-TW" altLang="en-US" dirty="0"/>
              <a:t>蔡翰霆</a:t>
            </a:r>
            <a:endParaRPr lang="en-US" altLang="zh-TW" dirty="0" smtClean="0"/>
          </a:p>
          <a:p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45502"/>
            <a:ext cx="6019800" cy="34671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600200"/>
            <a:ext cx="63531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err="1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1" name="文字預留位置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564904"/>
            <a:ext cx="9298255" cy="348684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過程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細明體" panose="02020509000000000000" pitchFamily="49" charset="-120"/>
                <a:ea typeface="細明體" panose="02020509000000000000" pitchFamily="49" charset="-120"/>
                <a:sym typeface="Salesforce Sans"/>
              </a:rPr>
              <a:t>介面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2508422"/>
            <a:ext cx="3910041" cy="2264894"/>
          </a:xfr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 err="1">
                <a:sym typeface="Salesforce Sans"/>
              </a:rPr>
              <a:t>DiffieHellman+AES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CODE: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hlinkClick r:id="rId3"/>
              </a:rPr>
              <a:t>DiffieHellman</a:t>
            </a:r>
            <a:r>
              <a:rPr lang="en-US" altLang="zh-TW" dirty="0" smtClean="0">
                <a:hlinkClick r:id="rId3"/>
              </a:rPr>
              <a:t> + AES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>
                <a:hlinkClick r:id="rId4"/>
              </a:rPr>
              <a:t>Select_a_q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8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2564904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3271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MARS Encryption</a:t>
            </a:r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Symmetry cipher</a:t>
            </a: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Block cipher</a:t>
            </a:r>
          </a:p>
          <a:p>
            <a:r>
              <a:rPr lang="en-US" altLang="zh-TW" dirty="0" smtClean="0">
                <a:latin typeface="Salesforce Sans"/>
                <a:ea typeface="細明體" panose="02020509000000000000" pitchFamily="49" charset="-120"/>
                <a:sym typeface="Salesforce Sans"/>
              </a:rPr>
              <a:t>IBM</a:t>
            </a:r>
            <a:r>
              <a:rPr lang="zh-TW" altLang="en-US" dirty="0">
                <a:latin typeface="Salesforce Sans"/>
                <a:sym typeface="Salesforce Sans"/>
              </a:rPr>
              <a:t>在</a:t>
            </a:r>
            <a:r>
              <a:rPr lang="en-US" altLang="zh-TW" dirty="0" smtClean="0"/>
              <a:t>August </a:t>
            </a:r>
            <a:r>
              <a:rPr lang="en-US" altLang="zh-TW" dirty="0"/>
              <a:t>27, 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做的</a:t>
            </a:r>
            <a:endParaRPr lang="en-US" altLang="zh-TW" dirty="0" smtClean="0">
              <a:latin typeface="Salesforce Sans"/>
              <a:ea typeface="細明體" panose="02020509000000000000" pitchFamily="49" charset="-120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AES</a:t>
            </a:r>
            <a:r>
              <a:rPr lang="zh-TW" altLang="en-US" dirty="0" smtClean="0">
                <a:latin typeface="Salesforce Sans"/>
                <a:sym typeface="Salesforce Sans"/>
              </a:rPr>
              <a:t>最後</a:t>
            </a:r>
            <a:r>
              <a:rPr lang="en-US" altLang="zh-TW" dirty="0" smtClean="0">
                <a:latin typeface="Salesforce Sans"/>
                <a:sym typeface="Salesforce Sans"/>
              </a:rPr>
              <a:t>5</a:t>
            </a:r>
            <a:r>
              <a:rPr lang="zh-TW" altLang="en-US" dirty="0" smtClean="0">
                <a:latin typeface="Salesforce Sans"/>
                <a:sym typeface="Salesforce Sans"/>
              </a:rPr>
              <a:t>個候選其中之一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smtClean="0">
                <a:latin typeface="Salesforce Sans"/>
                <a:sym typeface="Salesforce Sans"/>
              </a:rPr>
              <a:t>S-box </a:t>
            </a:r>
            <a:r>
              <a:rPr lang="zh-TW" altLang="en-US" dirty="0" smtClean="0">
                <a:latin typeface="Salesforce Sans"/>
                <a:sym typeface="Salesforce Sans"/>
              </a:rPr>
              <a:t>有</a:t>
            </a:r>
            <a:r>
              <a:rPr lang="en-US" altLang="zh-TW" dirty="0" smtClean="0">
                <a:latin typeface="Salesforce Sans"/>
                <a:sym typeface="Salesforce Sans"/>
              </a:rPr>
              <a:t>512</a:t>
            </a:r>
            <a:r>
              <a:rPr lang="zh-TW" altLang="en-US" dirty="0" smtClean="0">
                <a:latin typeface="Salesforce Sans"/>
                <a:sym typeface="Salesforce Sans"/>
              </a:rPr>
              <a:t>個</a:t>
            </a:r>
            <a:r>
              <a:rPr lang="en-US" altLang="zh-TW" dirty="0" smtClean="0">
                <a:latin typeface="Salesforce Sans"/>
                <a:sym typeface="Salesforce Sans"/>
              </a:rPr>
              <a:t>word(32 bits)</a:t>
            </a:r>
            <a:r>
              <a:rPr lang="zh-TW" altLang="en-US" dirty="0" smtClean="0">
                <a:latin typeface="Salesforce Sans"/>
                <a:sym typeface="Salesforce Sans"/>
              </a:rPr>
              <a:t>，分為</a:t>
            </a:r>
            <a:r>
              <a:rPr lang="en-US" altLang="zh-TW" dirty="0" smtClean="0">
                <a:latin typeface="Salesforce Sans"/>
                <a:sym typeface="Salesforce Sans"/>
              </a:rPr>
              <a:t>S0</a:t>
            </a:r>
            <a:r>
              <a:rPr lang="zh-TW" altLang="en-US" dirty="0">
                <a:latin typeface="Salesforce Sans"/>
                <a:sym typeface="Salesforce Sans"/>
              </a:rPr>
              <a:t>、</a:t>
            </a:r>
            <a:r>
              <a:rPr lang="en-US" altLang="zh-TW" dirty="0" smtClean="0">
                <a:latin typeface="Salesforce Sans"/>
                <a:sym typeface="Salesforce Sans"/>
              </a:rPr>
              <a:t>S1</a:t>
            </a:r>
            <a:r>
              <a:rPr lang="zh-TW" altLang="en-US" dirty="0" smtClean="0">
                <a:latin typeface="Salesforce Sans"/>
                <a:sym typeface="Salesforce Sans"/>
              </a:rPr>
              <a:t> 一人一半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rtl="0"/>
            <a:r>
              <a:rPr lang="en-US" altLang="zh-TW" dirty="0" err="1" smtClean="0">
                <a:latin typeface="Salesforce Sans"/>
                <a:sym typeface="Salesforce Sans"/>
              </a:rPr>
              <a:t>Fiestel</a:t>
            </a:r>
            <a:r>
              <a:rPr lang="en-US" altLang="zh-TW" dirty="0" smtClean="0">
                <a:latin typeface="Salesforce Sans"/>
                <a:sym typeface="Salesforce Sans"/>
              </a:rPr>
              <a:t> type-3</a:t>
            </a:r>
          </a:p>
          <a:p>
            <a:pPr rtl="0"/>
            <a:endParaRPr lang="zh-TW" altLang="en-US" dirty="0">
              <a:latin typeface="Salesforce Sans"/>
              <a:ea typeface="細明體" panose="02020509000000000000" pitchFamily="49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6" y="1916832"/>
            <a:ext cx="11106894" cy="3600400"/>
          </a:xfrm>
        </p:spPr>
      </p:pic>
    </p:spTree>
    <p:extLst>
      <p:ext uri="{BB962C8B-B14F-4D97-AF65-F5344CB8AC3E}">
        <p14:creationId xmlns:p14="http://schemas.microsoft.com/office/powerpoint/2010/main" val="33201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每一 </a:t>
            </a:r>
            <a:r>
              <a:rPr lang="en-US" altLang="zh-TW" dirty="0" smtClean="0"/>
              <a:t>block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128 bits</a:t>
            </a:r>
            <a:endParaRPr lang="en-US" altLang="zh-TW" dirty="0"/>
          </a:p>
          <a:p>
            <a:r>
              <a:rPr lang="en-US" altLang="zh-TW" dirty="0" smtClean="0"/>
              <a:t>128 bits</a:t>
            </a:r>
            <a:r>
              <a:rPr lang="en-US" altLang="zh-TW" dirty="0" smtClean="0">
                <a:sym typeface="Wingdings" panose="05000000000000000000" pitchFamily="2" charset="2"/>
              </a:rPr>
              <a:t>4</a:t>
            </a:r>
            <a:r>
              <a:rPr lang="zh-TW" altLang="en-US" dirty="0" smtClean="0"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ym typeface="Wingdings" panose="05000000000000000000" pitchFamily="2" charset="2"/>
              </a:rPr>
              <a:t>32 bits</a:t>
            </a:r>
          </a:p>
          <a:p>
            <a:pPr marL="1810512" lvl="6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       (word)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1016000"/>
            <a:ext cx="5591175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17270"/>
            <a:ext cx="4095750" cy="33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79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060848"/>
            <a:ext cx="4495800" cy="316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48" y="2140563"/>
            <a:ext cx="7848600" cy="30765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36" y="1599134"/>
            <a:ext cx="6167242" cy="39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1700808"/>
            <a:ext cx="5240264" cy="42672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algorithm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988840"/>
            <a:ext cx="421957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68960"/>
            <a:ext cx="6019800" cy="346710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614470"/>
            <a:ext cx="7953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3054690"/>
            <a:ext cx="6019800" cy="3467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41" y="1682832"/>
            <a:ext cx="7886700" cy="17716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MARS Key Expansion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7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經典書本式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7_TF02801059.potx" id="{2C1F84BD-AD81-415C-9473-51A2D6E4F03B}" vid="{F21E1038-26EF-4BB8-8B76-9F6A069D9D30}"/>
    </a:ext>
  </a:extLst>
</a:theme>
</file>

<file path=ppt/theme/theme2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經典書本式教育簡報 (寬螢幕)</Template>
  <TotalTime>165</TotalTime>
  <Words>97</Words>
  <Application>Microsoft Office PowerPoint</Application>
  <PresentationFormat>自訂</PresentationFormat>
  <Paragraphs>36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Salesforce Sans</vt:lpstr>
      <vt:lpstr>細明體</vt:lpstr>
      <vt:lpstr>微軟正黑體</vt:lpstr>
      <vt:lpstr>Arial</vt:lpstr>
      <vt:lpstr>Constantia</vt:lpstr>
      <vt:lpstr>Wingdings</vt:lpstr>
      <vt:lpstr>經典書本式 16X9</vt:lpstr>
      <vt:lpstr>Mars Encryption and  Hybrid Encryption</vt:lpstr>
      <vt:lpstr>MARS Encryption</vt:lpstr>
      <vt:lpstr>PowerPoint 簡報</vt:lpstr>
      <vt:lpstr>MARS algorithm</vt:lpstr>
      <vt:lpstr>MARS algorithm</vt:lpstr>
      <vt:lpstr>MARS algorithm</vt:lpstr>
      <vt:lpstr>MARS algorithm</vt:lpstr>
      <vt:lpstr>MARS Key Expansion</vt:lpstr>
      <vt:lpstr>MARS Key Expansion</vt:lpstr>
      <vt:lpstr>MARS Key Expansion</vt:lpstr>
      <vt:lpstr>DiffieHellman+AES</vt:lpstr>
      <vt:lpstr>DiffieHellman+AES</vt:lpstr>
      <vt:lpstr>DiffieHellman+AES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Encryption and  Hybrid Encryption</dc:title>
  <dc:creator>gordon</dc:creator>
  <cp:lastModifiedBy>gordon</cp:lastModifiedBy>
  <cp:revision>13</cp:revision>
  <dcterms:created xsi:type="dcterms:W3CDTF">2019-01-05T02:28:33Z</dcterms:created>
  <dcterms:modified xsi:type="dcterms:W3CDTF">2019-01-07T01:49:10Z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