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04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January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January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January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January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January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January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January 5,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January 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January 5,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January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January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January 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12735" y="1396588"/>
            <a:ext cx="6138370" cy="1204306"/>
          </a:xfrm>
        </p:spPr>
        <p:txBody>
          <a:bodyPr/>
          <a:lstStyle/>
          <a:p>
            <a:r>
              <a:rPr lang="en-US" sz="6000" dirty="0" smtClean="0"/>
              <a:t>Police Violence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096827" y="2355482"/>
            <a:ext cx="6511131" cy="329259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U.s.</a:t>
            </a:r>
            <a:r>
              <a:rPr lang="en-US" sz="1800" dirty="0" smtClean="0"/>
              <a:t> Data ON Deaths from 2013 to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257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Where’s the Data from?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300" dirty="0" err="1" smtClean="0"/>
              <a:t>MappingPoliceViolence.org</a:t>
            </a:r>
            <a:r>
              <a:rPr lang="en-US" sz="2300" dirty="0" smtClean="0"/>
              <a:t> – Sourced from three separate websites</a:t>
            </a:r>
          </a:p>
          <a:p>
            <a:pPr lvl="3">
              <a:buFont typeface="Arial"/>
              <a:buChar char="•"/>
            </a:pPr>
            <a:r>
              <a:rPr lang="en-US" sz="2300" b="1" dirty="0" err="1" smtClean="0"/>
              <a:t>FatalEncounters.org</a:t>
            </a:r>
            <a:r>
              <a:rPr lang="en-US" sz="2300" dirty="0" smtClean="0"/>
              <a:t> – Kept by Cal State Fullerton and Reno News &amp; Review</a:t>
            </a:r>
          </a:p>
          <a:p>
            <a:pPr lvl="3">
              <a:buFont typeface="Arial"/>
              <a:buChar char="•"/>
            </a:pPr>
            <a:r>
              <a:rPr lang="en-US" sz="2300" b="1" dirty="0" err="1" smtClean="0"/>
              <a:t>KilledByPolice.net</a:t>
            </a:r>
            <a:r>
              <a:rPr lang="en-US" sz="2300" dirty="0" smtClean="0"/>
              <a:t> – Facebook Community compiling  and coding news reports (https://</a:t>
            </a:r>
            <a:r>
              <a:rPr lang="en-US" sz="2300" dirty="0" err="1" smtClean="0"/>
              <a:t>www.facebook.com</a:t>
            </a:r>
            <a:r>
              <a:rPr lang="en-US" sz="2300" dirty="0" smtClean="0"/>
              <a:t>/</a:t>
            </a:r>
            <a:r>
              <a:rPr lang="en-US" sz="2300" dirty="0" err="1" smtClean="0"/>
              <a:t>KilledByPolice</a:t>
            </a:r>
            <a:r>
              <a:rPr lang="en-US" sz="2300" dirty="0" smtClean="0"/>
              <a:t>/)</a:t>
            </a:r>
          </a:p>
          <a:p>
            <a:pPr lvl="3">
              <a:buFont typeface="Arial"/>
              <a:buChar char="•"/>
            </a:pPr>
            <a:r>
              <a:rPr lang="en-US" sz="2300" b="1" dirty="0" smtClean="0"/>
              <a:t>U.S. Police Shootings Data </a:t>
            </a:r>
            <a:r>
              <a:rPr lang="en-US" sz="2300" dirty="0" smtClean="0"/>
              <a:t>– Compiled by </a:t>
            </a:r>
            <a:r>
              <a:rPr lang="en-US" sz="2300" dirty="0" err="1" smtClean="0"/>
              <a:t>Deadspin</a:t>
            </a:r>
            <a:r>
              <a:rPr lang="en-US" sz="2300" dirty="0" smtClean="0"/>
              <a:t> (http://</a:t>
            </a:r>
            <a:r>
              <a:rPr lang="en-US" sz="2300" dirty="0" err="1" smtClean="0"/>
              <a:t>regressing.deadspin.com</a:t>
            </a:r>
            <a:r>
              <a:rPr lang="en-US" sz="2300" dirty="0" smtClean="0"/>
              <a:t>/were-compiling-every-police-involved-shooting-in-americ-1624180387)</a:t>
            </a:r>
          </a:p>
        </p:txBody>
      </p:sp>
    </p:spTree>
    <p:extLst>
      <p:ext uri="{BB962C8B-B14F-4D97-AF65-F5344CB8AC3E}">
        <p14:creationId xmlns:p14="http://schemas.microsoft.com/office/powerpoint/2010/main" val="3888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What’s in the Data?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00628"/>
            <a:ext cx="8321041" cy="3923817"/>
          </a:xfrm>
        </p:spPr>
        <p:txBody>
          <a:bodyPr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sz="3000" dirty="0" smtClean="0"/>
              <a:t>Variables</a:t>
            </a:r>
          </a:p>
          <a:p>
            <a:pPr lvl="3">
              <a:buFont typeface="Arial"/>
              <a:buChar char="•"/>
            </a:pPr>
            <a:r>
              <a:rPr lang="en-US" sz="3000" dirty="0"/>
              <a:t>Victim Details (Name, Age, Gender, Race, Image of Victim</a:t>
            </a:r>
            <a:r>
              <a:rPr lang="en-US" sz="3000" dirty="0" smtClean="0"/>
              <a:t>)</a:t>
            </a:r>
            <a:endParaRPr lang="en-US" sz="3000" dirty="0"/>
          </a:p>
          <a:p>
            <a:pPr lvl="3">
              <a:buFont typeface="Arial"/>
              <a:buChar char="•"/>
            </a:pPr>
            <a:r>
              <a:rPr lang="en-US" sz="3000" dirty="0" smtClean="0"/>
              <a:t>Date and Location </a:t>
            </a:r>
            <a:r>
              <a:rPr lang="en-US" sz="3000" dirty="0"/>
              <a:t>of </a:t>
            </a:r>
            <a:r>
              <a:rPr lang="en-US" sz="3000" dirty="0" smtClean="0"/>
              <a:t>Death (</a:t>
            </a:r>
            <a:r>
              <a:rPr lang="en-US" sz="3000" dirty="0"/>
              <a:t>Street Address, City, State, Zip Code, County, Police Agency)</a:t>
            </a:r>
          </a:p>
          <a:p>
            <a:pPr lvl="3">
              <a:buFont typeface="Arial"/>
              <a:buChar char="•"/>
            </a:pPr>
            <a:r>
              <a:rPr lang="en-US" sz="3000" dirty="0"/>
              <a:t>Details of Death (Cause, </a:t>
            </a:r>
            <a:r>
              <a:rPr lang="en-US" sz="3000" dirty="0" smtClean="0"/>
              <a:t>Circumstances</a:t>
            </a:r>
            <a:r>
              <a:rPr lang="en-US" sz="3000" dirty="0"/>
              <a:t>, Mental Illness, Armed)</a:t>
            </a:r>
          </a:p>
          <a:p>
            <a:pPr lvl="3">
              <a:buFont typeface="Arial"/>
              <a:buChar char="•"/>
            </a:pPr>
            <a:r>
              <a:rPr lang="en-US" sz="3000" dirty="0"/>
              <a:t>Consequences (Official Disposition, Criminal Charges</a:t>
            </a:r>
            <a:r>
              <a:rPr lang="en-US" sz="3000" dirty="0" smtClean="0"/>
              <a:t>, </a:t>
            </a:r>
            <a:r>
              <a:rPr lang="en-US" sz="3000" dirty="0"/>
              <a:t>Article)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2015 Police Violence Report</a:t>
            </a:r>
          </a:p>
          <a:p>
            <a:pPr lvl="3">
              <a:buFont typeface="Arial"/>
              <a:buChar char="•"/>
            </a:pPr>
            <a:r>
              <a:rPr lang="en-US" sz="3000" dirty="0"/>
              <a:t>Police </a:t>
            </a:r>
            <a:r>
              <a:rPr lang="en-US" sz="3000" dirty="0" smtClean="0"/>
              <a:t>Departments with Population, Number of deaths, </a:t>
            </a:r>
            <a:r>
              <a:rPr lang="en-US" sz="3000" dirty="0"/>
              <a:t>R</a:t>
            </a:r>
            <a:r>
              <a:rPr lang="en-US" sz="3000" dirty="0" smtClean="0"/>
              <a:t>ate</a:t>
            </a:r>
          </a:p>
          <a:p>
            <a:pPr lvl="3">
              <a:buFont typeface="Arial"/>
              <a:buChar char="•"/>
            </a:pPr>
            <a:r>
              <a:rPr lang="en-US" sz="3000" dirty="0"/>
              <a:t>N</a:t>
            </a:r>
            <a:r>
              <a:rPr lang="en-US" sz="3000" dirty="0" smtClean="0"/>
              <a:t>umber of Black Victims, Rate for black population, Disparity</a:t>
            </a:r>
          </a:p>
          <a:p>
            <a:pPr lvl="3">
              <a:buFont typeface="Arial"/>
              <a:buChar char="•"/>
            </a:pPr>
            <a:r>
              <a:rPr lang="en-US" sz="3000" dirty="0" smtClean="0"/>
              <a:t>Violent Crimes and Rate</a:t>
            </a:r>
          </a:p>
          <a:p>
            <a:pPr lvl="3">
              <a:buFont typeface="Arial"/>
              <a:buChar char="•"/>
            </a:pPr>
            <a:endParaRPr lang="en-US" dirty="0"/>
          </a:p>
          <a:p>
            <a:pPr lvl="3">
              <a:buFont typeface="Arial"/>
              <a:buChar char="•"/>
            </a:pPr>
            <a:endParaRPr lang="en-US" dirty="0"/>
          </a:p>
          <a:p>
            <a:pPr lvl="3"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 lvl="3">
              <a:buFont typeface="Arial"/>
              <a:buChar char="•"/>
            </a:pPr>
            <a:endParaRPr lang="en-US" dirty="0" smtClean="0"/>
          </a:p>
          <a:p>
            <a:pPr lvl="3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7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Am I </a:t>
            </a:r>
            <a:r>
              <a:rPr lang="en-US" sz="3600" dirty="0" err="1" smtClean="0"/>
              <a:t>GOnnA</a:t>
            </a:r>
            <a:r>
              <a:rPr lang="en-US" sz="3600" dirty="0" smtClean="0"/>
              <a:t> Do With it?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153" y="1100628"/>
            <a:ext cx="8775847" cy="3579849"/>
          </a:xfrm>
        </p:spPr>
        <p:txBody>
          <a:bodyPr>
            <a:noAutofit/>
          </a:bodyPr>
          <a:lstStyle/>
          <a:p>
            <a:r>
              <a:rPr lang="en-US" sz="2400" dirty="0" smtClean="0"/>
              <a:t>Look into two questions first: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i="1" dirty="0" smtClean="0"/>
              <a:t>Does whether a suspect exhibit symptoms of mental illness affect the official disposition of the case?</a:t>
            </a:r>
          </a:p>
          <a:p>
            <a:r>
              <a:rPr lang="en-US" sz="2400" dirty="0" smtClean="0"/>
              <a:t>		Mental Illness: Yes, No, Unknown, Drugs/Alcohol</a:t>
            </a:r>
          </a:p>
          <a:p>
            <a:r>
              <a:rPr lang="en-US" sz="2400" dirty="0" smtClean="0"/>
              <a:t>		Disposition: Unreported, Pending, Charged, Justified, 			Sentenced</a:t>
            </a:r>
            <a:endParaRPr lang="en-US" sz="2400" dirty="0"/>
          </a:p>
          <a:p>
            <a:r>
              <a:rPr lang="en-US" sz="2400" dirty="0" smtClean="0"/>
              <a:t>	</a:t>
            </a:r>
            <a:r>
              <a:rPr lang="en-US" sz="2400" i="1" dirty="0" smtClean="0"/>
              <a:t>Does whether a suspect is reported as armed affect the official disposition?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Armed: Allegedly, Unarmed, Vehicle, Unclear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60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Any Other IDEAS?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8321040" cy="35798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do y’all think?</a:t>
            </a:r>
          </a:p>
          <a:p>
            <a:endParaRPr lang="en-US" sz="2800" dirty="0"/>
          </a:p>
          <a:p>
            <a:r>
              <a:rPr lang="en-US" sz="2800" dirty="0" smtClean="0"/>
              <a:t>What other questions do you see that can be answered?</a:t>
            </a:r>
          </a:p>
          <a:p>
            <a:endParaRPr lang="en-US" sz="2800" dirty="0"/>
          </a:p>
          <a:p>
            <a:r>
              <a:rPr lang="en-US" sz="2800" dirty="0" smtClean="0"/>
              <a:t>How might I incorporate the locational data into analyzing this data?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8114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1161</TotalTime>
  <Words>228</Words>
  <Application>Microsoft Macintosh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Police Violence </vt:lpstr>
      <vt:lpstr>Where’s the Data from?</vt:lpstr>
      <vt:lpstr>What’s in the Data?</vt:lpstr>
      <vt:lpstr>What Am I GOnnA Do With it?</vt:lpstr>
      <vt:lpstr>Any Other IDEAS?</vt:lpstr>
    </vt:vector>
  </TitlesOfParts>
  <Company>The George 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Police Violence </dc:title>
  <dc:creator>Gordon Pera</dc:creator>
  <cp:lastModifiedBy>Gordon Pera</cp:lastModifiedBy>
  <cp:revision>8</cp:revision>
  <dcterms:created xsi:type="dcterms:W3CDTF">2016-01-06T01:16:17Z</dcterms:created>
  <dcterms:modified xsi:type="dcterms:W3CDTF">2016-01-06T20:38:01Z</dcterms:modified>
</cp:coreProperties>
</file>