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7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BE30"/>
    <a:srgbClr val="33CC33"/>
    <a:srgbClr val="009900"/>
    <a:srgbClr val="006600"/>
    <a:srgbClr val="2164B5"/>
    <a:srgbClr val="10253F"/>
    <a:srgbClr val="1C5498"/>
    <a:srgbClr val="1F5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5" autoAdjust="0"/>
    <p:restoredTop sz="99506" autoAdjust="0"/>
  </p:normalViewPr>
  <p:slideViewPr>
    <p:cSldViewPr showGuides="1">
      <p:cViewPr>
        <p:scale>
          <a:sx n="59" d="100"/>
          <a:sy n="59" d="100"/>
        </p:scale>
        <p:origin x="-948" y="54"/>
      </p:cViewPr>
      <p:guideLst>
        <p:guide orient="horz" pos="527"/>
        <p:guide pos="875"/>
        <p:guide pos="55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16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0"/>
                </a:schemeClr>
              </a:gs>
              <a:gs pos="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4" name="Donut 217"/>
          <p:cNvSpPr/>
          <p:nvPr userDrawn="1"/>
        </p:nvSpPr>
        <p:spPr>
          <a:xfrm>
            <a:off x="-135759" y="-135759"/>
            <a:ext cx="1662140" cy="1662140"/>
          </a:xfrm>
          <a:custGeom>
            <a:avLst/>
            <a:gdLst/>
            <a:ahLst/>
            <a:cxnLst/>
            <a:rect l="l" t="t" r="r" b="b"/>
            <a:pathLst>
              <a:path w="1662140" h="1662140">
                <a:moveTo>
                  <a:pt x="831070" y="187037"/>
                </a:moveTo>
                <a:cubicBezTo>
                  <a:pt x="475380" y="187037"/>
                  <a:pt x="187037" y="475380"/>
                  <a:pt x="187037" y="831070"/>
                </a:cubicBezTo>
                <a:cubicBezTo>
                  <a:pt x="187037" y="1186760"/>
                  <a:pt x="475380" y="1475103"/>
                  <a:pt x="831070" y="1475103"/>
                </a:cubicBezTo>
                <a:cubicBezTo>
                  <a:pt x="1186760" y="1475103"/>
                  <a:pt x="1475103" y="1186760"/>
                  <a:pt x="1475103" y="831070"/>
                </a:cubicBezTo>
                <a:cubicBezTo>
                  <a:pt x="1475103" y="475380"/>
                  <a:pt x="1186760" y="187037"/>
                  <a:pt x="831070" y="187037"/>
                </a:cubicBezTo>
                <a:close/>
                <a:moveTo>
                  <a:pt x="831070" y="159573"/>
                </a:moveTo>
                <a:cubicBezTo>
                  <a:pt x="1201928" y="159573"/>
                  <a:pt x="1502567" y="460212"/>
                  <a:pt x="1502567" y="831070"/>
                </a:cubicBezTo>
                <a:cubicBezTo>
                  <a:pt x="1502567" y="1201928"/>
                  <a:pt x="1201928" y="1502567"/>
                  <a:pt x="831070" y="1502567"/>
                </a:cubicBezTo>
                <a:cubicBezTo>
                  <a:pt x="460212" y="1502567"/>
                  <a:pt x="159573" y="1201928"/>
                  <a:pt x="159573" y="831070"/>
                </a:cubicBezTo>
                <a:cubicBezTo>
                  <a:pt x="159573" y="460212"/>
                  <a:pt x="460212" y="159573"/>
                  <a:pt x="831070" y="159573"/>
                </a:cubicBezTo>
                <a:close/>
                <a:moveTo>
                  <a:pt x="831070" y="130105"/>
                </a:moveTo>
                <a:cubicBezTo>
                  <a:pt x="443938" y="130105"/>
                  <a:pt x="130105" y="443938"/>
                  <a:pt x="130105" y="831070"/>
                </a:cubicBezTo>
                <a:cubicBezTo>
                  <a:pt x="130105" y="1218202"/>
                  <a:pt x="443938" y="1532035"/>
                  <a:pt x="831070" y="1532035"/>
                </a:cubicBezTo>
                <a:cubicBezTo>
                  <a:pt x="1218202" y="1532035"/>
                  <a:pt x="1532035" y="1218202"/>
                  <a:pt x="1532035" y="831070"/>
                </a:cubicBezTo>
                <a:cubicBezTo>
                  <a:pt x="1532035" y="443938"/>
                  <a:pt x="1218202" y="130105"/>
                  <a:pt x="831070" y="130105"/>
                </a:cubicBezTo>
                <a:close/>
                <a:moveTo>
                  <a:pt x="831070" y="83342"/>
                </a:moveTo>
                <a:cubicBezTo>
                  <a:pt x="1244029" y="83342"/>
                  <a:pt x="1578798" y="418111"/>
                  <a:pt x="1578798" y="831070"/>
                </a:cubicBezTo>
                <a:cubicBezTo>
                  <a:pt x="1578798" y="1244029"/>
                  <a:pt x="1244029" y="1578798"/>
                  <a:pt x="831070" y="1578798"/>
                </a:cubicBezTo>
                <a:cubicBezTo>
                  <a:pt x="418111" y="1578798"/>
                  <a:pt x="83342" y="1244029"/>
                  <a:pt x="83342" y="831070"/>
                </a:cubicBezTo>
                <a:cubicBezTo>
                  <a:pt x="83342" y="418111"/>
                  <a:pt x="418111" y="83342"/>
                  <a:pt x="831070" y="83342"/>
                </a:cubicBezTo>
                <a:close/>
                <a:moveTo>
                  <a:pt x="831070" y="59533"/>
                </a:moveTo>
                <a:cubicBezTo>
                  <a:pt x="404962" y="59533"/>
                  <a:pt x="59533" y="404962"/>
                  <a:pt x="59533" y="831070"/>
                </a:cubicBezTo>
                <a:cubicBezTo>
                  <a:pt x="59533" y="1257178"/>
                  <a:pt x="404962" y="1602607"/>
                  <a:pt x="831070" y="1602607"/>
                </a:cubicBezTo>
                <a:cubicBezTo>
                  <a:pt x="1257178" y="1602607"/>
                  <a:pt x="1602607" y="1257178"/>
                  <a:pt x="1602607" y="831070"/>
                </a:cubicBezTo>
                <a:cubicBezTo>
                  <a:pt x="1602607" y="404962"/>
                  <a:pt x="1257178" y="59533"/>
                  <a:pt x="831070" y="59533"/>
                </a:cubicBezTo>
                <a:close/>
                <a:moveTo>
                  <a:pt x="831070" y="47625"/>
                </a:moveTo>
                <a:cubicBezTo>
                  <a:pt x="1263755" y="47625"/>
                  <a:pt x="1614515" y="398385"/>
                  <a:pt x="1614515" y="831070"/>
                </a:cubicBezTo>
                <a:cubicBezTo>
                  <a:pt x="1614515" y="1263755"/>
                  <a:pt x="1263755" y="1614515"/>
                  <a:pt x="831070" y="1614515"/>
                </a:cubicBezTo>
                <a:cubicBezTo>
                  <a:pt x="398385" y="1614515"/>
                  <a:pt x="47625" y="1263755"/>
                  <a:pt x="47625" y="831070"/>
                </a:cubicBezTo>
                <a:cubicBezTo>
                  <a:pt x="47625" y="398385"/>
                  <a:pt x="398385" y="47625"/>
                  <a:pt x="831070" y="47625"/>
                </a:cubicBezTo>
                <a:close/>
                <a:moveTo>
                  <a:pt x="831070" y="19381"/>
                </a:moveTo>
                <a:cubicBezTo>
                  <a:pt x="382787" y="19381"/>
                  <a:pt x="19381" y="382787"/>
                  <a:pt x="19381" y="831070"/>
                </a:cubicBezTo>
                <a:cubicBezTo>
                  <a:pt x="19381" y="1279353"/>
                  <a:pt x="382787" y="1642759"/>
                  <a:pt x="831070" y="1642759"/>
                </a:cubicBezTo>
                <a:cubicBezTo>
                  <a:pt x="1279353" y="1642759"/>
                  <a:pt x="1642759" y="1279353"/>
                  <a:pt x="1642759" y="831070"/>
                </a:cubicBezTo>
                <a:cubicBezTo>
                  <a:pt x="1642759" y="382787"/>
                  <a:pt x="1279353" y="19381"/>
                  <a:pt x="831070" y="19381"/>
                </a:cubicBezTo>
                <a:close/>
                <a:moveTo>
                  <a:pt x="831070" y="0"/>
                </a:moveTo>
                <a:cubicBezTo>
                  <a:pt x="1290057" y="0"/>
                  <a:pt x="1662140" y="372083"/>
                  <a:pt x="1662140" y="831070"/>
                </a:cubicBezTo>
                <a:cubicBezTo>
                  <a:pt x="1662140" y="1290057"/>
                  <a:pt x="1290057" y="1662140"/>
                  <a:pt x="831070" y="1662140"/>
                </a:cubicBezTo>
                <a:cubicBezTo>
                  <a:pt x="372083" y="1662140"/>
                  <a:pt x="0" y="1290057"/>
                  <a:pt x="0" y="831070"/>
                </a:cubicBezTo>
                <a:cubicBezTo>
                  <a:pt x="0" y="372083"/>
                  <a:pt x="372083" y="0"/>
                  <a:pt x="831070" y="0"/>
                </a:cubicBezTo>
                <a:close/>
              </a:path>
            </a:pathLst>
          </a:cu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5" name="Text Placeholder 2"/>
          <p:cNvSpPr>
            <a:spLocks noGrp="1"/>
          </p:cNvSpPr>
          <p:nvPr>
            <p:ph idx="13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66" name="Rounded Rectangle 53"/>
          <p:cNvSpPr/>
          <p:nvPr userDrawn="1"/>
        </p:nvSpPr>
        <p:spPr>
          <a:xfrm>
            <a:off x="189186" y="189185"/>
            <a:ext cx="8765628" cy="6479629"/>
          </a:xfrm>
          <a:custGeom>
            <a:avLst/>
            <a:gdLst/>
            <a:ahLst/>
            <a:cxnLst/>
            <a:rect l="l" t="t" r="r" b="b"/>
            <a:pathLst>
              <a:path w="8765628" h="6479629">
                <a:moveTo>
                  <a:pt x="607002" y="6479628"/>
                </a:moveTo>
                <a:lnTo>
                  <a:pt x="8765628" y="6479628"/>
                </a:lnTo>
                <a:lnTo>
                  <a:pt x="8765628" y="6479629"/>
                </a:lnTo>
                <a:lnTo>
                  <a:pt x="8158616" y="6479629"/>
                </a:lnTo>
                <a:lnTo>
                  <a:pt x="6389364" y="6479629"/>
                </a:lnTo>
                <a:lnTo>
                  <a:pt x="607012" y="6479629"/>
                </a:lnTo>
                <a:close/>
                <a:moveTo>
                  <a:pt x="4517156" y="0"/>
                </a:moveTo>
                <a:lnTo>
                  <a:pt x="8475425" y="0"/>
                </a:lnTo>
                <a:cubicBezTo>
                  <a:pt x="8635703" y="10"/>
                  <a:pt x="8765628" y="129941"/>
                  <a:pt x="8765628" y="290221"/>
                </a:cubicBezTo>
                <a:lnTo>
                  <a:pt x="8765628" y="607013"/>
                </a:lnTo>
                <a:lnTo>
                  <a:pt x="8765628" y="2935529"/>
                </a:lnTo>
                <a:lnTo>
                  <a:pt x="8765628" y="4103365"/>
                </a:lnTo>
                <a:lnTo>
                  <a:pt x="8765628" y="5872617"/>
                </a:lnTo>
                <a:lnTo>
                  <a:pt x="8765628" y="6189404"/>
                </a:lnTo>
                <a:cubicBezTo>
                  <a:pt x="8765628" y="6349690"/>
                  <a:pt x="8635691" y="6479627"/>
                  <a:pt x="8475405" y="6479627"/>
                </a:cubicBezTo>
                <a:lnTo>
                  <a:pt x="290223" y="6479627"/>
                </a:lnTo>
                <a:cubicBezTo>
                  <a:pt x="129937" y="6479627"/>
                  <a:pt x="0" y="6349690"/>
                  <a:pt x="0" y="6189404"/>
                </a:cubicBezTo>
                <a:lnTo>
                  <a:pt x="0" y="5872617"/>
                </a:lnTo>
                <a:lnTo>
                  <a:pt x="0" y="3544099"/>
                </a:lnTo>
                <a:lnTo>
                  <a:pt x="0" y="796828"/>
                </a:lnTo>
                <a:cubicBezTo>
                  <a:pt x="98966" y="973904"/>
                  <a:pt x="288723" y="1092262"/>
                  <a:pt x="506124" y="1092262"/>
                </a:cubicBezTo>
                <a:cubicBezTo>
                  <a:pt x="829839" y="1092262"/>
                  <a:pt x="1092262" y="829839"/>
                  <a:pt x="1092262" y="506124"/>
                </a:cubicBezTo>
                <a:cubicBezTo>
                  <a:pt x="1092262" y="288724"/>
                  <a:pt x="973904" y="98967"/>
                  <a:pt x="796830" y="1"/>
                </a:cubicBezTo>
                <a:lnTo>
                  <a:pt x="4517156" y="1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/>
              </a:gs>
              <a:gs pos="0">
                <a:schemeClr val="accent1"/>
              </a:gs>
              <a:gs pos="46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167" name="Donut 93"/>
          <p:cNvSpPr/>
          <p:nvPr userDrawn="1"/>
        </p:nvSpPr>
        <p:spPr>
          <a:xfrm>
            <a:off x="189208" y="189185"/>
            <a:ext cx="1177601" cy="1177622"/>
          </a:xfrm>
          <a:custGeom>
            <a:avLst/>
            <a:gdLst/>
            <a:ahLst/>
            <a:cxnLst/>
            <a:rect l="l" t="t" r="r" b="b"/>
            <a:pathLst>
              <a:path w="1177601" h="1177622">
                <a:moveTo>
                  <a:pt x="900025" y="0"/>
                </a:moveTo>
                <a:lnTo>
                  <a:pt x="942983" y="0"/>
                </a:lnTo>
                <a:cubicBezTo>
                  <a:pt x="1087408" y="120933"/>
                  <a:pt x="1177601" y="302996"/>
                  <a:pt x="1177601" y="506125"/>
                </a:cubicBezTo>
                <a:cubicBezTo>
                  <a:pt x="1177601" y="876983"/>
                  <a:pt x="876962" y="1177622"/>
                  <a:pt x="506104" y="1177622"/>
                </a:cubicBezTo>
                <a:cubicBezTo>
                  <a:pt x="302985" y="1177622"/>
                  <a:pt x="120931" y="1087438"/>
                  <a:pt x="0" y="943024"/>
                </a:cubicBezTo>
                <a:lnTo>
                  <a:pt x="0" y="900068"/>
                </a:lnTo>
                <a:cubicBezTo>
                  <a:pt x="115715" y="1052925"/>
                  <a:pt x="299555" y="1150158"/>
                  <a:pt x="506104" y="1150158"/>
                </a:cubicBezTo>
                <a:cubicBezTo>
                  <a:pt x="861794" y="1150158"/>
                  <a:pt x="1150137" y="861815"/>
                  <a:pt x="1150137" y="506125"/>
                </a:cubicBezTo>
                <a:cubicBezTo>
                  <a:pt x="1150137" y="299565"/>
                  <a:pt x="1052894" y="115717"/>
                  <a:pt x="900025" y="0"/>
                </a:cubicBezTo>
                <a:close/>
              </a:path>
            </a:pathLst>
          </a:cu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8" name="Donut 94"/>
          <p:cNvSpPr/>
          <p:nvPr userDrawn="1"/>
        </p:nvSpPr>
        <p:spPr>
          <a:xfrm>
            <a:off x="189207" y="189186"/>
            <a:ext cx="1253832" cy="1253852"/>
          </a:xfrm>
          <a:custGeom>
            <a:avLst/>
            <a:gdLst/>
            <a:ahLst/>
            <a:cxnLst/>
            <a:rect l="l" t="t" r="r" b="b"/>
            <a:pathLst>
              <a:path w="1253832" h="1253852">
                <a:moveTo>
                  <a:pt x="989075" y="0"/>
                </a:moveTo>
                <a:lnTo>
                  <a:pt x="1053474" y="0"/>
                </a:lnTo>
                <a:cubicBezTo>
                  <a:pt x="1178453" y="131817"/>
                  <a:pt x="1253832" y="310168"/>
                  <a:pt x="1253832" y="506124"/>
                </a:cubicBezTo>
                <a:cubicBezTo>
                  <a:pt x="1253832" y="919083"/>
                  <a:pt x="919063" y="1253852"/>
                  <a:pt x="506104" y="1253852"/>
                </a:cubicBezTo>
                <a:cubicBezTo>
                  <a:pt x="310157" y="1253852"/>
                  <a:pt x="131814" y="1178480"/>
                  <a:pt x="0" y="1053511"/>
                </a:cubicBezTo>
                <a:lnTo>
                  <a:pt x="0" y="989119"/>
                </a:lnTo>
                <a:cubicBezTo>
                  <a:pt x="126651" y="1123784"/>
                  <a:pt x="306649" y="1207089"/>
                  <a:pt x="506104" y="1207089"/>
                </a:cubicBezTo>
                <a:cubicBezTo>
                  <a:pt x="893236" y="1207089"/>
                  <a:pt x="1207069" y="893256"/>
                  <a:pt x="1207069" y="506124"/>
                </a:cubicBezTo>
                <a:cubicBezTo>
                  <a:pt x="1207069" y="306658"/>
                  <a:pt x="1123755" y="126650"/>
                  <a:pt x="989075" y="0"/>
                </a:cubicBezTo>
                <a:close/>
              </a:path>
            </a:pathLst>
          </a:cu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9" name="Donut 95"/>
          <p:cNvSpPr/>
          <p:nvPr userDrawn="1"/>
        </p:nvSpPr>
        <p:spPr>
          <a:xfrm>
            <a:off x="189208" y="189185"/>
            <a:ext cx="1289549" cy="1289570"/>
          </a:xfrm>
          <a:custGeom>
            <a:avLst/>
            <a:gdLst/>
            <a:ahLst/>
            <a:cxnLst/>
            <a:rect l="l" t="t" r="r" b="b"/>
            <a:pathLst>
              <a:path w="1289549" h="1289570">
                <a:moveTo>
                  <a:pt x="1084199" y="0"/>
                </a:moveTo>
                <a:lnTo>
                  <a:pt x="1099567" y="0"/>
                </a:lnTo>
                <a:cubicBezTo>
                  <a:pt x="1219027" y="134571"/>
                  <a:pt x="1289549" y="312112"/>
                  <a:pt x="1289549" y="506125"/>
                </a:cubicBezTo>
                <a:cubicBezTo>
                  <a:pt x="1289549" y="938810"/>
                  <a:pt x="938789" y="1289570"/>
                  <a:pt x="506104" y="1289570"/>
                </a:cubicBezTo>
                <a:cubicBezTo>
                  <a:pt x="312101" y="1289570"/>
                  <a:pt x="134568" y="1219055"/>
                  <a:pt x="0" y="1099605"/>
                </a:cubicBezTo>
                <a:lnTo>
                  <a:pt x="0" y="1084237"/>
                </a:lnTo>
                <a:cubicBezTo>
                  <a:pt x="133633" y="1205577"/>
                  <a:pt x="311450" y="1277662"/>
                  <a:pt x="506104" y="1277662"/>
                </a:cubicBezTo>
                <a:cubicBezTo>
                  <a:pt x="932212" y="1277662"/>
                  <a:pt x="1277641" y="932233"/>
                  <a:pt x="1277641" y="506125"/>
                </a:cubicBezTo>
                <a:cubicBezTo>
                  <a:pt x="1277641" y="311461"/>
                  <a:pt x="1205549" y="133636"/>
                  <a:pt x="1084199" y="0"/>
                </a:cubicBezTo>
                <a:close/>
              </a:path>
            </a:pathLst>
          </a:cu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0" name="Donut 96"/>
          <p:cNvSpPr/>
          <p:nvPr userDrawn="1"/>
        </p:nvSpPr>
        <p:spPr>
          <a:xfrm>
            <a:off x="189207" y="189188"/>
            <a:ext cx="1337174" cy="1337193"/>
          </a:xfrm>
          <a:custGeom>
            <a:avLst/>
            <a:gdLst/>
            <a:ahLst/>
            <a:cxnLst/>
            <a:rect l="l" t="t" r="r" b="b"/>
            <a:pathLst>
              <a:path w="1337174" h="1337193">
                <a:moveTo>
                  <a:pt x="1136018" y="0"/>
                </a:moveTo>
                <a:lnTo>
                  <a:pt x="1161029" y="0"/>
                </a:lnTo>
                <a:cubicBezTo>
                  <a:pt x="1272463" y="138414"/>
                  <a:pt x="1337174" y="314711"/>
                  <a:pt x="1337174" y="506123"/>
                </a:cubicBezTo>
                <a:cubicBezTo>
                  <a:pt x="1337174" y="965110"/>
                  <a:pt x="965091" y="1337193"/>
                  <a:pt x="506104" y="1337193"/>
                </a:cubicBezTo>
                <a:cubicBezTo>
                  <a:pt x="314701" y="1337193"/>
                  <a:pt x="138411" y="1272488"/>
                  <a:pt x="0" y="1161064"/>
                </a:cubicBezTo>
                <a:lnTo>
                  <a:pt x="0" y="1136052"/>
                </a:lnTo>
                <a:cubicBezTo>
                  <a:pt x="136833" y="1250830"/>
                  <a:pt x="313646" y="1317812"/>
                  <a:pt x="506104" y="1317812"/>
                </a:cubicBezTo>
                <a:cubicBezTo>
                  <a:pt x="954387" y="1317812"/>
                  <a:pt x="1317793" y="954406"/>
                  <a:pt x="1317793" y="506123"/>
                </a:cubicBezTo>
                <a:cubicBezTo>
                  <a:pt x="1317793" y="313656"/>
                  <a:pt x="1250805" y="136835"/>
                  <a:pt x="1136018" y="0"/>
                </a:cubicBezTo>
                <a:close/>
              </a:path>
            </a:pathLst>
          </a:cu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1" name="Rectangle 170"/>
          <p:cNvSpPr/>
          <p:nvPr userDrawn="1"/>
        </p:nvSpPr>
        <p:spPr>
          <a:xfrm>
            <a:off x="0" y="0"/>
            <a:ext cx="9144000" cy="123825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172" name="Rectangle 171"/>
          <p:cNvSpPr/>
          <p:nvPr userDrawn="1"/>
        </p:nvSpPr>
        <p:spPr>
          <a:xfrm rot="16200000">
            <a:off x="-3368275" y="3368277"/>
            <a:ext cx="6858000" cy="1214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3" name="Rectangle 172"/>
          <p:cNvSpPr/>
          <p:nvPr userDrawn="1"/>
        </p:nvSpPr>
        <p:spPr>
          <a:xfrm rot="5400000">
            <a:off x="5654276" y="3368277"/>
            <a:ext cx="6858000" cy="1214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4" name="Rectangle 173"/>
          <p:cNvSpPr/>
          <p:nvPr userDrawn="1"/>
        </p:nvSpPr>
        <p:spPr>
          <a:xfrm rot="10800000">
            <a:off x="2" y="6734174"/>
            <a:ext cx="9144000" cy="123825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175" name="Oval 174"/>
          <p:cNvSpPr/>
          <p:nvPr userDrawn="1"/>
        </p:nvSpPr>
        <p:spPr>
          <a:xfrm>
            <a:off x="1437770" y="1084096"/>
            <a:ext cx="45719" cy="45719"/>
          </a:xfrm>
          <a:prstGeom prst="ellipse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6" name="Oval 175"/>
          <p:cNvSpPr/>
          <p:nvPr userDrawn="1"/>
        </p:nvSpPr>
        <p:spPr>
          <a:xfrm>
            <a:off x="1419226" y="1129672"/>
            <a:ext cx="15715" cy="15715"/>
          </a:xfrm>
          <a:prstGeom prst="ellipse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7" name="Oval 176"/>
          <p:cNvSpPr/>
          <p:nvPr userDrawn="1"/>
        </p:nvSpPr>
        <p:spPr>
          <a:xfrm>
            <a:off x="1459703" y="1055848"/>
            <a:ext cx="15715" cy="15715"/>
          </a:xfrm>
          <a:prstGeom prst="ellipse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8" name="Oval 177"/>
          <p:cNvSpPr/>
          <p:nvPr userDrawn="1"/>
        </p:nvSpPr>
        <p:spPr>
          <a:xfrm>
            <a:off x="847249" y="1518189"/>
            <a:ext cx="45719" cy="45719"/>
          </a:xfrm>
          <a:prstGeom prst="ellipse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9" name="Oval 178"/>
          <p:cNvSpPr/>
          <p:nvPr userDrawn="1"/>
        </p:nvSpPr>
        <p:spPr>
          <a:xfrm>
            <a:off x="1499457" y="312570"/>
            <a:ext cx="15715" cy="15715"/>
          </a:xfrm>
          <a:prstGeom prst="ellipse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0" name="Oval 179"/>
          <p:cNvSpPr/>
          <p:nvPr userDrawn="1"/>
        </p:nvSpPr>
        <p:spPr>
          <a:xfrm>
            <a:off x="1444703" y="291601"/>
            <a:ext cx="15715" cy="15715"/>
          </a:xfrm>
          <a:prstGeom prst="ellipse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1" name="Oval 180"/>
          <p:cNvSpPr/>
          <p:nvPr userDrawn="1"/>
        </p:nvSpPr>
        <p:spPr>
          <a:xfrm>
            <a:off x="1458470" y="307475"/>
            <a:ext cx="28860" cy="31254"/>
          </a:xfrm>
          <a:prstGeom prst="ellipse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2" name="Oval 181"/>
          <p:cNvSpPr/>
          <p:nvPr userDrawn="1"/>
        </p:nvSpPr>
        <p:spPr>
          <a:xfrm>
            <a:off x="206883" y="1397495"/>
            <a:ext cx="32400" cy="31254"/>
          </a:xfrm>
          <a:prstGeom prst="ellipse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3" name="Oval 182"/>
          <p:cNvSpPr/>
          <p:nvPr userDrawn="1"/>
        </p:nvSpPr>
        <p:spPr>
          <a:xfrm>
            <a:off x="902492" y="1515429"/>
            <a:ext cx="15715" cy="15715"/>
          </a:xfrm>
          <a:prstGeom prst="ellipse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4" name="Oval 183"/>
          <p:cNvSpPr/>
          <p:nvPr userDrawn="1"/>
        </p:nvSpPr>
        <p:spPr>
          <a:xfrm>
            <a:off x="239775" y="1422561"/>
            <a:ext cx="15715" cy="15715"/>
          </a:xfrm>
          <a:prstGeom prst="ellipse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5" name="Oval 184"/>
          <p:cNvSpPr/>
          <p:nvPr userDrawn="1"/>
        </p:nvSpPr>
        <p:spPr>
          <a:xfrm>
            <a:off x="1317768" y="1262032"/>
            <a:ext cx="15715" cy="15715"/>
          </a:xfrm>
          <a:prstGeom prst="ellipse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6" name="Oval 185"/>
          <p:cNvSpPr/>
          <p:nvPr userDrawn="1"/>
        </p:nvSpPr>
        <p:spPr>
          <a:xfrm>
            <a:off x="235805" y="1454909"/>
            <a:ext cx="15715" cy="15715"/>
          </a:xfrm>
          <a:prstGeom prst="ellipse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7" name="Oval 186"/>
          <p:cNvSpPr/>
          <p:nvPr userDrawn="1"/>
        </p:nvSpPr>
        <p:spPr>
          <a:xfrm>
            <a:off x="433925" y="1525554"/>
            <a:ext cx="36000" cy="36000"/>
          </a:xfrm>
          <a:prstGeom prst="ellipse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8" name="Oval 187"/>
          <p:cNvSpPr/>
          <p:nvPr userDrawn="1"/>
        </p:nvSpPr>
        <p:spPr>
          <a:xfrm>
            <a:off x="1301639" y="1085983"/>
            <a:ext cx="15715" cy="15715"/>
          </a:xfrm>
          <a:prstGeom prst="ellipse">
            <a:avLst/>
          </a:prstGeom>
          <a:solidFill>
            <a:srgbClr val="2164B5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9" name="Oval 188"/>
          <p:cNvSpPr/>
          <p:nvPr userDrawn="1"/>
        </p:nvSpPr>
        <p:spPr>
          <a:xfrm>
            <a:off x="1187624" y="1255044"/>
            <a:ext cx="36000" cy="36000"/>
          </a:xfrm>
          <a:prstGeom prst="ellipse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190" name="Oval 189"/>
          <p:cNvSpPr/>
          <p:nvPr userDrawn="1"/>
        </p:nvSpPr>
        <p:spPr>
          <a:xfrm>
            <a:off x="1296448" y="423072"/>
            <a:ext cx="36000" cy="36000"/>
          </a:xfrm>
          <a:prstGeom prst="ellipse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191" name="Oval 190"/>
          <p:cNvSpPr/>
          <p:nvPr userDrawn="1"/>
        </p:nvSpPr>
        <p:spPr>
          <a:xfrm>
            <a:off x="1174977" y="1409708"/>
            <a:ext cx="15715" cy="15715"/>
          </a:xfrm>
          <a:prstGeom prst="ellipse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2" name="Oval 191"/>
          <p:cNvSpPr/>
          <p:nvPr userDrawn="1"/>
        </p:nvSpPr>
        <p:spPr>
          <a:xfrm>
            <a:off x="1196828" y="1443456"/>
            <a:ext cx="15715" cy="15715"/>
          </a:xfrm>
          <a:prstGeom prst="ellipse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3" name="Oval 192"/>
          <p:cNvSpPr/>
          <p:nvPr userDrawn="1"/>
        </p:nvSpPr>
        <p:spPr>
          <a:xfrm>
            <a:off x="1156569" y="1437320"/>
            <a:ext cx="15715" cy="15715"/>
          </a:xfrm>
          <a:prstGeom prst="ellipse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4" name="Oval 193"/>
          <p:cNvSpPr/>
          <p:nvPr userDrawn="1"/>
        </p:nvSpPr>
        <p:spPr>
          <a:xfrm>
            <a:off x="1541528" y="720944"/>
            <a:ext cx="45719" cy="45719"/>
          </a:xfrm>
          <a:prstGeom prst="ellipse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5" name="Oval 194"/>
          <p:cNvSpPr/>
          <p:nvPr userDrawn="1"/>
        </p:nvSpPr>
        <p:spPr>
          <a:xfrm>
            <a:off x="1593651" y="737667"/>
            <a:ext cx="15715" cy="15715"/>
          </a:xfrm>
          <a:prstGeom prst="ellipse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6" name="Oval 195"/>
          <p:cNvSpPr/>
          <p:nvPr userDrawn="1"/>
        </p:nvSpPr>
        <p:spPr>
          <a:xfrm>
            <a:off x="1541773" y="670192"/>
            <a:ext cx="28860" cy="31254"/>
          </a:xfrm>
          <a:prstGeom prst="ellipse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7" name="Oval 196"/>
          <p:cNvSpPr/>
          <p:nvPr userDrawn="1"/>
        </p:nvSpPr>
        <p:spPr>
          <a:xfrm>
            <a:off x="1547289" y="460957"/>
            <a:ext cx="15715" cy="15715"/>
          </a:xfrm>
          <a:prstGeom prst="ellipse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8" name="Oval 197"/>
          <p:cNvSpPr/>
          <p:nvPr userDrawn="1"/>
        </p:nvSpPr>
        <p:spPr>
          <a:xfrm>
            <a:off x="454897" y="1503192"/>
            <a:ext cx="15715" cy="15715"/>
          </a:xfrm>
          <a:prstGeom prst="ellipse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99" name="Group 198"/>
          <p:cNvGrpSpPr/>
          <p:nvPr userDrawn="1"/>
        </p:nvGrpSpPr>
        <p:grpSpPr>
          <a:xfrm>
            <a:off x="268567" y="233027"/>
            <a:ext cx="1222177" cy="1208308"/>
            <a:chOff x="268567" y="233027"/>
            <a:chExt cx="1222177" cy="1208308"/>
          </a:xfrm>
          <a:solidFill>
            <a:schemeClr val="accent3"/>
          </a:solidFill>
        </p:grpSpPr>
        <p:sp>
          <p:nvSpPr>
            <p:cNvPr id="200" name="Oval 199"/>
            <p:cNvSpPr/>
            <p:nvPr userDrawn="1"/>
          </p:nvSpPr>
          <p:spPr>
            <a:xfrm>
              <a:off x="1311161" y="259671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1" name="Oval 200"/>
            <p:cNvSpPr/>
            <p:nvPr userDrawn="1"/>
          </p:nvSpPr>
          <p:spPr>
            <a:xfrm>
              <a:off x="1000613" y="1218537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2" name="Oval 201"/>
            <p:cNvSpPr/>
            <p:nvPr userDrawn="1"/>
          </p:nvSpPr>
          <p:spPr>
            <a:xfrm>
              <a:off x="1073955" y="1224966"/>
              <a:ext cx="15715" cy="1571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3" name="Oval 202"/>
            <p:cNvSpPr/>
            <p:nvPr userDrawn="1"/>
          </p:nvSpPr>
          <p:spPr>
            <a:xfrm>
              <a:off x="268567" y="127065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4" name="Oval 203"/>
            <p:cNvSpPr/>
            <p:nvPr userDrawn="1"/>
          </p:nvSpPr>
          <p:spPr>
            <a:xfrm>
              <a:off x="341909" y="1246130"/>
              <a:ext cx="15715" cy="1571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5" name="Oval 204"/>
            <p:cNvSpPr/>
            <p:nvPr userDrawn="1"/>
          </p:nvSpPr>
          <p:spPr>
            <a:xfrm>
              <a:off x="370808" y="1395616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6" name="Oval 205"/>
            <p:cNvSpPr/>
            <p:nvPr userDrawn="1"/>
          </p:nvSpPr>
          <p:spPr>
            <a:xfrm>
              <a:off x="895347" y="138911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7" name="Oval 206"/>
            <p:cNvSpPr/>
            <p:nvPr userDrawn="1"/>
          </p:nvSpPr>
          <p:spPr>
            <a:xfrm>
              <a:off x="514352" y="1363766"/>
              <a:ext cx="25200" cy="25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8" name="Oval 207"/>
            <p:cNvSpPr/>
            <p:nvPr userDrawn="1"/>
          </p:nvSpPr>
          <p:spPr>
            <a:xfrm>
              <a:off x="1284840" y="1059536"/>
              <a:ext cx="46800" cy="46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9" name="Oval 208"/>
            <p:cNvSpPr/>
            <p:nvPr userDrawn="1"/>
          </p:nvSpPr>
          <p:spPr>
            <a:xfrm>
              <a:off x="955885" y="1366108"/>
              <a:ext cx="15715" cy="1571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0" name="Oval 209"/>
            <p:cNvSpPr/>
            <p:nvPr userDrawn="1"/>
          </p:nvSpPr>
          <p:spPr>
            <a:xfrm>
              <a:off x="1251059" y="233027"/>
              <a:ext cx="18000" cy="1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1" name="Oval 210"/>
            <p:cNvSpPr/>
            <p:nvPr userDrawn="1"/>
          </p:nvSpPr>
          <p:spPr>
            <a:xfrm>
              <a:off x="1434564" y="664165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2" name="Oval 211"/>
            <p:cNvSpPr/>
            <p:nvPr userDrawn="1"/>
          </p:nvSpPr>
          <p:spPr>
            <a:xfrm>
              <a:off x="1295462" y="78588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3" name="Oval 212"/>
            <p:cNvSpPr/>
            <p:nvPr userDrawn="1"/>
          </p:nvSpPr>
          <p:spPr>
            <a:xfrm>
              <a:off x="1415920" y="698832"/>
              <a:ext cx="15715" cy="1571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4" name="Oval 213"/>
            <p:cNvSpPr/>
            <p:nvPr userDrawn="1"/>
          </p:nvSpPr>
          <p:spPr>
            <a:xfrm>
              <a:off x="1469144" y="908719"/>
              <a:ext cx="21600" cy="2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15" name="Oval 214"/>
          <p:cNvSpPr/>
          <p:nvPr userDrawn="1"/>
        </p:nvSpPr>
        <p:spPr>
          <a:xfrm>
            <a:off x="1287244" y="461740"/>
            <a:ext cx="18000" cy="18000"/>
          </a:xfrm>
          <a:prstGeom prst="ellipse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216" name="Rectangle 168"/>
          <p:cNvSpPr/>
          <p:nvPr userDrawn="1"/>
        </p:nvSpPr>
        <p:spPr>
          <a:xfrm rot="14904618">
            <a:off x="1407941" y="93986"/>
            <a:ext cx="24776" cy="468294"/>
          </a:xfrm>
          <a:custGeom>
            <a:avLst/>
            <a:gdLst/>
            <a:ahLst/>
            <a:cxnLst/>
            <a:rect l="l" t="t" r="r" b="b"/>
            <a:pathLst>
              <a:path w="24776" h="468294">
                <a:moveTo>
                  <a:pt x="24776" y="468294"/>
                </a:moveTo>
                <a:lnTo>
                  <a:pt x="0" y="468294"/>
                </a:lnTo>
                <a:lnTo>
                  <a:pt x="0" y="3000"/>
                </a:lnTo>
                <a:lnTo>
                  <a:pt x="24776" y="0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7" name="Rectangle 169"/>
          <p:cNvSpPr/>
          <p:nvPr userDrawn="1"/>
        </p:nvSpPr>
        <p:spPr>
          <a:xfrm rot="14904618">
            <a:off x="1520192" y="-18839"/>
            <a:ext cx="45719" cy="690010"/>
          </a:xfrm>
          <a:custGeom>
            <a:avLst/>
            <a:gdLst/>
            <a:ahLst/>
            <a:cxnLst/>
            <a:rect l="l" t="t" r="r" b="b"/>
            <a:pathLst>
              <a:path w="45719" h="690010">
                <a:moveTo>
                  <a:pt x="45719" y="690010"/>
                </a:moveTo>
                <a:lnTo>
                  <a:pt x="0" y="690010"/>
                </a:lnTo>
                <a:lnTo>
                  <a:pt x="0" y="4566"/>
                </a:lnTo>
                <a:cubicBezTo>
                  <a:pt x="15397" y="4805"/>
                  <a:pt x="30725" y="3964"/>
                  <a:pt x="45719" y="0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218" name="Rectangle 159"/>
          <p:cNvSpPr/>
          <p:nvPr userDrawn="1"/>
        </p:nvSpPr>
        <p:spPr>
          <a:xfrm rot="18977474">
            <a:off x="1248322" y="1018270"/>
            <a:ext cx="45719" cy="395859"/>
          </a:xfrm>
          <a:custGeom>
            <a:avLst/>
            <a:gdLst/>
            <a:ahLst/>
            <a:cxnLst/>
            <a:rect l="l" t="t" r="r" b="b"/>
            <a:pathLst>
              <a:path w="45719" h="395859">
                <a:moveTo>
                  <a:pt x="45719" y="0"/>
                </a:moveTo>
                <a:lnTo>
                  <a:pt x="45719" y="395859"/>
                </a:lnTo>
                <a:lnTo>
                  <a:pt x="0" y="395859"/>
                </a:lnTo>
                <a:lnTo>
                  <a:pt x="0" y="4945"/>
                </a:lnTo>
                <a:lnTo>
                  <a:pt x="41682" y="0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9" name="Rectangle 160"/>
          <p:cNvSpPr/>
          <p:nvPr userDrawn="1"/>
        </p:nvSpPr>
        <p:spPr>
          <a:xfrm rot="18977474">
            <a:off x="1347648" y="1006445"/>
            <a:ext cx="21537" cy="725696"/>
          </a:xfrm>
          <a:custGeom>
            <a:avLst/>
            <a:gdLst/>
            <a:ahLst/>
            <a:cxnLst/>
            <a:rect l="l" t="t" r="r" b="b"/>
            <a:pathLst>
              <a:path w="21537" h="725696">
                <a:moveTo>
                  <a:pt x="21537" y="0"/>
                </a:moveTo>
                <a:lnTo>
                  <a:pt x="21537" y="725696"/>
                </a:lnTo>
                <a:lnTo>
                  <a:pt x="0" y="725696"/>
                </a:lnTo>
                <a:lnTo>
                  <a:pt x="0" y="577"/>
                </a:lnTo>
                <a:cubicBezTo>
                  <a:pt x="7198" y="1437"/>
                  <a:pt x="14390" y="1269"/>
                  <a:pt x="21537" y="0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220" name="Rectangle 173"/>
          <p:cNvSpPr/>
          <p:nvPr userDrawn="1"/>
        </p:nvSpPr>
        <p:spPr>
          <a:xfrm rot="18977474">
            <a:off x="1231635" y="1062503"/>
            <a:ext cx="40824" cy="510410"/>
          </a:xfrm>
          <a:custGeom>
            <a:avLst/>
            <a:gdLst/>
            <a:ahLst/>
            <a:cxnLst/>
            <a:rect l="l" t="t" r="r" b="b"/>
            <a:pathLst>
              <a:path w="40824" h="510410">
                <a:moveTo>
                  <a:pt x="40824" y="2986"/>
                </a:moveTo>
                <a:lnTo>
                  <a:pt x="40824" y="510410"/>
                </a:lnTo>
                <a:lnTo>
                  <a:pt x="0" y="51041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21" name="Group 220"/>
          <p:cNvGrpSpPr/>
          <p:nvPr userDrawn="1"/>
        </p:nvGrpSpPr>
        <p:grpSpPr>
          <a:xfrm>
            <a:off x="189186" y="189185"/>
            <a:ext cx="1012249" cy="1012249"/>
            <a:chOff x="483982" y="220857"/>
            <a:chExt cx="1816158" cy="1816158"/>
          </a:xfrm>
        </p:grpSpPr>
        <p:sp>
          <p:nvSpPr>
            <p:cNvPr id="222" name="Oval 221"/>
            <p:cNvSpPr/>
            <p:nvPr userDrawn="1"/>
          </p:nvSpPr>
          <p:spPr>
            <a:xfrm>
              <a:off x="483982" y="220857"/>
              <a:ext cx="1816158" cy="1816158"/>
            </a:xfrm>
            <a:prstGeom prst="ellipse">
              <a:avLst/>
            </a:prstGeom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lin ang="16200000" scaled="1"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23" name="Group 222"/>
            <p:cNvGrpSpPr/>
            <p:nvPr userDrawn="1"/>
          </p:nvGrpSpPr>
          <p:grpSpPr>
            <a:xfrm>
              <a:off x="483982" y="220857"/>
              <a:ext cx="1816158" cy="1816158"/>
              <a:chOff x="483982" y="220857"/>
              <a:chExt cx="1816158" cy="1816158"/>
            </a:xfrm>
          </p:grpSpPr>
          <p:sp>
            <p:nvSpPr>
              <p:cNvPr id="224" name="Oval 223"/>
              <p:cNvSpPr/>
              <p:nvPr userDrawn="1"/>
            </p:nvSpPr>
            <p:spPr>
              <a:xfrm>
                <a:off x="483982" y="220857"/>
                <a:ext cx="1816158" cy="1816158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16200000" scaled="1"/>
              </a:gra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5" name="Oval 9"/>
              <p:cNvSpPr/>
              <p:nvPr userDrawn="1"/>
            </p:nvSpPr>
            <p:spPr>
              <a:xfrm>
                <a:off x="559522" y="264840"/>
                <a:ext cx="1665078" cy="635496"/>
              </a:xfrm>
              <a:custGeom>
                <a:avLst/>
                <a:gdLst/>
                <a:ahLst/>
                <a:cxnLst/>
                <a:rect l="l" t="t" r="r" b="b"/>
                <a:pathLst>
                  <a:path w="1665078" h="635496">
                    <a:moveTo>
                      <a:pt x="832539" y="0"/>
                    </a:moveTo>
                    <a:cubicBezTo>
                      <a:pt x="1230539" y="0"/>
                      <a:pt x="1565692" y="269079"/>
                      <a:pt x="1665078" y="635496"/>
                    </a:cubicBezTo>
                    <a:lnTo>
                      <a:pt x="0" y="635496"/>
                    </a:lnTo>
                    <a:cubicBezTo>
                      <a:pt x="99386" y="269079"/>
                      <a:pt x="434539" y="0"/>
                      <a:pt x="832539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alpha val="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6" name="Oval 225"/>
              <p:cNvSpPr/>
              <p:nvPr userDrawn="1"/>
            </p:nvSpPr>
            <p:spPr>
              <a:xfrm>
                <a:off x="568823" y="305698"/>
                <a:ext cx="1646476" cy="1646476"/>
              </a:xfrm>
              <a:prstGeom prst="ellipse">
                <a:avLst/>
              </a:prstGeom>
              <a:gradFill flip="none" rotWithShape="1">
                <a:gsLst>
                  <a:gs pos="99000">
                    <a:schemeClr val="bg1">
                      <a:lumMod val="95000"/>
                    </a:schemeClr>
                  </a:gs>
                  <a:gs pos="0">
                    <a:schemeClr val="bg1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solidFill>
                  <a:schemeClr val="bg1">
                    <a:lumMod val="65000"/>
                    <a:alpha val="6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7" name="Oval 9"/>
              <p:cNvSpPr/>
              <p:nvPr userDrawn="1"/>
            </p:nvSpPr>
            <p:spPr>
              <a:xfrm>
                <a:off x="708434" y="335250"/>
                <a:ext cx="1367254" cy="478602"/>
              </a:xfrm>
              <a:custGeom>
                <a:avLst/>
                <a:gdLst/>
                <a:ahLst/>
                <a:cxnLst/>
                <a:rect l="l" t="t" r="r" b="b"/>
                <a:pathLst>
                  <a:path w="1665078" h="635496">
                    <a:moveTo>
                      <a:pt x="832539" y="0"/>
                    </a:moveTo>
                    <a:cubicBezTo>
                      <a:pt x="1230539" y="0"/>
                      <a:pt x="1565692" y="269079"/>
                      <a:pt x="1665078" y="635496"/>
                    </a:cubicBezTo>
                    <a:lnTo>
                      <a:pt x="0" y="635496"/>
                    </a:lnTo>
                    <a:cubicBezTo>
                      <a:pt x="99386" y="269079"/>
                      <a:pt x="434539" y="0"/>
                      <a:pt x="832539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alpha val="1200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8" name="Oval 9"/>
              <p:cNvSpPr/>
              <p:nvPr userDrawn="1"/>
            </p:nvSpPr>
            <p:spPr>
              <a:xfrm rot="16200000">
                <a:off x="167234" y="889635"/>
                <a:ext cx="1367254" cy="478602"/>
              </a:xfrm>
              <a:custGeom>
                <a:avLst/>
                <a:gdLst/>
                <a:ahLst/>
                <a:cxnLst/>
                <a:rect l="l" t="t" r="r" b="b"/>
                <a:pathLst>
                  <a:path w="1665078" h="635496">
                    <a:moveTo>
                      <a:pt x="832539" y="0"/>
                    </a:moveTo>
                    <a:cubicBezTo>
                      <a:pt x="1230539" y="0"/>
                      <a:pt x="1565692" y="269079"/>
                      <a:pt x="1665078" y="635496"/>
                    </a:cubicBezTo>
                    <a:lnTo>
                      <a:pt x="0" y="635496"/>
                    </a:lnTo>
                    <a:cubicBezTo>
                      <a:pt x="99386" y="269079"/>
                      <a:pt x="434539" y="0"/>
                      <a:pt x="832539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alpha val="1200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229" name="Rectangle 91"/>
          <p:cNvSpPr/>
          <p:nvPr userDrawn="1"/>
        </p:nvSpPr>
        <p:spPr>
          <a:xfrm>
            <a:off x="681872" y="1281779"/>
            <a:ext cx="35963" cy="1265306"/>
          </a:xfrm>
          <a:custGeom>
            <a:avLst/>
            <a:gdLst/>
            <a:ahLst/>
            <a:cxnLst/>
            <a:rect l="l" t="t" r="r" b="b"/>
            <a:pathLst>
              <a:path w="35963" h="1265306">
                <a:moveTo>
                  <a:pt x="35963" y="0"/>
                </a:moveTo>
                <a:lnTo>
                  <a:pt x="35963" y="1265306"/>
                </a:lnTo>
                <a:lnTo>
                  <a:pt x="0" y="1265306"/>
                </a:lnTo>
                <a:lnTo>
                  <a:pt x="0" y="916"/>
                </a:lnTo>
                <a:lnTo>
                  <a:pt x="13438" y="2271"/>
                </a:lnTo>
                <a:cubicBezTo>
                  <a:pt x="21004" y="2271"/>
                  <a:pt x="28536" y="2128"/>
                  <a:pt x="35963" y="0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230" name="Rectangle 177"/>
          <p:cNvSpPr/>
          <p:nvPr userDrawn="1"/>
        </p:nvSpPr>
        <p:spPr>
          <a:xfrm>
            <a:off x="642938" y="1278772"/>
            <a:ext cx="24225" cy="583227"/>
          </a:xfrm>
          <a:custGeom>
            <a:avLst/>
            <a:gdLst/>
            <a:ahLst/>
            <a:cxnLst/>
            <a:rect l="l" t="t" r="r" b="b"/>
            <a:pathLst>
              <a:path w="24225" h="583227">
                <a:moveTo>
                  <a:pt x="0" y="0"/>
                </a:moveTo>
                <a:lnTo>
                  <a:pt x="24225" y="2442"/>
                </a:lnTo>
                <a:lnTo>
                  <a:pt x="24225" y="583227"/>
                </a:lnTo>
                <a:lnTo>
                  <a:pt x="0" y="583227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1" name="Rectangle 90"/>
          <p:cNvSpPr/>
          <p:nvPr userDrawn="1"/>
        </p:nvSpPr>
        <p:spPr>
          <a:xfrm>
            <a:off x="731435" y="1278765"/>
            <a:ext cx="16312" cy="824861"/>
          </a:xfrm>
          <a:custGeom>
            <a:avLst/>
            <a:gdLst/>
            <a:ahLst/>
            <a:cxnLst/>
            <a:rect l="l" t="t" r="r" b="b"/>
            <a:pathLst>
              <a:path w="16312" h="824861">
                <a:moveTo>
                  <a:pt x="16312" y="0"/>
                </a:moveTo>
                <a:lnTo>
                  <a:pt x="16312" y="824861"/>
                </a:lnTo>
                <a:lnTo>
                  <a:pt x="0" y="824861"/>
                </a:lnTo>
                <a:lnTo>
                  <a:pt x="0" y="1644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2" name="Rectangle 190"/>
          <p:cNvSpPr/>
          <p:nvPr userDrawn="1"/>
        </p:nvSpPr>
        <p:spPr>
          <a:xfrm rot="2217426">
            <a:off x="234781" y="1130286"/>
            <a:ext cx="35963" cy="321556"/>
          </a:xfrm>
          <a:custGeom>
            <a:avLst/>
            <a:gdLst/>
            <a:ahLst/>
            <a:cxnLst/>
            <a:rect l="l" t="t" r="r" b="b"/>
            <a:pathLst>
              <a:path w="35963" h="321556">
                <a:moveTo>
                  <a:pt x="0" y="0"/>
                </a:moveTo>
                <a:lnTo>
                  <a:pt x="35963" y="1613"/>
                </a:lnTo>
                <a:lnTo>
                  <a:pt x="35963" y="321556"/>
                </a:lnTo>
                <a:lnTo>
                  <a:pt x="0" y="321556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233" name="Rectangle 191"/>
          <p:cNvSpPr/>
          <p:nvPr userDrawn="1"/>
        </p:nvSpPr>
        <p:spPr>
          <a:xfrm rot="2217426">
            <a:off x="260302" y="1120134"/>
            <a:ext cx="24225" cy="140580"/>
          </a:xfrm>
          <a:custGeom>
            <a:avLst/>
            <a:gdLst/>
            <a:ahLst/>
            <a:cxnLst/>
            <a:rect l="l" t="t" r="r" b="b"/>
            <a:pathLst>
              <a:path w="24225" h="140580">
                <a:moveTo>
                  <a:pt x="0" y="0"/>
                </a:moveTo>
                <a:lnTo>
                  <a:pt x="24225" y="1086"/>
                </a:lnTo>
                <a:lnTo>
                  <a:pt x="24225" y="140580"/>
                </a:lnTo>
                <a:lnTo>
                  <a:pt x="0" y="140580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4" name="Rectangle 192"/>
          <p:cNvSpPr/>
          <p:nvPr userDrawn="1"/>
        </p:nvSpPr>
        <p:spPr>
          <a:xfrm rot="2217426">
            <a:off x="312320" y="1164847"/>
            <a:ext cx="16312" cy="204626"/>
          </a:xfrm>
          <a:custGeom>
            <a:avLst/>
            <a:gdLst/>
            <a:ahLst/>
            <a:cxnLst/>
            <a:rect l="l" t="t" r="r" b="b"/>
            <a:pathLst>
              <a:path w="16312" h="204626">
                <a:moveTo>
                  <a:pt x="0" y="2427"/>
                </a:moveTo>
                <a:lnTo>
                  <a:pt x="16312" y="0"/>
                </a:lnTo>
                <a:lnTo>
                  <a:pt x="16312" y="204626"/>
                </a:lnTo>
                <a:lnTo>
                  <a:pt x="0" y="204626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5" name="Oval 234"/>
          <p:cNvSpPr/>
          <p:nvPr userDrawn="1"/>
        </p:nvSpPr>
        <p:spPr>
          <a:xfrm>
            <a:off x="256384" y="188640"/>
            <a:ext cx="14400" cy="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6" name="Oval 235"/>
          <p:cNvSpPr/>
          <p:nvPr userDrawn="1"/>
        </p:nvSpPr>
        <p:spPr>
          <a:xfrm>
            <a:off x="117232" y="183776"/>
            <a:ext cx="45719" cy="4571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7" name="Oval 236"/>
          <p:cNvSpPr/>
          <p:nvPr userDrawn="1"/>
        </p:nvSpPr>
        <p:spPr>
          <a:xfrm>
            <a:off x="147112" y="106904"/>
            <a:ext cx="32400" cy="3125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8" name="Oval 237"/>
          <p:cNvSpPr/>
          <p:nvPr userDrawn="1"/>
        </p:nvSpPr>
        <p:spPr>
          <a:xfrm>
            <a:off x="140396" y="285714"/>
            <a:ext cx="15715" cy="157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9" name="Oval 238"/>
          <p:cNvSpPr/>
          <p:nvPr userDrawn="1"/>
        </p:nvSpPr>
        <p:spPr>
          <a:xfrm>
            <a:off x="146154" y="318062"/>
            <a:ext cx="15715" cy="157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0" name="Oval 239"/>
          <p:cNvSpPr/>
          <p:nvPr userDrawn="1"/>
        </p:nvSpPr>
        <p:spPr>
          <a:xfrm>
            <a:off x="284224" y="97176"/>
            <a:ext cx="45719" cy="4571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1" name="Oval 240"/>
          <p:cNvSpPr/>
          <p:nvPr userDrawn="1"/>
        </p:nvSpPr>
        <p:spPr>
          <a:xfrm>
            <a:off x="232064" y="269032"/>
            <a:ext cx="45719" cy="45719"/>
          </a:xfrm>
          <a:prstGeom prst="ellipse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242" name="Oval 241"/>
          <p:cNvSpPr/>
          <p:nvPr userDrawn="1"/>
        </p:nvSpPr>
        <p:spPr>
          <a:xfrm>
            <a:off x="117232" y="430952"/>
            <a:ext cx="25200" cy="25200"/>
          </a:xfrm>
          <a:prstGeom prst="ellipse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243" name="Oval 242"/>
          <p:cNvSpPr/>
          <p:nvPr userDrawn="1"/>
        </p:nvSpPr>
        <p:spPr>
          <a:xfrm>
            <a:off x="424458" y="145814"/>
            <a:ext cx="15715" cy="15715"/>
          </a:xfrm>
          <a:prstGeom prst="ellipse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244" name="Rounded Rectangle 53"/>
          <p:cNvSpPr/>
          <p:nvPr userDrawn="1"/>
        </p:nvSpPr>
        <p:spPr>
          <a:xfrm>
            <a:off x="986017" y="189185"/>
            <a:ext cx="7921017" cy="131242"/>
          </a:xfrm>
          <a:custGeom>
            <a:avLst/>
            <a:gdLst/>
            <a:ahLst/>
            <a:cxnLst/>
            <a:rect l="l" t="t" r="r" b="b"/>
            <a:pathLst>
              <a:path w="7921017" h="131242">
                <a:moveTo>
                  <a:pt x="3720326" y="0"/>
                </a:moveTo>
                <a:lnTo>
                  <a:pt x="7678595" y="0"/>
                </a:lnTo>
                <a:cubicBezTo>
                  <a:pt x="7780102" y="6"/>
                  <a:pt x="7869434" y="52123"/>
                  <a:pt x="7921017" y="131242"/>
                </a:cubicBezTo>
                <a:lnTo>
                  <a:pt x="155813" y="131242"/>
                </a:lnTo>
                <a:cubicBezTo>
                  <a:pt x="113449" y="77650"/>
                  <a:pt x="60107" y="33595"/>
                  <a:pt x="0" y="1"/>
                </a:cubicBezTo>
                <a:lnTo>
                  <a:pt x="3720326" y="1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31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245" name="Oval 244"/>
          <p:cNvSpPr/>
          <p:nvPr userDrawn="1"/>
        </p:nvSpPr>
        <p:spPr>
          <a:xfrm>
            <a:off x="236473" y="236472"/>
            <a:ext cx="917675" cy="917675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8255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6" name="Rounded Rectangle 53"/>
          <p:cNvSpPr/>
          <p:nvPr userDrawn="1"/>
        </p:nvSpPr>
        <p:spPr>
          <a:xfrm rot="5400000" flipV="1">
            <a:off x="-2583727" y="3764658"/>
            <a:ext cx="5677070" cy="131242"/>
          </a:xfrm>
          <a:custGeom>
            <a:avLst/>
            <a:gdLst/>
            <a:ahLst/>
            <a:cxnLst/>
            <a:rect l="l" t="t" r="r" b="b"/>
            <a:pathLst>
              <a:path w="5677070" h="131242">
                <a:moveTo>
                  <a:pt x="5677069" y="0"/>
                </a:moveTo>
                <a:lnTo>
                  <a:pt x="5677069" y="131242"/>
                </a:lnTo>
                <a:lnTo>
                  <a:pt x="5677070" y="131242"/>
                </a:lnTo>
                <a:lnTo>
                  <a:pt x="5677070" y="0"/>
                </a:lnTo>
                <a:close/>
                <a:moveTo>
                  <a:pt x="0" y="1"/>
                </a:moveTo>
                <a:cubicBezTo>
                  <a:pt x="60107" y="33595"/>
                  <a:pt x="113449" y="77650"/>
                  <a:pt x="155813" y="131242"/>
                </a:cubicBezTo>
                <a:lnTo>
                  <a:pt x="5629287" y="131242"/>
                </a:lnTo>
                <a:cubicBezTo>
                  <a:pt x="5577702" y="52120"/>
                  <a:pt x="5488365" y="3"/>
                  <a:pt x="5386856" y="0"/>
                </a:cubicBezTo>
                <a:lnTo>
                  <a:pt x="3720326" y="0"/>
                </a:lnTo>
                <a:lnTo>
                  <a:pt x="3720326" y="1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31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247" name="Rounded Rectangle 53"/>
          <p:cNvSpPr/>
          <p:nvPr userDrawn="1"/>
        </p:nvSpPr>
        <p:spPr>
          <a:xfrm rot="16200000" flipV="1">
            <a:off x="5697160" y="3357162"/>
            <a:ext cx="6384065" cy="131242"/>
          </a:xfrm>
          <a:custGeom>
            <a:avLst/>
            <a:gdLst/>
            <a:ahLst/>
            <a:cxnLst/>
            <a:rect l="l" t="t" r="r" b="b"/>
            <a:pathLst>
              <a:path w="6384065" h="131242">
                <a:moveTo>
                  <a:pt x="6384065" y="131242"/>
                </a:moveTo>
                <a:lnTo>
                  <a:pt x="6384064" y="131240"/>
                </a:lnTo>
                <a:lnTo>
                  <a:pt x="6341253" y="80391"/>
                </a:lnTo>
                <a:lnTo>
                  <a:pt x="6329455" y="70657"/>
                </a:lnTo>
                <a:lnTo>
                  <a:pt x="6289807" y="41920"/>
                </a:lnTo>
                <a:lnTo>
                  <a:pt x="6271100" y="31766"/>
                </a:lnTo>
                <a:lnTo>
                  <a:pt x="6228101" y="14583"/>
                </a:lnTo>
                <a:lnTo>
                  <a:pt x="6208729" y="8569"/>
                </a:lnTo>
                <a:lnTo>
                  <a:pt x="6141637" y="0"/>
                </a:lnTo>
                <a:lnTo>
                  <a:pt x="6141635" y="0"/>
                </a:lnTo>
                <a:lnTo>
                  <a:pt x="4479484" y="0"/>
                </a:lnTo>
                <a:lnTo>
                  <a:pt x="4479484" y="1"/>
                </a:lnTo>
                <a:lnTo>
                  <a:pt x="242422" y="1"/>
                </a:lnTo>
                <a:lnTo>
                  <a:pt x="175329" y="8572"/>
                </a:lnTo>
                <a:lnTo>
                  <a:pt x="155967" y="14582"/>
                </a:lnTo>
                <a:lnTo>
                  <a:pt x="112957" y="31771"/>
                </a:lnTo>
                <a:lnTo>
                  <a:pt x="94259" y="41920"/>
                </a:lnTo>
                <a:lnTo>
                  <a:pt x="54604" y="70662"/>
                </a:lnTo>
                <a:lnTo>
                  <a:pt x="42812" y="80391"/>
                </a:lnTo>
                <a:cubicBezTo>
                  <a:pt x="26453" y="95398"/>
                  <a:pt x="12175" y="112568"/>
                  <a:pt x="0" y="131242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31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248" name="Rounded Rectangle 53"/>
          <p:cNvSpPr/>
          <p:nvPr userDrawn="1"/>
        </p:nvSpPr>
        <p:spPr>
          <a:xfrm flipV="1">
            <a:off x="179512" y="6537573"/>
            <a:ext cx="8775302" cy="131242"/>
          </a:xfrm>
          <a:custGeom>
            <a:avLst/>
            <a:gdLst/>
            <a:ahLst/>
            <a:cxnLst/>
            <a:rect l="l" t="t" r="r" b="b"/>
            <a:pathLst>
              <a:path w="8775302" h="131242">
                <a:moveTo>
                  <a:pt x="57458" y="131242"/>
                </a:moveTo>
                <a:lnTo>
                  <a:pt x="8727518" y="131242"/>
                </a:lnTo>
                <a:cubicBezTo>
                  <a:pt x="8675931" y="52120"/>
                  <a:pt x="8586591" y="3"/>
                  <a:pt x="8485079" y="3"/>
                </a:cubicBezTo>
                <a:lnTo>
                  <a:pt x="299897" y="3"/>
                </a:lnTo>
                <a:cubicBezTo>
                  <a:pt x="198385" y="3"/>
                  <a:pt x="109045" y="52120"/>
                  <a:pt x="57458" y="131242"/>
                </a:cubicBezTo>
                <a:close/>
                <a:moveTo>
                  <a:pt x="0" y="131242"/>
                </a:moveTo>
                <a:lnTo>
                  <a:pt x="9674" y="131242"/>
                </a:lnTo>
                <a:lnTo>
                  <a:pt x="9674" y="2"/>
                </a:lnTo>
                <a:lnTo>
                  <a:pt x="8775302" y="2"/>
                </a:lnTo>
                <a:lnTo>
                  <a:pt x="8775302" y="0"/>
                </a:lnTo>
                <a:lnTo>
                  <a:pt x="6001337" y="0"/>
                </a:lnTo>
                <a:lnTo>
                  <a:pt x="6001337" y="1"/>
                </a:lnTo>
                <a:lnTo>
                  <a:pt x="0" y="1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31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249" name="Donut 278"/>
          <p:cNvSpPr/>
          <p:nvPr userDrawn="1"/>
        </p:nvSpPr>
        <p:spPr>
          <a:xfrm rot="10800000">
            <a:off x="5728052" y="3513483"/>
            <a:ext cx="3210096" cy="3155332"/>
          </a:xfrm>
          <a:custGeom>
            <a:avLst/>
            <a:gdLst/>
            <a:ahLst/>
            <a:cxnLst/>
            <a:rect l="l" t="t" r="r" b="b"/>
            <a:pathLst>
              <a:path w="3210096" h="3155332">
                <a:moveTo>
                  <a:pt x="1123826" y="2754751"/>
                </a:moveTo>
                <a:cubicBezTo>
                  <a:pt x="691464" y="2754751"/>
                  <a:pt x="297121" y="2591974"/>
                  <a:pt x="0" y="2322950"/>
                </a:cubicBezTo>
                <a:lnTo>
                  <a:pt x="0" y="2229890"/>
                </a:lnTo>
                <a:cubicBezTo>
                  <a:pt x="290258" y="2512399"/>
                  <a:pt x="686792" y="2685806"/>
                  <a:pt x="1123826" y="2685806"/>
                </a:cubicBezTo>
                <a:cubicBezTo>
                  <a:pt x="2016728" y="2685806"/>
                  <a:pt x="2740568" y="1961966"/>
                  <a:pt x="2740568" y="1069063"/>
                </a:cubicBezTo>
                <a:cubicBezTo>
                  <a:pt x="2740568" y="658664"/>
                  <a:pt x="2587654" y="283980"/>
                  <a:pt x="2334425" y="0"/>
                </a:cubicBezTo>
                <a:lnTo>
                  <a:pt x="2426971" y="0"/>
                </a:lnTo>
                <a:cubicBezTo>
                  <a:pt x="2666070" y="290820"/>
                  <a:pt x="2809513" y="663190"/>
                  <a:pt x="2809513" y="1069063"/>
                </a:cubicBezTo>
                <a:cubicBezTo>
                  <a:pt x="2809513" y="2000043"/>
                  <a:pt x="2054805" y="2754751"/>
                  <a:pt x="1123826" y="2754751"/>
                </a:cubicBezTo>
                <a:close/>
                <a:moveTo>
                  <a:pt x="1123826" y="2946116"/>
                </a:moveTo>
                <a:cubicBezTo>
                  <a:pt x="701760" y="2946116"/>
                  <a:pt x="312230" y="2806813"/>
                  <a:pt x="0" y="2569948"/>
                </a:cubicBezTo>
                <a:lnTo>
                  <a:pt x="0" y="2422798"/>
                </a:lnTo>
                <a:cubicBezTo>
                  <a:pt x="304672" y="2676371"/>
                  <a:pt x="696457" y="2828725"/>
                  <a:pt x="1123826" y="2828725"/>
                </a:cubicBezTo>
                <a:cubicBezTo>
                  <a:pt x="2095660" y="2828725"/>
                  <a:pt x="2883488" y="2040897"/>
                  <a:pt x="2883488" y="1069062"/>
                </a:cubicBezTo>
                <a:cubicBezTo>
                  <a:pt x="2883488" y="666427"/>
                  <a:pt x="2748259" y="295375"/>
                  <a:pt x="2519241" y="0"/>
                </a:cubicBezTo>
                <a:lnTo>
                  <a:pt x="2665664" y="0"/>
                </a:lnTo>
                <a:cubicBezTo>
                  <a:pt x="2877313" y="302898"/>
                  <a:pt x="3000879" y="671550"/>
                  <a:pt x="3000879" y="1069062"/>
                </a:cubicBezTo>
                <a:cubicBezTo>
                  <a:pt x="3000879" y="2105730"/>
                  <a:pt x="2160494" y="2946116"/>
                  <a:pt x="1123826" y="2946116"/>
                </a:cubicBezTo>
                <a:close/>
                <a:moveTo>
                  <a:pt x="1123826" y="3035777"/>
                </a:moveTo>
                <a:cubicBezTo>
                  <a:pt x="705670" y="3035777"/>
                  <a:pt x="317994" y="2905277"/>
                  <a:pt x="0" y="2681784"/>
                </a:cubicBezTo>
                <a:lnTo>
                  <a:pt x="0" y="2644497"/>
                </a:lnTo>
                <a:cubicBezTo>
                  <a:pt x="316061" y="2872545"/>
                  <a:pt x="704372" y="3005883"/>
                  <a:pt x="1123826" y="3005883"/>
                </a:cubicBezTo>
                <a:cubicBezTo>
                  <a:pt x="2193503" y="3005883"/>
                  <a:pt x="3060647" y="2138739"/>
                  <a:pt x="3060647" y="1069062"/>
                </a:cubicBezTo>
                <a:cubicBezTo>
                  <a:pt x="3060647" y="673729"/>
                  <a:pt x="2942204" y="306060"/>
                  <a:pt x="2738273" y="0"/>
                </a:cubicBezTo>
                <a:lnTo>
                  <a:pt x="2773215" y="0"/>
                </a:lnTo>
                <a:cubicBezTo>
                  <a:pt x="2974378" y="307156"/>
                  <a:pt x="3090541" y="674543"/>
                  <a:pt x="3090541" y="1069062"/>
                </a:cubicBezTo>
                <a:cubicBezTo>
                  <a:pt x="3090541" y="2155249"/>
                  <a:pt x="2210013" y="3035777"/>
                  <a:pt x="1123826" y="3035777"/>
                </a:cubicBezTo>
                <a:close/>
                <a:moveTo>
                  <a:pt x="1123826" y="3155332"/>
                </a:moveTo>
                <a:cubicBezTo>
                  <a:pt x="709611" y="3155332"/>
                  <a:pt x="323589" y="3034618"/>
                  <a:pt x="0" y="2824927"/>
                </a:cubicBezTo>
                <a:lnTo>
                  <a:pt x="0" y="2768058"/>
                </a:lnTo>
                <a:cubicBezTo>
                  <a:pt x="321796" y="2982291"/>
                  <a:pt x="708285" y="3106680"/>
                  <a:pt x="1123826" y="3106680"/>
                </a:cubicBezTo>
                <a:cubicBezTo>
                  <a:pt x="2249171" y="3106680"/>
                  <a:pt x="3161444" y="2194407"/>
                  <a:pt x="3161444" y="1069062"/>
                </a:cubicBezTo>
                <a:cubicBezTo>
                  <a:pt x="3161444" y="676477"/>
                  <a:pt x="3050419" y="309823"/>
                  <a:pt x="2856092" y="0"/>
                </a:cubicBezTo>
                <a:lnTo>
                  <a:pt x="2912961" y="0"/>
                </a:lnTo>
                <a:cubicBezTo>
                  <a:pt x="3102390" y="311693"/>
                  <a:pt x="3210096" y="677799"/>
                  <a:pt x="3210096" y="1069062"/>
                </a:cubicBezTo>
                <a:cubicBezTo>
                  <a:pt x="3210096" y="2221277"/>
                  <a:pt x="2276041" y="3155332"/>
                  <a:pt x="1123826" y="315533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0" name="Oval 249"/>
          <p:cNvSpPr/>
          <p:nvPr userDrawn="1"/>
        </p:nvSpPr>
        <p:spPr>
          <a:xfrm rot="10800000">
            <a:off x="6212292" y="4137637"/>
            <a:ext cx="39450" cy="39450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251" name="Oval 250"/>
          <p:cNvSpPr/>
          <p:nvPr userDrawn="1"/>
        </p:nvSpPr>
        <p:spPr>
          <a:xfrm rot="10800000">
            <a:off x="6252781" y="4579580"/>
            <a:ext cx="39450" cy="39450"/>
          </a:xfrm>
          <a:prstGeom prst="ellipse">
            <a:avLst/>
          </a:prstGeom>
          <a:solidFill>
            <a:schemeClr val="accent3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2" name="Oval 251"/>
          <p:cNvSpPr/>
          <p:nvPr userDrawn="1"/>
        </p:nvSpPr>
        <p:spPr>
          <a:xfrm rot="10800000">
            <a:off x="8770825" y="4040672"/>
            <a:ext cx="114770" cy="114770"/>
          </a:xfrm>
          <a:prstGeom prst="ellipse">
            <a:avLst/>
          </a:prstGeom>
          <a:solidFill>
            <a:schemeClr val="accent3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3" name="Oval 252"/>
          <p:cNvSpPr/>
          <p:nvPr userDrawn="1"/>
        </p:nvSpPr>
        <p:spPr>
          <a:xfrm rot="10800000">
            <a:off x="6488076" y="4104256"/>
            <a:ext cx="90372" cy="90372"/>
          </a:xfrm>
          <a:prstGeom prst="ellipse">
            <a:avLst/>
          </a:prstGeom>
          <a:solidFill>
            <a:schemeClr val="accent3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54" name="Group 253"/>
          <p:cNvGrpSpPr/>
          <p:nvPr userDrawn="1"/>
        </p:nvGrpSpPr>
        <p:grpSpPr>
          <a:xfrm>
            <a:off x="5519732" y="3419274"/>
            <a:ext cx="3438141" cy="3193927"/>
            <a:chOff x="5519732" y="3419274"/>
            <a:chExt cx="3438141" cy="3193927"/>
          </a:xfrm>
          <a:solidFill>
            <a:schemeClr val="bg1">
              <a:alpha val="14000"/>
            </a:schemeClr>
          </a:solidFill>
        </p:grpSpPr>
        <p:sp>
          <p:nvSpPr>
            <p:cNvPr id="255" name="Oval 254"/>
            <p:cNvSpPr/>
            <p:nvPr userDrawn="1"/>
          </p:nvSpPr>
          <p:spPr>
            <a:xfrm rot="10800000">
              <a:off x="5835726" y="4508996"/>
              <a:ext cx="114770" cy="114770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 dirty="0"/>
            </a:p>
          </p:txBody>
        </p:sp>
        <p:sp>
          <p:nvSpPr>
            <p:cNvPr id="256" name="Oval 255"/>
            <p:cNvSpPr/>
            <p:nvPr userDrawn="1"/>
          </p:nvSpPr>
          <p:spPr>
            <a:xfrm rot="10800000">
              <a:off x="5957598" y="4469905"/>
              <a:ext cx="39450" cy="394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7" name="Oval 256"/>
            <p:cNvSpPr/>
            <p:nvPr userDrawn="1"/>
          </p:nvSpPr>
          <p:spPr>
            <a:xfrm rot="10800000">
              <a:off x="5855987" y="4655229"/>
              <a:ext cx="39450" cy="39450"/>
            </a:xfrm>
            <a:prstGeom prst="ellips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 dirty="0"/>
            </a:p>
          </p:txBody>
        </p:sp>
        <p:sp>
          <p:nvSpPr>
            <p:cNvPr id="258" name="Oval 257"/>
            <p:cNvSpPr/>
            <p:nvPr userDrawn="1"/>
          </p:nvSpPr>
          <p:spPr>
            <a:xfrm rot="10800000">
              <a:off x="7318135" y="3419274"/>
              <a:ext cx="114770" cy="1147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9" name="Oval 258"/>
            <p:cNvSpPr/>
            <p:nvPr userDrawn="1"/>
          </p:nvSpPr>
          <p:spPr>
            <a:xfrm rot="10800000">
              <a:off x="5756191" y="6521111"/>
              <a:ext cx="39450" cy="394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0" name="Oval 259"/>
            <p:cNvSpPr/>
            <p:nvPr userDrawn="1"/>
          </p:nvSpPr>
          <p:spPr>
            <a:xfrm rot="10800000">
              <a:off x="5893642" y="6573751"/>
              <a:ext cx="39450" cy="394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1" name="Oval 260"/>
            <p:cNvSpPr/>
            <p:nvPr userDrawn="1"/>
          </p:nvSpPr>
          <p:spPr>
            <a:xfrm rot="10800000">
              <a:off x="5826084" y="6494893"/>
              <a:ext cx="72448" cy="784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2" name="Oval 261"/>
            <p:cNvSpPr/>
            <p:nvPr userDrawn="1"/>
          </p:nvSpPr>
          <p:spPr>
            <a:xfrm rot="10800000">
              <a:off x="7254777" y="3501523"/>
              <a:ext cx="39450" cy="394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3" name="Oval 262"/>
            <p:cNvSpPr/>
            <p:nvPr userDrawn="1"/>
          </p:nvSpPr>
          <p:spPr>
            <a:xfrm rot="10800000">
              <a:off x="8918423" y="3734654"/>
              <a:ext cx="39450" cy="394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4" name="Oval 263"/>
            <p:cNvSpPr/>
            <p:nvPr userDrawn="1"/>
          </p:nvSpPr>
          <p:spPr>
            <a:xfrm rot="10800000">
              <a:off x="8380118" y="3425184"/>
              <a:ext cx="90372" cy="90372"/>
            </a:xfrm>
            <a:prstGeom prst="ellips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5" name="Oval 264"/>
            <p:cNvSpPr/>
            <p:nvPr userDrawn="1"/>
          </p:nvSpPr>
          <p:spPr>
            <a:xfrm rot="10800000">
              <a:off x="6570746" y="3766919"/>
              <a:ext cx="39450" cy="394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6" name="Oval 265"/>
            <p:cNvSpPr/>
            <p:nvPr userDrawn="1"/>
          </p:nvSpPr>
          <p:spPr>
            <a:xfrm rot="10800000">
              <a:off x="6515893" y="3682200"/>
              <a:ext cx="39450" cy="39450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 dirty="0"/>
            </a:p>
          </p:txBody>
        </p:sp>
        <p:sp>
          <p:nvSpPr>
            <p:cNvPr id="267" name="Oval 266"/>
            <p:cNvSpPr/>
            <p:nvPr userDrawn="1"/>
          </p:nvSpPr>
          <p:spPr>
            <a:xfrm rot="10800000">
              <a:off x="6616957" y="3697604"/>
              <a:ext cx="39450" cy="39450"/>
            </a:xfrm>
            <a:prstGeom prst="ellips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 dirty="0"/>
            </a:p>
          </p:txBody>
        </p:sp>
        <p:sp>
          <p:nvSpPr>
            <p:cNvPr id="268" name="Oval 267"/>
            <p:cNvSpPr/>
            <p:nvPr userDrawn="1"/>
          </p:nvSpPr>
          <p:spPr>
            <a:xfrm rot="10800000">
              <a:off x="5575258" y="5420632"/>
              <a:ext cx="114770" cy="114770"/>
            </a:xfrm>
            <a:prstGeom prst="ellips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 dirty="0"/>
            </a:p>
          </p:txBody>
        </p:sp>
        <p:sp>
          <p:nvSpPr>
            <p:cNvPr id="269" name="Oval 268"/>
            <p:cNvSpPr/>
            <p:nvPr userDrawn="1"/>
          </p:nvSpPr>
          <p:spPr>
            <a:xfrm rot="10800000">
              <a:off x="5519732" y="5453972"/>
              <a:ext cx="39450" cy="394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0" name="Oval 269"/>
            <p:cNvSpPr/>
            <p:nvPr userDrawn="1"/>
          </p:nvSpPr>
          <p:spPr>
            <a:xfrm rot="10800000">
              <a:off x="5616965" y="5584349"/>
              <a:ext cx="72448" cy="78458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 dirty="0"/>
            </a:p>
          </p:txBody>
        </p:sp>
        <p:sp>
          <p:nvSpPr>
            <p:cNvPr id="271" name="Oval 270"/>
            <p:cNvSpPr/>
            <p:nvPr userDrawn="1"/>
          </p:nvSpPr>
          <p:spPr>
            <a:xfrm rot="10800000">
              <a:off x="5636116" y="6148609"/>
              <a:ext cx="39450" cy="39450"/>
            </a:xfrm>
            <a:prstGeom prst="ellips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 dirty="0"/>
            </a:p>
          </p:txBody>
        </p:sp>
        <p:sp>
          <p:nvSpPr>
            <p:cNvPr id="272" name="Oval 271"/>
            <p:cNvSpPr/>
            <p:nvPr userDrawn="1"/>
          </p:nvSpPr>
          <p:spPr>
            <a:xfrm rot="10800000">
              <a:off x="8378393" y="3532242"/>
              <a:ext cx="39450" cy="394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73" name="Group 272"/>
          <p:cNvGrpSpPr/>
          <p:nvPr userDrawn="1"/>
        </p:nvGrpSpPr>
        <p:grpSpPr>
          <a:xfrm>
            <a:off x="5817513" y="3726975"/>
            <a:ext cx="2883969" cy="2878414"/>
            <a:chOff x="5817513" y="3726975"/>
            <a:chExt cx="2883969" cy="2878414"/>
          </a:xfrm>
        </p:grpSpPr>
        <p:sp>
          <p:nvSpPr>
            <p:cNvPr id="274" name="Oval 273"/>
            <p:cNvSpPr/>
            <p:nvPr userDrawn="1"/>
          </p:nvSpPr>
          <p:spPr>
            <a:xfrm rot="10800000">
              <a:off x="6153558" y="6490619"/>
              <a:ext cx="114770" cy="114770"/>
            </a:xfrm>
            <a:prstGeom prst="ellipse">
              <a:avLst/>
            </a:prstGeom>
            <a:solidFill>
              <a:schemeClr val="accent3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 dirty="0"/>
            </a:p>
          </p:txBody>
        </p:sp>
        <p:sp>
          <p:nvSpPr>
            <p:cNvPr id="275" name="Oval 274"/>
            <p:cNvSpPr/>
            <p:nvPr userDrawn="1"/>
          </p:nvSpPr>
          <p:spPr>
            <a:xfrm rot="10800000">
              <a:off x="6933139" y="4171504"/>
              <a:ext cx="114770" cy="114770"/>
            </a:xfrm>
            <a:prstGeom prst="ellipse">
              <a:avLst/>
            </a:prstGeom>
            <a:solidFill>
              <a:schemeClr val="accent3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 dirty="0"/>
            </a:p>
          </p:txBody>
        </p:sp>
        <p:sp>
          <p:nvSpPr>
            <p:cNvPr id="276" name="Oval 275"/>
            <p:cNvSpPr/>
            <p:nvPr userDrawn="1"/>
          </p:nvSpPr>
          <p:spPr>
            <a:xfrm rot="10800000">
              <a:off x="6824346" y="4230685"/>
              <a:ext cx="39450" cy="39450"/>
            </a:xfrm>
            <a:prstGeom prst="ellipse">
              <a:avLst/>
            </a:prstGeom>
            <a:solidFill>
              <a:schemeClr val="accent3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 dirty="0"/>
            </a:p>
          </p:txBody>
        </p:sp>
        <p:sp>
          <p:nvSpPr>
            <p:cNvPr id="277" name="Oval 276"/>
            <p:cNvSpPr/>
            <p:nvPr userDrawn="1"/>
          </p:nvSpPr>
          <p:spPr>
            <a:xfrm rot="10800000">
              <a:off x="8662032" y="4177556"/>
              <a:ext cx="39450" cy="39450"/>
            </a:xfrm>
            <a:prstGeom prst="ellipse">
              <a:avLst/>
            </a:prstGeom>
            <a:solidFill>
              <a:schemeClr val="accent3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 dirty="0"/>
            </a:p>
          </p:txBody>
        </p:sp>
        <p:sp>
          <p:nvSpPr>
            <p:cNvPr id="278" name="Oval 277"/>
            <p:cNvSpPr/>
            <p:nvPr userDrawn="1"/>
          </p:nvSpPr>
          <p:spPr>
            <a:xfrm rot="10800000">
              <a:off x="8514165" y="3726975"/>
              <a:ext cx="114770" cy="114770"/>
            </a:xfrm>
            <a:prstGeom prst="ellipse">
              <a:avLst/>
            </a:prstGeom>
            <a:solidFill>
              <a:schemeClr val="accent3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 dirty="0"/>
            </a:p>
          </p:txBody>
        </p:sp>
        <p:sp>
          <p:nvSpPr>
            <p:cNvPr id="279" name="Oval 278"/>
            <p:cNvSpPr/>
            <p:nvPr userDrawn="1"/>
          </p:nvSpPr>
          <p:spPr>
            <a:xfrm rot="10800000">
              <a:off x="7197393" y="3743297"/>
              <a:ext cx="114770" cy="114770"/>
            </a:xfrm>
            <a:prstGeom prst="ellipse">
              <a:avLst/>
            </a:prstGeom>
            <a:solidFill>
              <a:schemeClr val="accent3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0" name="Oval 279"/>
            <p:cNvSpPr/>
            <p:nvPr userDrawn="1"/>
          </p:nvSpPr>
          <p:spPr>
            <a:xfrm rot="10800000">
              <a:off x="8205330" y="3858439"/>
              <a:ext cx="63261" cy="63261"/>
            </a:xfrm>
            <a:prstGeom prst="ellipse">
              <a:avLst/>
            </a:prstGeom>
            <a:solidFill>
              <a:schemeClr val="tx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1" name="Oval 280"/>
            <p:cNvSpPr/>
            <p:nvPr userDrawn="1"/>
          </p:nvSpPr>
          <p:spPr>
            <a:xfrm rot="10800000">
              <a:off x="6224439" y="4568604"/>
              <a:ext cx="117484" cy="117484"/>
            </a:xfrm>
            <a:prstGeom prst="ellipse">
              <a:avLst/>
            </a:prstGeom>
            <a:solidFill>
              <a:schemeClr val="accent3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2" name="Oval 281"/>
            <p:cNvSpPr/>
            <p:nvPr userDrawn="1"/>
          </p:nvSpPr>
          <p:spPr>
            <a:xfrm rot="10800000">
              <a:off x="7120742" y="3876370"/>
              <a:ext cx="39450" cy="39450"/>
            </a:xfrm>
            <a:prstGeom prst="ellipse">
              <a:avLst/>
            </a:prstGeom>
            <a:solidFill>
              <a:schemeClr val="tx2">
                <a:lumMod val="50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 dirty="0"/>
            </a:p>
          </p:txBody>
        </p:sp>
        <p:sp>
          <p:nvSpPr>
            <p:cNvPr id="283" name="Oval 282"/>
            <p:cNvSpPr/>
            <p:nvPr userDrawn="1"/>
          </p:nvSpPr>
          <p:spPr>
            <a:xfrm rot="10800000">
              <a:off x="6214890" y="6192791"/>
              <a:ext cx="90372" cy="90372"/>
            </a:xfrm>
            <a:prstGeom prst="ellipse">
              <a:avLst/>
            </a:prstGeom>
            <a:solidFill>
              <a:schemeClr val="accent3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 dirty="0"/>
            </a:p>
          </p:txBody>
        </p:sp>
        <p:sp>
          <p:nvSpPr>
            <p:cNvPr id="284" name="Oval 283"/>
            <p:cNvSpPr/>
            <p:nvPr userDrawn="1"/>
          </p:nvSpPr>
          <p:spPr>
            <a:xfrm rot="10800000">
              <a:off x="5843774" y="5563167"/>
              <a:ext cx="114770" cy="114770"/>
            </a:xfrm>
            <a:prstGeom prst="ellipse">
              <a:avLst/>
            </a:prstGeom>
            <a:solidFill>
              <a:schemeClr val="accent3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 dirty="0"/>
            </a:p>
          </p:txBody>
        </p:sp>
        <p:sp>
          <p:nvSpPr>
            <p:cNvPr id="285" name="Oval 284"/>
            <p:cNvSpPr/>
            <p:nvPr userDrawn="1"/>
          </p:nvSpPr>
          <p:spPr>
            <a:xfrm rot="10800000">
              <a:off x="6192968" y="5257621"/>
              <a:ext cx="114770" cy="114770"/>
            </a:xfrm>
            <a:prstGeom prst="ellipse">
              <a:avLst/>
            </a:prstGeom>
            <a:solidFill>
              <a:schemeClr val="accent3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 dirty="0"/>
            </a:p>
          </p:txBody>
        </p:sp>
        <p:sp>
          <p:nvSpPr>
            <p:cNvPr id="286" name="Oval 285"/>
            <p:cNvSpPr/>
            <p:nvPr userDrawn="1"/>
          </p:nvSpPr>
          <p:spPr>
            <a:xfrm rot="10800000">
              <a:off x="5965897" y="5551461"/>
              <a:ext cx="39450" cy="39450"/>
            </a:xfrm>
            <a:prstGeom prst="ellipse">
              <a:avLst/>
            </a:prstGeom>
            <a:solidFill>
              <a:schemeClr val="accent3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 dirty="0"/>
            </a:p>
          </p:txBody>
        </p:sp>
        <p:sp>
          <p:nvSpPr>
            <p:cNvPr id="287" name="Oval 286"/>
            <p:cNvSpPr/>
            <p:nvPr userDrawn="1"/>
          </p:nvSpPr>
          <p:spPr>
            <a:xfrm rot="10800000">
              <a:off x="5817513" y="5009800"/>
              <a:ext cx="54223" cy="54223"/>
            </a:xfrm>
            <a:prstGeom prst="ellipse">
              <a:avLst/>
            </a:prstGeom>
            <a:solidFill>
              <a:schemeClr val="accent3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 dirty="0"/>
            </a:p>
          </p:txBody>
        </p:sp>
        <p:sp>
          <p:nvSpPr>
            <p:cNvPr id="288" name="Oval 287"/>
            <p:cNvSpPr/>
            <p:nvPr userDrawn="1"/>
          </p:nvSpPr>
          <p:spPr>
            <a:xfrm rot="10800000">
              <a:off x="6283182" y="6140907"/>
              <a:ext cx="45186" cy="45186"/>
            </a:xfrm>
            <a:prstGeom prst="ellipse">
              <a:avLst/>
            </a:prstGeom>
            <a:solidFill>
              <a:schemeClr val="accent3"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89" name="Rectangle 168"/>
          <p:cNvSpPr/>
          <p:nvPr userDrawn="1"/>
        </p:nvSpPr>
        <p:spPr>
          <a:xfrm rot="4104618">
            <a:off x="6380829" y="5801603"/>
            <a:ext cx="53833" cy="1002218"/>
          </a:xfrm>
          <a:custGeom>
            <a:avLst/>
            <a:gdLst/>
            <a:ahLst/>
            <a:cxnLst/>
            <a:rect l="l" t="t" r="r" b="b"/>
            <a:pathLst>
              <a:path w="24776" h="468294">
                <a:moveTo>
                  <a:pt x="24776" y="468294"/>
                </a:moveTo>
                <a:lnTo>
                  <a:pt x="0" y="468294"/>
                </a:lnTo>
                <a:lnTo>
                  <a:pt x="0" y="3000"/>
                </a:lnTo>
                <a:lnTo>
                  <a:pt x="24776" y="0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3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290" name="Rectangle 159"/>
          <p:cNvSpPr/>
          <p:nvPr userDrawn="1"/>
        </p:nvSpPr>
        <p:spPr>
          <a:xfrm rot="8177474">
            <a:off x="6823593" y="3960858"/>
            <a:ext cx="114770" cy="1734391"/>
          </a:xfrm>
          <a:custGeom>
            <a:avLst/>
            <a:gdLst/>
            <a:ahLst/>
            <a:cxnLst/>
            <a:rect l="l" t="t" r="r" b="b"/>
            <a:pathLst>
              <a:path w="45719" h="395859">
                <a:moveTo>
                  <a:pt x="45719" y="0"/>
                </a:moveTo>
                <a:lnTo>
                  <a:pt x="45719" y="395859"/>
                </a:lnTo>
                <a:lnTo>
                  <a:pt x="0" y="395859"/>
                </a:lnTo>
                <a:lnTo>
                  <a:pt x="0" y="4945"/>
                </a:lnTo>
                <a:lnTo>
                  <a:pt x="41682" y="0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3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1" name="Rectangle 160"/>
          <p:cNvSpPr/>
          <p:nvPr userDrawn="1"/>
        </p:nvSpPr>
        <p:spPr>
          <a:xfrm rot="8177474">
            <a:off x="7157512" y="3775635"/>
            <a:ext cx="54065" cy="2429529"/>
          </a:xfrm>
          <a:custGeom>
            <a:avLst/>
            <a:gdLst/>
            <a:ahLst/>
            <a:cxnLst/>
            <a:rect l="l" t="t" r="r" b="b"/>
            <a:pathLst>
              <a:path w="21537" h="725696">
                <a:moveTo>
                  <a:pt x="21537" y="0"/>
                </a:moveTo>
                <a:lnTo>
                  <a:pt x="21537" y="725696"/>
                </a:lnTo>
                <a:lnTo>
                  <a:pt x="0" y="725696"/>
                </a:lnTo>
                <a:lnTo>
                  <a:pt x="0" y="577"/>
                </a:lnTo>
                <a:cubicBezTo>
                  <a:pt x="7198" y="1437"/>
                  <a:pt x="14390" y="1269"/>
                  <a:pt x="21537" y="0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3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292" name="Rectangle 173"/>
          <p:cNvSpPr/>
          <p:nvPr userDrawn="1"/>
        </p:nvSpPr>
        <p:spPr>
          <a:xfrm rot="8177474">
            <a:off x="7055538" y="3774580"/>
            <a:ext cx="102482" cy="1958142"/>
          </a:xfrm>
          <a:custGeom>
            <a:avLst/>
            <a:gdLst/>
            <a:ahLst/>
            <a:cxnLst/>
            <a:rect l="l" t="t" r="r" b="b"/>
            <a:pathLst>
              <a:path w="40824" h="510410">
                <a:moveTo>
                  <a:pt x="40824" y="2986"/>
                </a:moveTo>
                <a:lnTo>
                  <a:pt x="40824" y="510410"/>
                </a:lnTo>
                <a:lnTo>
                  <a:pt x="0" y="51041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3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3" name="Rectangle 190"/>
          <p:cNvSpPr/>
          <p:nvPr userDrawn="1"/>
        </p:nvSpPr>
        <p:spPr>
          <a:xfrm rot="13017426">
            <a:off x="8799691" y="3486808"/>
            <a:ext cx="90279" cy="1448600"/>
          </a:xfrm>
          <a:custGeom>
            <a:avLst/>
            <a:gdLst/>
            <a:ahLst/>
            <a:cxnLst/>
            <a:rect l="l" t="t" r="r" b="b"/>
            <a:pathLst>
              <a:path w="35963" h="321556">
                <a:moveTo>
                  <a:pt x="0" y="0"/>
                </a:moveTo>
                <a:lnTo>
                  <a:pt x="35963" y="1613"/>
                </a:lnTo>
                <a:lnTo>
                  <a:pt x="35963" y="321556"/>
                </a:lnTo>
                <a:lnTo>
                  <a:pt x="0" y="321556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3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294" name="Rectangle 191"/>
          <p:cNvSpPr/>
          <p:nvPr userDrawn="1"/>
        </p:nvSpPr>
        <p:spPr>
          <a:xfrm rot="13017426">
            <a:off x="8709853" y="4053337"/>
            <a:ext cx="60813" cy="967654"/>
          </a:xfrm>
          <a:custGeom>
            <a:avLst/>
            <a:gdLst/>
            <a:ahLst/>
            <a:cxnLst/>
            <a:rect l="l" t="t" r="r" b="b"/>
            <a:pathLst>
              <a:path w="24225" h="140580">
                <a:moveTo>
                  <a:pt x="0" y="0"/>
                </a:moveTo>
                <a:lnTo>
                  <a:pt x="24225" y="1086"/>
                </a:lnTo>
                <a:lnTo>
                  <a:pt x="24225" y="140580"/>
                </a:lnTo>
                <a:lnTo>
                  <a:pt x="0" y="140580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3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295" name="Rectangle 192"/>
          <p:cNvSpPr/>
          <p:nvPr userDrawn="1"/>
        </p:nvSpPr>
        <p:spPr>
          <a:xfrm rot="13017426">
            <a:off x="8537326" y="3722436"/>
            <a:ext cx="40949" cy="1408500"/>
          </a:xfrm>
          <a:custGeom>
            <a:avLst/>
            <a:gdLst/>
            <a:ahLst/>
            <a:cxnLst/>
            <a:rect l="l" t="t" r="r" b="b"/>
            <a:pathLst>
              <a:path w="16312" h="204626">
                <a:moveTo>
                  <a:pt x="0" y="2427"/>
                </a:moveTo>
                <a:lnTo>
                  <a:pt x="16312" y="0"/>
                </a:lnTo>
                <a:lnTo>
                  <a:pt x="16312" y="204626"/>
                </a:lnTo>
                <a:lnTo>
                  <a:pt x="0" y="204626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3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296" name="Donut 500"/>
          <p:cNvSpPr/>
          <p:nvPr userDrawn="1"/>
        </p:nvSpPr>
        <p:spPr>
          <a:xfrm rot="10800000">
            <a:off x="6820881" y="4606310"/>
            <a:ext cx="1986882" cy="1986884"/>
          </a:xfrm>
          <a:custGeom>
            <a:avLst/>
            <a:gdLst/>
            <a:ahLst/>
            <a:cxnLst/>
            <a:rect l="l" t="t" r="r" b="b"/>
            <a:pathLst>
              <a:path w="1986882" h="1986884">
                <a:moveTo>
                  <a:pt x="993441" y="1845446"/>
                </a:moveTo>
                <a:cubicBezTo>
                  <a:pt x="1463989" y="1845446"/>
                  <a:pt x="1845444" y="1463991"/>
                  <a:pt x="1845444" y="993442"/>
                </a:cubicBezTo>
                <a:cubicBezTo>
                  <a:pt x="1845444" y="522893"/>
                  <a:pt x="1463989" y="141438"/>
                  <a:pt x="993441" y="141438"/>
                </a:cubicBezTo>
                <a:cubicBezTo>
                  <a:pt x="522893" y="141438"/>
                  <a:pt x="141438" y="522893"/>
                  <a:pt x="141438" y="993442"/>
                </a:cubicBezTo>
                <a:cubicBezTo>
                  <a:pt x="141438" y="1463991"/>
                  <a:pt x="522893" y="1845446"/>
                  <a:pt x="993441" y="1845446"/>
                </a:cubicBezTo>
                <a:close/>
                <a:moveTo>
                  <a:pt x="993441" y="1881779"/>
                </a:moveTo>
                <a:cubicBezTo>
                  <a:pt x="502827" y="1881779"/>
                  <a:pt x="105105" y="1484057"/>
                  <a:pt x="105105" y="993442"/>
                </a:cubicBezTo>
                <a:cubicBezTo>
                  <a:pt x="105105" y="502827"/>
                  <a:pt x="502827" y="105105"/>
                  <a:pt x="993441" y="105105"/>
                </a:cubicBezTo>
                <a:cubicBezTo>
                  <a:pt x="1484055" y="105105"/>
                  <a:pt x="1881777" y="502827"/>
                  <a:pt x="1881777" y="993442"/>
                </a:cubicBezTo>
                <a:cubicBezTo>
                  <a:pt x="1881777" y="1484057"/>
                  <a:pt x="1484055" y="1881779"/>
                  <a:pt x="993441" y="1881779"/>
                </a:cubicBezTo>
                <a:close/>
                <a:moveTo>
                  <a:pt x="993441" y="1923860"/>
                </a:moveTo>
                <a:cubicBezTo>
                  <a:pt x="1507296" y="1923860"/>
                  <a:pt x="1923858" y="1507298"/>
                  <a:pt x="1923858" y="993442"/>
                </a:cubicBezTo>
                <a:cubicBezTo>
                  <a:pt x="1923858" y="479586"/>
                  <a:pt x="1507296" y="63024"/>
                  <a:pt x="993441" y="63024"/>
                </a:cubicBezTo>
                <a:cubicBezTo>
                  <a:pt x="479586" y="63024"/>
                  <a:pt x="63024" y="479586"/>
                  <a:pt x="63024" y="993442"/>
                </a:cubicBezTo>
                <a:cubicBezTo>
                  <a:pt x="63024" y="1507298"/>
                  <a:pt x="479586" y="1923860"/>
                  <a:pt x="993441" y="1923860"/>
                </a:cubicBezTo>
                <a:close/>
                <a:moveTo>
                  <a:pt x="993441" y="1986884"/>
                </a:moveTo>
                <a:cubicBezTo>
                  <a:pt x="444779" y="1986884"/>
                  <a:pt x="0" y="1542105"/>
                  <a:pt x="0" y="993442"/>
                </a:cubicBezTo>
                <a:cubicBezTo>
                  <a:pt x="0" y="444779"/>
                  <a:pt x="444779" y="0"/>
                  <a:pt x="993441" y="0"/>
                </a:cubicBezTo>
                <a:cubicBezTo>
                  <a:pt x="1542103" y="0"/>
                  <a:pt x="1986882" y="444779"/>
                  <a:pt x="1986882" y="993442"/>
                </a:cubicBezTo>
                <a:cubicBezTo>
                  <a:pt x="1986882" y="1542105"/>
                  <a:pt x="1542103" y="1986884"/>
                  <a:pt x="993441" y="1986884"/>
                </a:cubicBezTo>
                <a:close/>
              </a:path>
            </a:pathLst>
          </a:custGeom>
          <a:solidFill>
            <a:schemeClr val="bg1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7" name="Donut 502"/>
          <p:cNvSpPr/>
          <p:nvPr userDrawn="1"/>
        </p:nvSpPr>
        <p:spPr>
          <a:xfrm rot="10800000">
            <a:off x="6574854" y="4360283"/>
            <a:ext cx="2363294" cy="2308532"/>
          </a:xfrm>
          <a:custGeom>
            <a:avLst/>
            <a:gdLst/>
            <a:ahLst/>
            <a:cxnLst/>
            <a:rect l="l" t="t" r="r" b="b"/>
            <a:pathLst>
              <a:path w="2363294" h="2308532">
                <a:moveTo>
                  <a:pt x="0" y="764301"/>
                </a:moveTo>
                <a:lnTo>
                  <a:pt x="0" y="548745"/>
                </a:lnTo>
                <a:cubicBezTo>
                  <a:pt x="105477" y="318140"/>
                  <a:pt x="280645" y="126318"/>
                  <a:pt x="498770" y="0"/>
                </a:cubicBezTo>
                <a:lnTo>
                  <a:pt x="660164" y="0"/>
                </a:lnTo>
                <a:cubicBezTo>
                  <a:pt x="338131" y="139329"/>
                  <a:pt x="91715" y="420121"/>
                  <a:pt x="0" y="764301"/>
                </a:cubicBezTo>
                <a:close/>
                <a:moveTo>
                  <a:pt x="1123826" y="2209822"/>
                </a:moveTo>
                <a:cubicBezTo>
                  <a:pt x="558261" y="2209822"/>
                  <a:pt x="88823" y="1798248"/>
                  <a:pt x="0" y="1258052"/>
                </a:cubicBezTo>
                <a:lnTo>
                  <a:pt x="0" y="880074"/>
                </a:lnTo>
                <a:cubicBezTo>
                  <a:pt x="66665" y="472621"/>
                  <a:pt x="350379" y="138419"/>
                  <a:pt x="728836" y="0"/>
                </a:cubicBezTo>
                <a:lnTo>
                  <a:pt x="805535" y="0"/>
                </a:lnTo>
                <a:cubicBezTo>
                  <a:pt x="344312" y="136481"/>
                  <a:pt x="8073" y="563506"/>
                  <a:pt x="8073" y="1069063"/>
                </a:cubicBezTo>
                <a:cubicBezTo>
                  <a:pt x="8073" y="1685277"/>
                  <a:pt x="507613" y="2184817"/>
                  <a:pt x="1123826" y="2184817"/>
                </a:cubicBezTo>
                <a:cubicBezTo>
                  <a:pt x="1740039" y="2184817"/>
                  <a:pt x="2239579" y="1685277"/>
                  <a:pt x="2239579" y="1069063"/>
                </a:cubicBezTo>
                <a:cubicBezTo>
                  <a:pt x="2239579" y="563506"/>
                  <a:pt x="1903340" y="136481"/>
                  <a:pt x="1442117" y="0"/>
                </a:cubicBezTo>
                <a:lnTo>
                  <a:pt x="1518816" y="0"/>
                </a:lnTo>
                <a:cubicBezTo>
                  <a:pt x="1954394" y="159531"/>
                  <a:pt x="2264584" y="578073"/>
                  <a:pt x="2264584" y="1069063"/>
                </a:cubicBezTo>
                <a:cubicBezTo>
                  <a:pt x="2264584" y="1699087"/>
                  <a:pt x="1753849" y="2209822"/>
                  <a:pt x="1123826" y="2209822"/>
                </a:cubicBezTo>
                <a:close/>
                <a:moveTo>
                  <a:pt x="1123826" y="2308532"/>
                </a:moveTo>
                <a:cubicBezTo>
                  <a:pt x="625333" y="2308532"/>
                  <a:pt x="195572" y="2014253"/>
                  <a:pt x="0" y="1589381"/>
                </a:cubicBezTo>
                <a:lnTo>
                  <a:pt x="0" y="1373826"/>
                </a:lnTo>
                <a:cubicBezTo>
                  <a:pt x="132797" y="1869864"/>
                  <a:pt x="585725" y="2234536"/>
                  <a:pt x="1123826" y="2234536"/>
                </a:cubicBezTo>
                <a:cubicBezTo>
                  <a:pt x="1767498" y="2234536"/>
                  <a:pt x="2289298" y="1712736"/>
                  <a:pt x="2289298" y="1069063"/>
                </a:cubicBezTo>
                <a:cubicBezTo>
                  <a:pt x="2289298" y="590243"/>
                  <a:pt x="2000551" y="178864"/>
                  <a:pt x="1587489" y="0"/>
                </a:cubicBezTo>
                <a:lnTo>
                  <a:pt x="1748882" y="0"/>
                </a:lnTo>
                <a:cubicBezTo>
                  <a:pt x="2116714" y="214037"/>
                  <a:pt x="2363294" y="612754"/>
                  <a:pt x="2363294" y="1069063"/>
                </a:cubicBezTo>
                <a:cubicBezTo>
                  <a:pt x="2363294" y="1753603"/>
                  <a:pt x="1808365" y="2308532"/>
                  <a:pt x="1123826" y="230853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8" name="Rectangle 168"/>
          <p:cNvSpPr/>
          <p:nvPr userDrawn="1"/>
        </p:nvSpPr>
        <p:spPr>
          <a:xfrm rot="4104618">
            <a:off x="7369079" y="5382773"/>
            <a:ext cx="53833" cy="1002218"/>
          </a:xfrm>
          <a:custGeom>
            <a:avLst/>
            <a:gdLst/>
            <a:ahLst/>
            <a:cxnLst/>
            <a:rect l="l" t="t" r="r" b="b"/>
            <a:pathLst>
              <a:path w="24776" h="468294">
                <a:moveTo>
                  <a:pt x="24776" y="468294"/>
                </a:moveTo>
                <a:lnTo>
                  <a:pt x="0" y="468294"/>
                </a:lnTo>
                <a:lnTo>
                  <a:pt x="0" y="3000"/>
                </a:lnTo>
                <a:lnTo>
                  <a:pt x="24776" y="0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1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299" name="Rectangle 168"/>
          <p:cNvSpPr/>
          <p:nvPr userDrawn="1"/>
        </p:nvSpPr>
        <p:spPr>
          <a:xfrm rot="4104618">
            <a:off x="7536670" y="5390971"/>
            <a:ext cx="53833" cy="1002218"/>
          </a:xfrm>
          <a:custGeom>
            <a:avLst/>
            <a:gdLst/>
            <a:ahLst/>
            <a:cxnLst/>
            <a:rect l="l" t="t" r="r" b="b"/>
            <a:pathLst>
              <a:path w="24776" h="468294">
                <a:moveTo>
                  <a:pt x="24776" y="468294"/>
                </a:moveTo>
                <a:lnTo>
                  <a:pt x="0" y="468294"/>
                </a:lnTo>
                <a:lnTo>
                  <a:pt x="0" y="3000"/>
                </a:lnTo>
                <a:lnTo>
                  <a:pt x="24776" y="0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1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300" name="Rectangle 160"/>
          <p:cNvSpPr/>
          <p:nvPr userDrawn="1"/>
        </p:nvSpPr>
        <p:spPr>
          <a:xfrm rot="5640000">
            <a:off x="6463303" y="5181943"/>
            <a:ext cx="45720" cy="698736"/>
          </a:xfrm>
          <a:custGeom>
            <a:avLst/>
            <a:gdLst/>
            <a:ahLst/>
            <a:cxnLst/>
            <a:rect l="l" t="t" r="r" b="b"/>
            <a:pathLst>
              <a:path w="21537" h="725696">
                <a:moveTo>
                  <a:pt x="21537" y="0"/>
                </a:moveTo>
                <a:lnTo>
                  <a:pt x="21537" y="725696"/>
                </a:lnTo>
                <a:lnTo>
                  <a:pt x="0" y="725696"/>
                </a:lnTo>
                <a:lnTo>
                  <a:pt x="0" y="577"/>
                </a:lnTo>
                <a:cubicBezTo>
                  <a:pt x="7198" y="1437"/>
                  <a:pt x="14390" y="1269"/>
                  <a:pt x="21537" y="0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3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301" name="Rectangle 168"/>
          <p:cNvSpPr/>
          <p:nvPr userDrawn="1"/>
        </p:nvSpPr>
        <p:spPr>
          <a:xfrm rot="18506812">
            <a:off x="8340694" y="5495675"/>
            <a:ext cx="159464" cy="963015"/>
          </a:xfrm>
          <a:custGeom>
            <a:avLst/>
            <a:gdLst/>
            <a:ahLst/>
            <a:cxnLst/>
            <a:rect l="l" t="t" r="r" b="b"/>
            <a:pathLst>
              <a:path w="24776" h="468294">
                <a:moveTo>
                  <a:pt x="24776" y="468294"/>
                </a:moveTo>
                <a:lnTo>
                  <a:pt x="0" y="468294"/>
                </a:lnTo>
                <a:lnTo>
                  <a:pt x="0" y="3000"/>
                </a:lnTo>
                <a:lnTo>
                  <a:pt x="24776" y="0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2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302" name="Rectangle 191"/>
          <p:cNvSpPr/>
          <p:nvPr userDrawn="1"/>
        </p:nvSpPr>
        <p:spPr>
          <a:xfrm rot="14880000">
            <a:off x="8448031" y="4850739"/>
            <a:ext cx="60813" cy="967654"/>
          </a:xfrm>
          <a:custGeom>
            <a:avLst/>
            <a:gdLst/>
            <a:ahLst/>
            <a:cxnLst/>
            <a:rect l="l" t="t" r="r" b="b"/>
            <a:pathLst>
              <a:path w="24225" h="140580">
                <a:moveTo>
                  <a:pt x="0" y="0"/>
                </a:moveTo>
                <a:lnTo>
                  <a:pt x="24225" y="1086"/>
                </a:lnTo>
                <a:lnTo>
                  <a:pt x="24225" y="140580"/>
                </a:lnTo>
                <a:lnTo>
                  <a:pt x="0" y="140580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3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grpSp>
        <p:nvGrpSpPr>
          <p:cNvPr id="303" name="Group 302"/>
          <p:cNvGrpSpPr/>
          <p:nvPr userDrawn="1"/>
        </p:nvGrpSpPr>
        <p:grpSpPr>
          <a:xfrm rot="202564">
            <a:off x="7807643" y="2991816"/>
            <a:ext cx="139632" cy="570227"/>
            <a:chOff x="7807643" y="2991816"/>
            <a:chExt cx="139632" cy="570227"/>
          </a:xfrm>
        </p:grpSpPr>
        <p:sp>
          <p:nvSpPr>
            <p:cNvPr id="304" name="Rectangle 159"/>
            <p:cNvSpPr/>
            <p:nvPr userDrawn="1"/>
          </p:nvSpPr>
          <p:spPr>
            <a:xfrm>
              <a:off x="7807643" y="3174755"/>
              <a:ext cx="51140" cy="387288"/>
            </a:xfrm>
            <a:custGeom>
              <a:avLst/>
              <a:gdLst/>
              <a:ahLst/>
              <a:cxnLst/>
              <a:rect l="l" t="t" r="r" b="b"/>
              <a:pathLst>
                <a:path w="45719" h="395859">
                  <a:moveTo>
                    <a:pt x="45719" y="0"/>
                  </a:moveTo>
                  <a:lnTo>
                    <a:pt x="45719" y="395859"/>
                  </a:lnTo>
                  <a:lnTo>
                    <a:pt x="0" y="395859"/>
                  </a:lnTo>
                  <a:lnTo>
                    <a:pt x="0" y="4945"/>
                  </a:lnTo>
                  <a:lnTo>
                    <a:pt x="41682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3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5" name="Rectangle 159"/>
            <p:cNvSpPr/>
            <p:nvPr userDrawn="1"/>
          </p:nvSpPr>
          <p:spPr>
            <a:xfrm>
              <a:off x="7880155" y="2991816"/>
              <a:ext cx="67120" cy="562733"/>
            </a:xfrm>
            <a:custGeom>
              <a:avLst/>
              <a:gdLst/>
              <a:ahLst/>
              <a:cxnLst/>
              <a:rect l="l" t="t" r="r" b="b"/>
              <a:pathLst>
                <a:path w="45719" h="395859">
                  <a:moveTo>
                    <a:pt x="45719" y="0"/>
                  </a:moveTo>
                  <a:lnTo>
                    <a:pt x="45719" y="395859"/>
                  </a:lnTo>
                  <a:lnTo>
                    <a:pt x="0" y="395859"/>
                  </a:lnTo>
                  <a:lnTo>
                    <a:pt x="0" y="4945"/>
                  </a:lnTo>
                  <a:lnTo>
                    <a:pt x="41682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3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06" name="Group 305"/>
          <p:cNvGrpSpPr/>
          <p:nvPr userDrawn="1"/>
        </p:nvGrpSpPr>
        <p:grpSpPr>
          <a:xfrm rot="16685502">
            <a:off x="5434823" y="4934142"/>
            <a:ext cx="141412" cy="591534"/>
            <a:chOff x="7807643" y="3003723"/>
            <a:chExt cx="141412" cy="562733"/>
          </a:xfrm>
        </p:grpSpPr>
        <p:sp>
          <p:nvSpPr>
            <p:cNvPr id="307" name="Rectangle 159"/>
            <p:cNvSpPr/>
            <p:nvPr userDrawn="1"/>
          </p:nvSpPr>
          <p:spPr>
            <a:xfrm>
              <a:off x="7807643" y="3174755"/>
              <a:ext cx="51140" cy="387288"/>
            </a:xfrm>
            <a:custGeom>
              <a:avLst/>
              <a:gdLst/>
              <a:ahLst/>
              <a:cxnLst/>
              <a:rect l="l" t="t" r="r" b="b"/>
              <a:pathLst>
                <a:path w="45719" h="395859">
                  <a:moveTo>
                    <a:pt x="45719" y="0"/>
                  </a:moveTo>
                  <a:lnTo>
                    <a:pt x="45719" y="395859"/>
                  </a:lnTo>
                  <a:lnTo>
                    <a:pt x="0" y="395859"/>
                  </a:lnTo>
                  <a:lnTo>
                    <a:pt x="0" y="4945"/>
                  </a:lnTo>
                  <a:lnTo>
                    <a:pt x="41682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3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8" name="Rectangle 159"/>
            <p:cNvSpPr/>
            <p:nvPr userDrawn="1"/>
          </p:nvSpPr>
          <p:spPr>
            <a:xfrm>
              <a:off x="7881935" y="3003723"/>
              <a:ext cx="67120" cy="562733"/>
            </a:xfrm>
            <a:custGeom>
              <a:avLst/>
              <a:gdLst/>
              <a:ahLst/>
              <a:cxnLst/>
              <a:rect l="l" t="t" r="r" b="b"/>
              <a:pathLst>
                <a:path w="45719" h="395859">
                  <a:moveTo>
                    <a:pt x="45719" y="0"/>
                  </a:moveTo>
                  <a:lnTo>
                    <a:pt x="45719" y="395859"/>
                  </a:lnTo>
                  <a:lnTo>
                    <a:pt x="0" y="395859"/>
                  </a:lnTo>
                  <a:lnTo>
                    <a:pt x="0" y="4945"/>
                  </a:lnTo>
                  <a:lnTo>
                    <a:pt x="41682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3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09" name="Donut 21"/>
          <p:cNvSpPr/>
          <p:nvPr userDrawn="1"/>
        </p:nvSpPr>
        <p:spPr>
          <a:xfrm>
            <a:off x="4821382" y="2606813"/>
            <a:ext cx="4135598" cy="4059175"/>
          </a:xfrm>
          <a:custGeom>
            <a:avLst/>
            <a:gdLst/>
            <a:ahLst/>
            <a:cxnLst/>
            <a:rect l="l" t="t" r="r" b="b"/>
            <a:pathLst>
              <a:path w="4135598" h="4059175">
                <a:moveTo>
                  <a:pt x="2992941" y="0"/>
                </a:moveTo>
                <a:cubicBezTo>
                  <a:pt x="3397765" y="0"/>
                  <a:pt x="3783817" y="80373"/>
                  <a:pt x="4135598" y="227027"/>
                </a:cubicBezTo>
                <a:lnTo>
                  <a:pt x="4135598" y="831212"/>
                </a:lnTo>
                <a:cubicBezTo>
                  <a:pt x="3794952" y="649515"/>
                  <a:pt x="3405899" y="547169"/>
                  <a:pt x="2992941" y="547169"/>
                </a:cubicBezTo>
                <a:cubicBezTo>
                  <a:pt x="1642178" y="547169"/>
                  <a:pt x="547169" y="1642178"/>
                  <a:pt x="547169" y="2992941"/>
                </a:cubicBezTo>
                <a:cubicBezTo>
                  <a:pt x="547169" y="3375668"/>
                  <a:pt x="635079" y="3737862"/>
                  <a:pt x="794397" y="4059175"/>
                </a:cubicBezTo>
                <a:lnTo>
                  <a:pt x="199056" y="4059175"/>
                </a:lnTo>
                <a:cubicBezTo>
                  <a:pt x="69348" y="3728812"/>
                  <a:pt x="0" y="3368975"/>
                  <a:pt x="0" y="2992941"/>
                </a:cubicBezTo>
                <a:cubicBezTo>
                  <a:pt x="0" y="1339985"/>
                  <a:pt x="1339985" y="0"/>
                  <a:pt x="2992941" y="0"/>
                </a:cubicBezTo>
                <a:close/>
              </a:path>
            </a:pathLst>
          </a:cu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0" name="Donut 175"/>
          <p:cNvSpPr/>
          <p:nvPr userDrawn="1"/>
        </p:nvSpPr>
        <p:spPr>
          <a:xfrm>
            <a:off x="4488874" y="2274303"/>
            <a:ext cx="4468107" cy="4391684"/>
          </a:xfrm>
          <a:custGeom>
            <a:avLst/>
            <a:gdLst/>
            <a:ahLst/>
            <a:cxnLst/>
            <a:rect l="l" t="t" r="r" b="b"/>
            <a:pathLst>
              <a:path w="4468107" h="4391684">
                <a:moveTo>
                  <a:pt x="3325450" y="0"/>
                </a:moveTo>
                <a:cubicBezTo>
                  <a:pt x="3727444" y="0"/>
                  <a:pt x="4112778" y="71329"/>
                  <a:pt x="4468107" y="205786"/>
                </a:cubicBezTo>
                <a:lnTo>
                  <a:pt x="4468107" y="343552"/>
                </a:lnTo>
                <a:cubicBezTo>
                  <a:pt x="4114189" y="204115"/>
                  <a:pt x="3728534" y="129493"/>
                  <a:pt x="3325450" y="129493"/>
                </a:cubicBezTo>
                <a:cubicBezTo>
                  <a:pt x="1560372" y="129493"/>
                  <a:pt x="129493" y="1560372"/>
                  <a:pt x="129493" y="3325450"/>
                </a:cubicBezTo>
                <a:cubicBezTo>
                  <a:pt x="129493" y="3699790"/>
                  <a:pt x="193852" y="4059099"/>
                  <a:pt x="315580" y="4391684"/>
                </a:cubicBezTo>
                <a:lnTo>
                  <a:pt x="177815" y="4391684"/>
                </a:lnTo>
                <a:cubicBezTo>
                  <a:pt x="61508" y="4057675"/>
                  <a:pt x="0" y="3698746"/>
                  <a:pt x="0" y="3325450"/>
                </a:cubicBezTo>
                <a:cubicBezTo>
                  <a:pt x="0" y="1488855"/>
                  <a:pt x="1488855" y="0"/>
                  <a:pt x="3325450" y="0"/>
                </a:cubicBezTo>
                <a:close/>
              </a:path>
            </a:pathLst>
          </a:cu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1" name="Donut 178"/>
          <p:cNvSpPr/>
          <p:nvPr userDrawn="1"/>
        </p:nvSpPr>
        <p:spPr>
          <a:xfrm>
            <a:off x="4197928" y="1995055"/>
            <a:ext cx="4759053" cy="4670932"/>
          </a:xfrm>
          <a:custGeom>
            <a:avLst/>
            <a:gdLst/>
            <a:ahLst/>
            <a:cxnLst/>
            <a:rect l="l" t="t" r="r" b="b"/>
            <a:pathLst>
              <a:path w="4759053" h="4670932">
                <a:moveTo>
                  <a:pt x="3616396" y="0"/>
                </a:moveTo>
                <a:cubicBezTo>
                  <a:pt x="4015825" y="0"/>
                  <a:pt x="4400129" y="64546"/>
                  <a:pt x="4759053" y="184742"/>
                </a:cubicBezTo>
                <a:lnTo>
                  <a:pt x="4759053" y="433676"/>
                </a:lnTo>
                <a:cubicBezTo>
                  <a:pt x="4402249" y="305499"/>
                  <a:pt x="4017480" y="235891"/>
                  <a:pt x="3616396" y="235891"/>
                </a:cubicBezTo>
                <a:cubicBezTo>
                  <a:pt x="1749395" y="235891"/>
                  <a:pt x="235891" y="1744157"/>
                  <a:pt x="235891" y="3604698"/>
                </a:cubicBezTo>
                <a:cubicBezTo>
                  <a:pt x="235891" y="3977453"/>
                  <a:pt x="296642" y="4336068"/>
                  <a:pt x="409756" y="4670932"/>
                </a:cubicBezTo>
                <a:lnTo>
                  <a:pt x="160964" y="4670932"/>
                </a:lnTo>
                <a:cubicBezTo>
                  <a:pt x="56291" y="4333999"/>
                  <a:pt x="0" y="3975901"/>
                  <a:pt x="0" y="3604698"/>
                </a:cubicBezTo>
                <a:cubicBezTo>
                  <a:pt x="0" y="1613878"/>
                  <a:pt x="1619116" y="0"/>
                  <a:pt x="3616396" y="0"/>
                </a:cubicBezTo>
                <a:close/>
              </a:path>
            </a:pathLst>
          </a:cu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2" name="Donut 179"/>
          <p:cNvSpPr/>
          <p:nvPr userDrawn="1"/>
        </p:nvSpPr>
        <p:spPr>
          <a:xfrm>
            <a:off x="3990110" y="1775539"/>
            <a:ext cx="4966871" cy="4890448"/>
          </a:xfrm>
          <a:custGeom>
            <a:avLst/>
            <a:gdLst/>
            <a:ahLst/>
            <a:cxnLst/>
            <a:rect l="l" t="t" r="r" b="b"/>
            <a:pathLst>
              <a:path w="4966871" h="4890448">
                <a:moveTo>
                  <a:pt x="3824214" y="0"/>
                </a:moveTo>
                <a:cubicBezTo>
                  <a:pt x="4222244" y="0"/>
                  <a:pt x="4606071" y="60809"/>
                  <a:pt x="4966871" y="173774"/>
                </a:cubicBezTo>
                <a:lnTo>
                  <a:pt x="4966871" y="242566"/>
                </a:lnTo>
                <a:cubicBezTo>
                  <a:pt x="4606658" y="127162"/>
                  <a:pt x="4222676" y="65165"/>
                  <a:pt x="3824214" y="65165"/>
                </a:cubicBezTo>
                <a:cubicBezTo>
                  <a:pt x="1748149" y="65165"/>
                  <a:pt x="65165" y="1748149"/>
                  <a:pt x="65165" y="3824214"/>
                </a:cubicBezTo>
                <a:cubicBezTo>
                  <a:pt x="65165" y="4194675"/>
                  <a:pt x="118755" y="4552618"/>
                  <a:pt x="219514" y="4890448"/>
                </a:cubicBezTo>
                <a:lnTo>
                  <a:pt x="151776" y="4890448"/>
                </a:lnTo>
                <a:cubicBezTo>
                  <a:pt x="52589" y="4552236"/>
                  <a:pt x="0" y="4194367"/>
                  <a:pt x="0" y="3824214"/>
                </a:cubicBezTo>
                <a:cubicBezTo>
                  <a:pt x="0" y="1712159"/>
                  <a:pt x="1712159" y="0"/>
                  <a:pt x="3824214" y="0"/>
                </a:cubicBezTo>
                <a:close/>
              </a:path>
            </a:pathLst>
          </a:cu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25490-7A66-4EE6-97EA-14BCB6CEBF6A}" type="datetimeFigureOut">
              <a:rPr lang="en-GB" smtClean="0"/>
              <a:pPr/>
              <a:t>02/04/2012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9B84ADB-535F-4817-B5CF-259E6AB48A3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81210"/>
            <a:ext cx="7772400" cy="64633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018" y="3423922"/>
            <a:ext cx="7813964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313" name="Freeform 312"/>
          <p:cNvSpPr>
            <a:spLocks noEditPoints="1"/>
          </p:cNvSpPr>
          <p:nvPr userDrawn="1"/>
        </p:nvSpPr>
        <p:spPr bwMode="auto">
          <a:xfrm>
            <a:off x="459081" y="453780"/>
            <a:ext cx="530515" cy="541115"/>
          </a:xfrm>
          <a:custGeom>
            <a:avLst/>
            <a:gdLst>
              <a:gd name="T0" fmla="*/ 68 w 445"/>
              <a:gd name="T1" fmla="*/ 368 h 454"/>
              <a:gd name="T2" fmla="*/ 18 w 445"/>
              <a:gd name="T3" fmla="*/ 441 h 454"/>
              <a:gd name="T4" fmla="*/ 46 w 445"/>
              <a:gd name="T5" fmla="*/ 454 h 454"/>
              <a:gd name="T6" fmla="*/ 57 w 445"/>
              <a:gd name="T7" fmla="*/ 408 h 454"/>
              <a:gd name="T8" fmla="*/ 80 w 445"/>
              <a:gd name="T9" fmla="*/ 380 h 454"/>
              <a:gd name="T10" fmla="*/ 81 w 445"/>
              <a:gd name="T11" fmla="*/ 379 h 454"/>
              <a:gd name="T12" fmla="*/ 69 w 445"/>
              <a:gd name="T13" fmla="*/ 369 h 454"/>
              <a:gd name="T14" fmla="*/ 68 w 445"/>
              <a:gd name="T15" fmla="*/ 368 h 454"/>
              <a:gd name="T16" fmla="*/ 133 w 445"/>
              <a:gd name="T17" fmla="*/ 139 h 454"/>
              <a:gd name="T18" fmla="*/ 133 w 445"/>
              <a:gd name="T19" fmla="*/ 139 h 454"/>
              <a:gd name="T20" fmla="*/ 96 w 445"/>
              <a:gd name="T21" fmla="*/ 164 h 454"/>
              <a:gd name="T22" fmla="*/ 65 w 445"/>
              <a:gd name="T23" fmla="*/ 364 h 454"/>
              <a:gd name="T24" fmla="*/ 68 w 445"/>
              <a:gd name="T25" fmla="*/ 368 h 454"/>
              <a:gd name="T26" fmla="*/ 71 w 445"/>
              <a:gd name="T27" fmla="*/ 365 h 454"/>
              <a:gd name="T28" fmla="*/ 92 w 445"/>
              <a:gd name="T29" fmla="*/ 335 h 454"/>
              <a:gd name="T30" fmla="*/ 91 w 445"/>
              <a:gd name="T31" fmla="*/ 336 h 454"/>
              <a:gd name="T32" fmla="*/ 91 w 445"/>
              <a:gd name="T33" fmla="*/ 235 h 454"/>
              <a:gd name="T34" fmla="*/ 99 w 445"/>
              <a:gd name="T35" fmla="*/ 327 h 454"/>
              <a:gd name="T36" fmla="*/ 97 w 445"/>
              <a:gd name="T37" fmla="*/ 329 h 454"/>
              <a:gd name="T38" fmla="*/ 153 w 445"/>
              <a:gd name="T39" fmla="*/ 272 h 454"/>
              <a:gd name="T40" fmla="*/ 154 w 445"/>
              <a:gd name="T41" fmla="*/ 194 h 454"/>
              <a:gd name="T42" fmla="*/ 158 w 445"/>
              <a:gd name="T43" fmla="*/ 267 h 454"/>
              <a:gd name="T44" fmla="*/ 213 w 445"/>
              <a:gd name="T45" fmla="*/ 219 h 454"/>
              <a:gd name="T46" fmla="*/ 214 w 445"/>
              <a:gd name="T47" fmla="*/ 163 h 454"/>
              <a:gd name="T48" fmla="*/ 217 w 445"/>
              <a:gd name="T49" fmla="*/ 216 h 454"/>
              <a:gd name="T50" fmla="*/ 296 w 445"/>
              <a:gd name="T51" fmla="*/ 154 h 454"/>
              <a:gd name="T52" fmla="*/ 222 w 445"/>
              <a:gd name="T53" fmla="*/ 219 h 454"/>
              <a:gd name="T54" fmla="*/ 271 w 445"/>
              <a:gd name="T55" fmla="*/ 218 h 454"/>
              <a:gd name="T56" fmla="*/ 218 w 445"/>
              <a:gd name="T57" fmla="*/ 223 h 454"/>
              <a:gd name="T58" fmla="*/ 166 w 445"/>
              <a:gd name="T59" fmla="*/ 277 h 454"/>
              <a:gd name="T60" fmla="*/ 233 w 445"/>
              <a:gd name="T61" fmla="*/ 275 h 454"/>
              <a:gd name="T62" fmla="*/ 160 w 445"/>
              <a:gd name="T63" fmla="*/ 283 h 454"/>
              <a:gd name="T64" fmla="*/ 109 w 445"/>
              <a:gd name="T65" fmla="*/ 343 h 454"/>
              <a:gd name="T66" fmla="*/ 199 w 445"/>
              <a:gd name="T67" fmla="*/ 342 h 454"/>
              <a:gd name="T68" fmla="*/ 103 w 445"/>
              <a:gd name="T69" fmla="*/ 351 h 454"/>
              <a:gd name="T70" fmla="*/ 90 w 445"/>
              <a:gd name="T71" fmla="*/ 366 h 454"/>
              <a:gd name="T72" fmla="*/ 81 w 445"/>
              <a:gd name="T73" fmla="*/ 379 h 454"/>
              <a:gd name="T74" fmla="*/ 81 w 445"/>
              <a:gd name="T75" fmla="*/ 379 h 454"/>
              <a:gd name="T76" fmla="*/ 264 w 445"/>
              <a:gd name="T77" fmla="*/ 359 h 454"/>
              <a:gd name="T78" fmla="*/ 317 w 445"/>
              <a:gd name="T79" fmla="*/ 277 h 454"/>
              <a:gd name="T80" fmla="*/ 317 w 445"/>
              <a:gd name="T81" fmla="*/ 277 h 454"/>
              <a:gd name="T82" fmla="*/ 318 w 445"/>
              <a:gd name="T83" fmla="*/ 274 h 454"/>
              <a:gd name="T84" fmla="*/ 319 w 445"/>
              <a:gd name="T85" fmla="*/ 269 h 454"/>
              <a:gd name="T86" fmla="*/ 445 w 445"/>
              <a:gd name="T87" fmla="*/ 59 h 454"/>
              <a:gd name="T88" fmla="*/ 133 w 445"/>
              <a:gd name="T89" fmla="*/ 139 h 454"/>
              <a:gd name="T90" fmla="*/ 36 w 445"/>
              <a:gd name="T91" fmla="*/ 341 h 454"/>
              <a:gd name="T92" fmla="*/ 84 w 445"/>
              <a:gd name="T93" fmla="*/ 158 h 454"/>
              <a:gd name="T94" fmla="*/ 105 w 445"/>
              <a:gd name="T95" fmla="*/ 143 h 454"/>
              <a:gd name="T96" fmla="*/ 104 w 445"/>
              <a:gd name="T97" fmla="*/ 132 h 454"/>
              <a:gd name="T98" fmla="*/ 105 w 445"/>
              <a:gd name="T99" fmla="*/ 143 h 454"/>
              <a:gd name="T100" fmla="*/ 112 w 445"/>
              <a:gd name="T101" fmla="*/ 138 h 454"/>
              <a:gd name="T102" fmla="*/ 112 w 445"/>
              <a:gd name="T103" fmla="*/ 138 h 454"/>
              <a:gd name="T104" fmla="*/ 115 w 445"/>
              <a:gd name="T105" fmla="*/ 136 h 454"/>
              <a:gd name="T106" fmla="*/ 121 w 445"/>
              <a:gd name="T107" fmla="*/ 133 h 454"/>
              <a:gd name="T108" fmla="*/ 122 w 445"/>
              <a:gd name="T109" fmla="*/ 132 h 454"/>
              <a:gd name="T110" fmla="*/ 161 w 445"/>
              <a:gd name="T111" fmla="*/ 113 h 454"/>
              <a:gd name="T112" fmla="*/ 88 w 445"/>
              <a:gd name="T113" fmla="*/ 0 h 454"/>
              <a:gd name="T114" fmla="*/ 27 w 445"/>
              <a:gd name="T115" fmla="*/ 174 h 454"/>
              <a:gd name="T116" fmla="*/ 25 w 445"/>
              <a:gd name="T117" fmla="*/ 177 h 454"/>
              <a:gd name="T118" fmla="*/ 23 w 445"/>
              <a:gd name="T119" fmla="*/ 178 h 454"/>
              <a:gd name="T120" fmla="*/ 24 w 445"/>
              <a:gd name="T121" fmla="*/ 178 h 454"/>
              <a:gd name="T122" fmla="*/ 1 w 445"/>
              <a:gd name="T123" fmla="*/ 249 h 454"/>
              <a:gd name="T124" fmla="*/ 36 w 445"/>
              <a:gd name="T125" fmla="*/ 341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5" h="454">
                <a:moveTo>
                  <a:pt x="68" y="368"/>
                </a:moveTo>
                <a:cubicBezTo>
                  <a:pt x="53" y="383"/>
                  <a:pt x="27" y="413"/>
                  <a:pt x="18" y="441"/>
                </a:cubicBezTo>
                <a:cubicBezTo>
                  <a:pt x="46" y="454"/>
                  <a:pt x="46" y="454"/>
                  <a:pt x="46" y="454"/>
                </a:cubicBezTo>
                <a:cubicBezTo>
                  <a:pt x="46" y="454"/>
                  <a:pt x="47" y="431"/>
                  <a:pt x="57" y="408"/>
                </a:cubicBezTo>
                <a:cubicBezTo>
                  <a:pt x="62" y="398"/>
                  <a:pt x="69" y="387"/>
                  <a:pt x="80" y="380"/>
                </a:cubicBezTo>
                <a:cubicBezTo>
                  <a:pt x="80" y="379"/>
                  <a:pt x="80" y="379"/>
                  <a:pt x="81" y="379"/>
                </a:cubicBezTo>
                <a:cubicBezTo>
                  <a:pt x="76" y="376"/>
                  <a:pt x="73" y="372"/>
                  <a:pt x="69" y="369"/>
                </a:cubicBezTo>
                <a:cubicBezTo>
                  <a:pt x="69" y="368"/>
                  <a:pt x="68" y="368"/>
                  <a:pt x="68" y="368"/>
                </a:cubicBezTo>
                <a:close/>
                <a:moveTo>
                  <a:pt x="133" y="139"/>
                </a:moveTo>
                <a:cubicBezTo>
                  <a:pt x="133" y="139"/>
                  <a:pt x="133" y="139"/>
                  <a:pt x="133" y="139"/>
                </a:cubicBezTo>
                <a:cubicBezTo>
                  <a:pt x="120" y="145"/>
                  <a:pt x="108" y="154"/>
                  <a:pt x="96" y="164"/>
                </a:cubicBezTo>
                <a:cubicBezTo>
                  <a:pt x="32" y="221"/>
                  <a:pt x="18" y="310"/>
                  <a:pt x="65" y="364"/>
                </a:cubicBezTo>
                <a:cubicBezTo>
                  <a:pt x="66" y="365"/>
                  <a:pt x="67" y="366"/>
                  <a:pt x="68" y="368"/>
                </a:cubicBezTo>
                <a:cubicBezTo>
                  <a:pt x="69" y="367"/>
                  <a:pt x="70" y="366"/>
                  <a:pt x="71" y="365"/>
                </a:cubicBezTo>
                <a:cubicBezTo>
                  <a:pt x="76" y="355"/>
                  <a:pt x="83" y="345"/>
                  <a:pt x="92" y="335"/>
                </a:cubicBezTo>
                <a:cubicBezTo>
                  <a:pt x="91" y="336"/>
                  <a:pt x="91" y="336"/>
                  <a:pt x="91" y="336"/>
                </a:cubicBezTo>
                <a:cubicBezTo>
                  <a:pt x="91" y="336"/>
                  <a:pt x="77" y="295"/>
                  <a:pt x="91" y="235"/>
                </a:cubicBezTo>
                <a:cubicBezTo>
                  <a:pt x="91" y="235"/>
                  <a:pt x="90" y="325"/>
                  <a:pt x="99" y="327"/>
                </a:cubicBezTo>
                <a:cubicBezTo>
                  <a:pt x="97" y="329"/>
                  <a:pt x="97" y="329"/>
                  <a:pt x="97" y="329"/>
                </a:cubicBezTo>
                <a:cubicBezTo>
                  <a:pt x="112" y="311"/>
                  <a:pt x="132" y="291"/>
                  <a:pt x="153" y="272"/>
                </a:cubicBezTo>
                <a:cubicBezTo>
                  <a:pt x="150" y="262"/>
                  <a:pt x="144" y="233"/>
                  <a:pt x="154" y="194"/>
                </a:cubicBezTo>
                <a:cubicBezTo>
                  <a:pt x="154" y="194"/>
                  <a:pt x="153" y="256"/>
                  <a:pt x="158" y="267"/>
                </a:cubicBezTo>
                <a:cubicBezTo>
                  <a:pt x="177" y="250"/>
                  <a:pt x="195" y="234"/>
                  <a:pt x="213" y="219"/>
                </a:cubicBezTo>
                <a:cubicBezTo>
                  <a:pt x="211" y="210"/>
                  <a:pt x="208" y="190"/>
                  <a:pt x="214" y="163"/>
                </a:cubicBezTo>
                <a:cubicBezTo>
                  <a:pt x="214" y="163"/>
                  <a:pt x="214" y="205"/>
                  <a:pt x="217" y="216"/>
                </a:cubicBezTo>
                <a:cubicBezTo>
                  <a:pt x="261" y="180"/>
                  <a:pt x="296" y="154"/>
                  <a:pt x="296" y="154"/>
                </a:cubicBezTo>
                <a:cubicBezTo>
                  <a:pt x="270" y="175"/>
                  <a:pt x="245" y="197"/>
                  <a:pt x="222" y="219"/>
                </a:cubicBezTo>
                <a:cubicBezTo>
                  <a:pt x="237" y="221"/>
                  <a:pt x="271" y="218"/>
                  <a:pt x="271" y="218"/>
                </a:cubicBezTo>
                <a:cubicBezTo>
                  <a:pt x="247" y="225"/>
                  <a:pt x="228" y="224"/>
                  <a:pt x="218" y="223"/>
                </a:cubicBezTo>
                <a:cubicBezTo>
                  <a:pt x="199" y="241"/>
                  <a:pt x="181" y="260"/>
                  <a:pt x="166" y="277"/>
                </a:cubicBezTo>
                <a:cubicBezTo>
                  <a:pt x="185" y="279"/>
                  <a:pt x="233" y="275"/>
                  <a:pt x="233" y="275"/>
                </a:cubicBezTo>
                <a:cubicBezTo>
                  <a:pt x="200" y="285"/>
                  <a:pt x="174" y="284"/>
                  <a:pt x="160" y="283"/>
                </a:cubicBezTo>
                <a:cubicBezTo>
                  <a:pt x="140" y="305"/>
                  <a:pt x="123" y="326"/>
                  <a:pt x="109" y="343"/>
                </a:cubicBezTo>
                <a:cubicBezTo>
                  <a:pt x="122" y="349"/>
                  <a:pt x="199" y="342"/>
                  <a:pt x="199" y="342"/>
                </a:cubicBezTo>
                <a:cubicBezTo>
                  <a:pt x="151" y="358"/>
                  <a:pt x="115" y="353"/>
                  <a:pt x="103" y="351"/>
                </a:cubicBezTo>
                <a:cubicBezTo>
                  <a:pt x="98" y="356"/>
                  <a:pt x="94" y="361"/>
                  <a:pt x="90" y="366"/>
                </a:cubicBezTo>
                <a:cubicBezTo>
                  <a:pt x="87" y="371"/>
                  <a:pt x="83" y="375"/>
                  <a:pt x="81" y="379"/>
                </a:cubicBezTo>
                <a:cubicBezTo>
                  <a:pt x="81" y="379"/>
                  <a:pt x="81" y="379"/>
                  <a:pt x="81" y="379"/>
                </a:cubicBezTo>
                <a:cubicBezTo>
                  <a:pt x="130" y="417"/>
                  <a:pt x="207" y="410"/>
                  <a:pt x="264" y="359"/>
                </a:cubicBezTo>
                <a:cubicBezTo>
                  <a:pt x="291" y="336"/>
                  <a:pt x="309" y="306"/>
                  <a:pt x="317" y="277"/>
                </a:cubicBezTo>
                <a:cubicBezTo>
                  <a:pt x="317" y="277"/>
                  <a:pt x="317" y="277"/>
                  <a:pt x="317" y="277"/>
                </a:cubicBezTo>
                <a:cubicBezTo>
                  <a:pt x="318" y="276"/>
                  <a:pt x="318" y="275"/>
                  <a:pt x="318" y="274"/>
                </a:cubicBezTo>
                <a:cubicBezTo>
                  <a:pt x="318" y="273"/>
                  <a:pt x="319" y="271"/>
                  <a:pt x="319" y="269"/>
                </a:cubicBezTo>
                <a:cubicBezTo>
                  <a:pt x="351" y="145"/>
                  <a:pt x="445" y="59"/>
                  <a:pt x="445" y="59"/>
                </a:cubicBezTo>
                <a:cubicBezTo>
                  <a:pt x="345" y="23"/>
                  <a:pt x="133" y="139"/>
                  <a:pt x="133" y="139"/>
                </a:cubicBezTo>
                <a:close/>
                <a:moveTo>
                  <a:pt x="36" y="341"/>
                </a:moveTo>
                <a:cubicBezTo>
                  <a:pt x="9" y="285"/>
                  <a:pt x="27" y="209"/>
                  <a:pt x="84" y="158"/>
                </a:cubicBezTo>
                <a:cubicBezTo>
                  <a:pt x="91" y="153"/>
                  <a:pt x="97" y="148"/>
                  <a:pt x="105" y="143"/>
                </a:cubicBezTo>
                <a:cubicBezTo>
                  <a:pt x="104" y="139"/>
                  <a:pt x="104" y="135"/>
                  <a:pt x="104" y="132"/>
                </a:cubicBezTo>
                <a:cubicBezTo>
                  <a:pt x="104" y="132"/>
                  <a:pt x="105" y="136"/>
                  <a:pt x="105" y="143"/>
                </a:cubicBezTo>
                <a:cubicBezTo>
                  <a:pt x="107" y="141"/>
                  <a:pt x="109" y="140"/>
                  <a:pt x="112" y="138"/>
                </a:cubicBezTo>
                <a:cubicBezTo>
                  <a:pt x="112" y="138"/>
                  <a:pt x="112" y="138"/>
                  <a:pt x="112" y="138"/>
                </a:cubicBezTo>
                <a:cubicBezTo>
                  <a:pt x="115" y="136"/>
                  <a:pt x="115" y="136"/>
                  <a:pt x="115" y="136"/>
                </a:cubicBezTo>
                <a:cubicBezTo>
                  <a:pt x="117" y="135"/>
                  <a:pt x="119" y="134"/>
                  <a:pt x="121" y="133"/>
                </a:cubicBezTo>
                <a:cubicBezTo>
                  <a:pt x="122" y="132"/>
                  <a:pt x="122" y="132"/>
                  <a:pt x="122" y="132"/>
                </a:cubicBezTo>
                <a:cubicBezTo>
                  <a:pt x="124" y="131"/>
                  <a:pt x="139" y="123"/>
                  <a:pt x="161" y="113"/>
                </a:cubicBezTo>
                <a:cubicBezTo>
                  <a:pt x="144" y="66"/>
                  <a:pt x="119" y="19"/>
                  <a:pt x="88" y="0"/>
                </a:cubicBezTo>
                <a:cubicBezTo>
                  <a:pt x="88" y="0"/>
                  <a:pt x="83" y="96"/>
                  <a:pt x="27" y="174"/>
                </a:cubicBezTo>
                <a:cubicBezTo>
                  <a:pt x="26" y="175"/>
                  <a:pt x="25" y="176"/>
                  <a:pt x="25" y="177"/>
                </a:cubicBezTo>
                <a:cubicBezTo>
                  <a:pt x="24" y="177"/>
                  <a:pt x="24" y="178"/>
                  <a:pt x="23" y="178"/>
                </a:cubicBezTo>
                <a:cubicBezTo>
                  <a:pt x="24" y="178"/>
                  <a:pt x="24" y="178"/>
                  <a:pt x="24" y="178"/>
                </a:cubicBezTo>
                <a:cubicBezTo>
                  <a:pt x="10" y="198"/>
                  <a:pt x="2" y="222"/>
                  <a:pt x="1" y="249"/>
                </a:cubicBezTo>
                <a:cubicBezTo>
                  <a:pt x="0" y="286"/>
                  <a:pt x="14" y="319"/>
                  <a:pt x="36" y="341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3"/>
              </a:gs>
              <a:gs pos="0">
                <a:schemeClr val="accent1"/>
              </a:gs>
              <a:gs pos="62000">
                <a:schemeClr val="accent3"/>
              </a:gs>
              <a:gs pos="31000">
                <a:schemeClr val="accent2"/>
              </a:gs>
            </a:gsLst>
            <a:lin ang="189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24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e Master with animatin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5490-7A66-4EE6-97EA-14BCB6CEBF6A}" type="datetimeFigureOut">
              <a:rPr lang="en-GB" smtClean="0"/>
              <a:t>02/04/2012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4ADB-535F-4817-B5CF-259E6AB48A3A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065007" y="444411"/>
            <a:ext cx="7727301" cy="561192"/>
            <a:chOff x="1065007" y="444411"/>
            <a:chExt cx="7727301" cy="561192"/>
          </a:xfrm>
        </p:grpSpPr>
        <p:grpSp>
          <p:nvGrpSpPr>
            <p:cNvPr id="172" name="Group 171"/>
            <p:cNvGrpSpPr/>
            <p:nvPr userDrawn="1"/>
          </p:nvGrpSpPr>
          <p:grpSpPr>
            <a:xfrm>
              <a:off x="1065007" y="444411"/>
              <a:ext cx="7727301" cy="561192"/>
              <a:chOff x="1346662" y="444411"/>
              <a:chExt cx="7445646" cy="561192"/>
            </a:xfrm>
          </p:grpSpPr>
          <p:sp>
            <p:nvSpPr>
              <p:cNvPr id="173" name="Rounded Rectangle 172"/>
              <p:cNvSpPr/>
              <p:nvPr userDrawn="1"/>
            </p:nvSpPr>
            <p:spPr>
              <a:xfrm>
                <a:off x="1950493" y="519695"/>
                <a:ext cx="6774973" cy="410624"/>
              </a:xfrm>
              <a:prstGeom prst="roundRect">
                <a:avLst>
                  <a:gd name="adj" fmla="val 19350"/>
                </a:avLst>
              </a:prstGeom>
              <a:gradFill flip="none" rotWithShape="1">
                <a:gsLst>
                  <a:gs pos="61000">
                    <a:schemeClr val="accent2"/>
                  </a:gs>
                  <a:gs pos="100000">
                    <a:schemeClr val="accent2"/>
                  </a:gs>
                  <a:gs pos="20000">
                    <a:schemeClr val="accent3"/>
                  </a:gs>
                  <a:gs pos="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GB" dirty="0"/>
              </a:p>
            </p:txBody>
          </p:sp>
          <p:sp>
            <p:nvSpPr>
              <p:cNvPr id="174" name="Rounded Rectangle 273"/>
              <p:cNvSpPr/>
              <p:nvPr userDrawn="1"/>
            </p:nvSpPr>
            <p:spPr>
              <a:xfrm>
                <a:off x="1346662" y="444411"/>
                <a:ext cx="7445646" cy="561192"/>
              </a:xfrm>
              <a:custGeom>
                <a:avLst/>
                <a:gdLst/>
                <a:ahLst/>
                <a:cxnLst/>
                <a:rect l="l" t="t" r="r" b="b"/>
                <a:pathLst>
                  <a:path w="7445646" h="561192">
                    <a:moveTo>
                      <a:pt x="0" y="0"/>
                    </a:moveTo>
                    <a:lnTo>
                      <a:pt x="7322481" y="0"/>
                    </a:lnTo>
                    <a:cubicBezTo>
                      <a:pt x="7390503" y="0"/>
                      <a:pt x="7445646" y="55143"/>
                      <a:pt x="7445646" y="123165"/>
                    </a:cubicBezTo>
                    <a:lnTo>
                      <a:pt x="7445646" y="438027"/>
                    </a:lnTo>
                    <a:cubicBezTo>
                      <a:pt x="7445646" y="506049"/>
                      <a:pt x="7390503" y="561192"/>
                      <a:pt x="7322481" y="561192"/>
                    </a:cubicBezTo>
                    <a:lnTo>
                      <a:pt x="0" y="561192"/>
                    </a:lnTo>
                    <a:lnTo>
                      <a:pt x="0" y="521993"/>
                    </a:lnTo>
                    <a:lnTo>
                      <a:pt x="353087" y="521993"/>
                    </a:lnTo>
                    <a:cubicBezTo>
                      <a:pt x="354434" y="522798"/>
                      <a:pt x="355818" y="522825"/>
                      <a:pt x="357207" y="522825"/>
                    </a:cubicBezTo>
                    <a:lnTo>
                      <a:pt x="7304153" y="522825"/>
                    </a:lnTo>
                    <a:cubicBezTo>
                      <a:pt x="7362874" y="522825"/>
                      <a:pt x="7410477" y="475222"/>
                      <a:pt x="7410477" y="416501"/>
                    </a:cubicBezTo>
                    <a:lnTo>
                      <a:pt x="7410477" y="144691"/>
                    </a:lnTo>
                    <a:cubicBezTo>
                      <a:pt x="7410477" y="85970"/>
                      <a:pt x="7362874" y="38367"/>
                      <a:pt x="7304153" y="38367"/>
                    </a:cubicBezTo>
                    <a:lnTo>
                      <a:pt x="357207" y="38367"/>
                    </a:lnTo>
                    <a:lnTo>
                      <a:pt x="344369" y="40959"/>
                    </a:lnTo>
                    <a:lnTo>
                      <a:pt x="0" y="40959"/>
                    </a:lnTo>
                    <a:close/>
                  </a:path>
                </a:pathLst>
              </a:custGeom>
              <a:gradFill flip="none" rotWithShape="1">
                <a:gsLst>
                  <a:gs pos="21000">
                    <a:schemeClr val="tx1">
                      <a:alpha val="23000"/>
                    </a:schemeClr>
                  </a:gs>
                  <a:gs pos="100000">
                    <a:schemeClr val="tx1">
                      <a:alpha val="39000"/>
                    </a:schemeClr>
                  </a:gs>
                  <a:gs pos="4000">
                    <a:schemeClr val="tx2">
                      <a:shade val="30000"/>
                      <a:satMod val="115000"/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GB" dirty="0"/>
              </a:p>
            </p:txBody>
          </p:sp>
        </p:grpSp>
        <p:sp>
          <p:nvSpPr>
            <p:cNvPr id="21" name="Rounded Rectangle 20"/>
            <p:cNvSpPr/>
            <p:nvPr userDrawn="1"/>
          </p:nvSpPr>
          <p:spPr>
            <a:xfrm>
              <a:off x="1638661" y="535480"/>
              <a:ext cx="7061053" cy="8445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alpha val="68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5270" y="505605"/>
            <a:ext cx="7358840" cy="4361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520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Master with non animating titl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5490-7A66-4EE6-97EA-14BCB6CEBF6A}" type="datetimeFigureOut">
              <a:rPr lang="en-GB" smtClean="0"/>
              <a:t>02/04/2012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4ADB-535F-4817-B5CF-259E6AB48A3A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065007" y="444411"/>
            <a:ext cx="7727301" cy="561192"/>
            <a:chOff x="1065007" y="444411"/>
            <a:chExt cx="7727301" cy="561192"/>
          </a:xfrm>
        </p:grpSpPr>
        <p:grpSp>
          <p:nvGrpSpPr>
            <p:cNvPr id="11" name="Group 10"/>
            <p:cNvGrpSpPr/>
            <p:nvPr userDrawn="1"/>
          </p:nvGrpSpPr>
          <p:grpSpPr>
            <a:xfrm>
              <a:off x="1065007" y="444411"/>
              <a:ext cx="7727301" cy="561192"/>
              <a:chOff x="1346662" y="444411"/>
              <a:chExt cx="7445646" cy="561192"/>
            </a:xfrm>
          </p:grpSpPr>
          <p:sp>
            <p:nvSpPr>
              <p:cNvPr id="13" name="Rounded Rectangle 12"/>
              <p:cNvSpPr/>
              <p:nvPr userDrawn="1"/>
            </p:nvSpPr>
            <p:spPr>
              <a:xfrm>
                <a:off x="1950493" y="519695"/>
                <a:ext cx="6774973" cy="410624"/>
              </a:xfrm>
              <a:prstGeom prst="roundRect">
                <a:avLst>
                  <a:gd name="adj" fmla="val 19350"/>
                </a:avLst>
              </a:prstGeom>
              <a:gradFill flip="none" rotWithShape="1">
                <a:gsLst>
                  <a:gs pos="61000">
                    <a:schemeClr val="accent2"/>
                  </a:gs>
                  <a:gs pos="100000">
                    <a:schemeClr val="accent2"/>
                  </a:gs>
                  <a:gs pos="20000">
                    <a:schemeClr val="accent3"/>
                  </a:gs>
                  <a:gs pos="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GB" dirty="0"/>
              </a:p>
            </p:txBody>
          </p:sp>
          <p:sp>
            <p:nvSpPr>
              <p:cNvPr id="14" name="Rounded Rectangle 273"/>
              <p:cNvSpPr/>
              <p:nvPr userDrawn="1"/>
            </p:nvSpPr>
            <p:spPr>
              <a:xfrm>
                <a:off x="1346662" y="444411"/>
                <a:ext cx="7445646" cy="561192"/>
              </a:xfrm>
              <a:custGeom>
                <a:avLst/>
                <a:gdLst/>
                <a:ahLst/>
                <a:cxnLst/>
                <a:rect l="l" t="t" r="r" b="b"/>
                <a:pathLst>
                  <a:path w="7445646" h="561192">
                    <a:moveTo>
                      <a:pt x="0" y="0"/>
                    </a:moveTo>
                    <a:lnTo>
                      <a:pt x="7322481" y="0"/>
                    </a:lnTo>
                    <a:cubicBezTo>
                      <a:pt x="7390503" y="0"/>
                      <a:pt x="7445646" y="55143"/>
                      <a:pt x="7445646" y="123165"/>
                    </a:cubicBezTo>
                    <a:lnTo>
                      <a:pt x="7445646" y="438027"/>
                    </a:lnTo>
                    <a:cubicBezTo>
                      <a:pt x="7445646" y="506049"/>
                      <a:pt x="7390503" y="561192"/>
                      <a:pt x="7322481" y="561192"/>
                    </a:cubicBezTo>
                    <a:lnTo>
                      <a:pt x="0" y="561192"/>
                    </a:lnTo>
                    <a:lnTo>
                      <a:pt x="0" y="521993"/>
                    </a:lnTo>
                    <a:lnTo>
                      <a:pt x="353087" y="521993"/>
                    </a:lnTo>
                    <a:cubicBezTo>
                      <a:pt x="354434" y="522798"/>
                      <a:pt x="355818" y="522825"/>
                      <a:pt x="357207" y="522825"/>
                    </a:cubicBezTo>
                    <a:lnTo>
                      <a:pt x="7304153" y="522825"/>
                    </a:lnTo>
                    <a:cubicBezTo>
                      <a:pt x="7362874" y="522825"/>
                      <a:pt x="7410477" y="475222"/>
                      <a:pt x="7410477" y="416501"/>
                    </a:cubicBezTo>
                    <a:lnTo>
                      <a:pt x="7410477" y="144691"/>
                    </a:lnTo>
                    <a:cubicBezTo>
                      <a:pt x="7410477" y="85970"/>
                      <a:pt x="7362874" y="38367"/>
                      <a:pt x="7304153" y="38367"/>
                    </a:cubicBezTo>
                    <a:lnTo>
                      <a:pt x="357207" y="38367"/>
                    </a:lnTo>
                    <a:lnTo>
                      <a:pt x="344369" y="40959"/>
                    </a:lnTo>
                    <a:lnTo>
                      <a:pt x="0" y="40959"/>
                    </a:lnTo>
                    <a:close/>
                  </a:path>
                </a:pathLst>
              </a:custGeom>
              <a:gradFill flip="none" rotWithShape="1">
                <a:gsLst>
                  <a:gs pos="21000">
                    <a:schemeClr val="tx1">
                      <a:alpha val="23000"/>
                    </a:schemeClr>
                  </a:gs>
                  <a:gs pos="100000">
                    <a:schemeClr val="tx1">
                      <a:alpha val="39000"/>
                    </a:schemeClr>
                  </a:gs>
                  <a:gs pos="4000">
                    <a:schemeClr val="tx2">
                      <a:shade val="30000"/>
                      <a:satMod val="115000"/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GB" dirty="0"/>
              </a:p>
            </p:txBody>
          </p:sp>
        </p:grpSp>
        <p:sp>
          <p:nvSpPr>
            <p:cNvPr id="12" name="Rounded Rectangle 11"/>
            <p:cNvSpPr/>
            <p:nvPr userDrawn="1"/>
          </p:nvSpPr>
          <p:spPr>
            <a:xfrm>
              <a:off x="1638661" y="535480"/>
              <a:ext cx="7061053" cy="8445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>
                    <a:alpha val="68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5270" y="505605"/>
            <a:ext cx="7358840" cy="4361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183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Master without titl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5490-7A66-4EE6-97EA-14BCB6CEBF6A}" type="datetimeFigureOut">
              <a:rPr lang="en-GB" smtClean="0"/>
              <a:t>02/04/2012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84ADB-535F-4817-B5CF-259E6AB48A3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5270" y="505605"/>
            <a:ext cx="7358840" cy="43614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672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0"/>
                </a:schemeClr>
              </a:gs>
              <a:gs pos="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162" name="Donut 217"/>
          <p:cNvSpPr/>
          <p:nvPr/>
        </p:nvSpPr>
        <p:spPr>
          <a:xfrm>
            <a:off x="-135759" y="-135759"/>
            <a:ext cx="1662140" cy="1662140"/>
          </a:xfrm>
          <a:custGeom>
            <a:avLst/>
            <a:gdLst/>
            <a:ahLst/>
            <a:cxnLst/>
            <a:rect l="l" t="t" r="r" b="b"/>
            <a:pathLst>
              <a:path w="1662140" h="1662140">
                <a:moveTo>
                  <a:pt x="831070" y="187037"/>
                </a:moveTo>
                <a:cubicBezTo>
                  <a:pt x="475380" y="187037"/>
                  <a:pt x="187037" y="475380"/>
                  <a:pt x="187037" y="831070"/>
                </a:cubicBezTo>
                <a:cubicBezTo>
                  <a:pt x="187037" y="1186760"/>
                  <a:pt x="475380" y="1475103"/>
                  <a:pt x="831070" y="1475103"/>
                </a:cubicBezTo>
                <a:cubicBezTo>
                  <a:pt x="1186760" y="1475103"/>
                  <a:pt x="1475103" y="1186760"/>
                  <a:pt x="1475103" y="831070"/>
                </a:cubicBezTo>
                <a:cubicBezTo>
                  <a:pt x="1475103" y="475380"/>
                  <a:pt x="1186760" y="187037"/>
                  <a:pt x="831070" y="187037"/>
                </a:cubicBezTo>
                <a:close/>
                <a:moveTo>
                  <a:pt x="831070" y="159573"/>
                </a:moveTo>
                <a:cubicBezTo>
                  <a:pt x="1201928" y="159573"/>
                  <a:pt x="1502567" y="460212"/>
                  <a:pt x="1502567" y="831070"/>
                </a:cubicBezTo>
                <a:cubicBezTo>
                  <a:pt x="1502567" y="1201928"/>
                  <a:pt x="1201928" y="1502567"/>
                  <a:pt x="831070" y="1502567"/>
                </a:cubicBezTo>
                <a:cubicBezTo>
                  <a:pt x="460212" y="1502567"/>
                  <a:pt x="159573" y="1201928"/>
                  <a:pt x="159573" y="831070"/>
                </a:cubicBezTo>
                <a:cubicBezTo>
                  <a:pt x="159573" y="460212"/>
                  <a:pt x="460212" y="159573"/>
                  <a:pt x="831070" y="159573"/>
                </a:cubicBezTo>
                <a:close/>
                <a:moveTo>
                  <a:pt x="831070" y="130105"/>
                </a:moveTo>
                <a:cubicBezTo>
                  <a:pt x="443938" y="130105"/>
                  <a:pt x="130105" y="443938"/>
                  <a:pt x="130105" y="831070"/>
                </a:cubicBezTo>
                <a:cubicBezTo>
                  <a:pt x="130105" y="1218202"/>
                  <a:pt x="443938" y="1532035"/>
                  <a:pt x="831070" y="1532035"/>
                </a:cubicBezTo>
                <a:cubicBezTo>
                  <a:pt x="1218202" y="1532035"/>
                  <a:pt x="1532035" y="1218202"/>
                  <a:pt x="1532035" y="831070"/>
                </a:cubicBezTo>
                <a:cubicBezTo>
                  <a:pt x="1532035" y="443938"/>
                  <a:pt x="1218202" y="130105"/>
                  <a:pt x="831070" y="130105"/>
                </a:cubicBezTo>
                <a:close/>
                <a:moveTo>
                  <a:pt x="831070" y="83342"/>
                </a:moveTo>
                <a:cubicBezTo>
                  <a:pt x="1244029" y="83342"/>
                  <a:pt x="1578798" y="418111"/>
                  <a:pt x="1578798" y="831070"/>
                </a:cubicBezTo>
                <a:cubicBezTo>
                  <a:pt x="1578798" y="1244029"/>
                  <a:pt x="1244029" y="1578798"/>
                  <a:pt x="831070" y="1578798"/>
                </a:cubicBezTo>
                <a:cubicBezTo>
                  <a:pt x="418111" y="1578798"/>
                  <a:pt x="83342" y="1244029"/>
                  <a:pt x="83342" y="831070"/>
                </a:cubicBezTo>
                <a:cubicBezTo>
                  <a:pt x="83342" y="418111"/>
                  <a:pt x="418111" y="83342"/>
                  <a:pt x="831070" y="83342"/>
                </a:cubicBezTo>
                <a:close/>
                <a:moveTo>
                  <a:pt x="831070" y="59533"/>
                </a:moveTo>
                <a:cubicBezTo>
                  <a:pt x="404962" y="59533"/>
                  <a:pt x="59533" y="404962"/>
                  <a:pt x="59533" y="831070"/>
                </a:cubicBezTo>
                <a:cubicBezTo>
                  <a:pt x="59533" y="1257178"/>
                  <a:pt x="404962" y="1602607"/>
                  <a:pt x="831070" y="1602607"/>
                </a:cubicBezTo>
                <a:cubicBezTo>
                  <a:pt x="1257178" y="1602607"/>
                  <a:pt x="1602607" y="1257178"/>
                  <a:pt x="1602607" y="831070"/>
                </a:cubicBezTo>
                <a:cubicBezTo>
                  <a:pt x="1602607" y="404962"/>
                  <a:pt x="1257178" y="59533"/>
                  <a:pt x="831070" y="59533"/>
                </a:cubicBezTo>
                <a:close/>
                <a:moveTo>
                  <a:pt x="831070" y="47625"/>
                </a:moveTo>
                <a:cubicBezTo>
                  <a:pt x="1263755" y="47625"/>
                  <a:pt x="1614515" y="398385"/>
                  <a:pt x="1614515" y="831070"/>
                </a:cubicBezTo>
                <a:cubicBezTo>
                  <a:pt x="1614515" y="1263755"/>
                  <a:pt x="1263755" y="1614515"/>
                  <a:pt x="831070" y="1614515"/>
                </a:cubicBezTo>
                <a:cubicBezTo>
                  <a:pt x="398385" y="1614515"/>
                  <a:pt x="47625" y="1263755"/>
                  <a:pt x="47625" y="831070"/>
                </a:cubicBezTo>
                <a:cubicBezTo>
                  <a:pt x="47625" y="398385"/>
                  <a:pt x="398385" y="47625"/>
                  <a:pt x="831070" y="47625"/>
                </a:cubicBezTo>
                <a:close/>
                <a:moveTo>
                  <a:pt x="831070" y="19381"/>
                </a:moveTo>
                <a:cubicBezTo>
                  <a:pt x="382787" y="19381"/>
                  <a:pt x="19381" y="382787"/>
                  <a:pt x="19381" y="831070"/>
                </a:cubicBezTo>
                <a:cubicBezTo>
                  <a:pt x="19381" y="1279353"/>
                  <a:pt x="382787" y="1642759"/>
                  <a:pt x="831070" y="1642759"/>
                </a:cubicBezTo>
                <a:cubicBezTo>
                  <a:pt x="1279353" y="1642759"/>
                  <a:pt x="1642759" y="1279353"/>
                  <a:pt x="1642759" y="831070"/>
                </a:cubicBezTo>
                <a:cubicBezTo>
                  <a:pt x="1642759" y="382787"/>
                  <a:pt x="1279353" y="19381"/>
                  <a:pt x="831070" y="19381"/>
                </a:cubicBezTo>
                <a:close/>
                <a:moveTo>
                  <a:pt x="831070" y="0"/>
                </a:moveTo>
                <a:cubicBezTo>
                  <a:pt x="1290057" y="0"/>
                  <a:pt x="1662140" y="372083"/>
                  <a:pt x="1662140" y="831070"/>
                </a:cubicBezTo>
                <a:cubicBezTo>
                  <a:pt x="1662140" y="1290057"/>
                  <a:pt x="1290057" y="1662140"/>
                  <a:pt x="831070" y="1662140"/>
                </a:cubicBezTo>
                <a:cubicBezTo>
                  <a:pt x="372083" y="1662140"/>
                  <a:pt x="0" y="1290057"/>
                  <a:pt x="0" y="831070"/>
                </a:cubicBezTo>
                <a:cubicBezTo>
                  <a:pt x="0" y="372083"/>
                  <a:pt x="372083" y="0"/>
                  <a:pt x="831070" y="0"/>
                </a:cubicBezTo>
                <a:close/>
              </a:path>
            </a:pathLst>
          </a:cu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3" name="Tex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1" name="Rounded Rectangle 53"/>
          <p:cNvSpPr/>
          <p:nvPr/>
        </p:nvSpPr>
        <p:spPr>
          <a:xfrm>
            <a:off x="189186" y="189185"/>
            <a:ext cx="8765628" cy="6479629"/>
          </a:xfrm>
          <a:custGeom>
            <a:avLst/>
            <a:gdLst/>
            <a:ahLst/>
            <a:cxnLst/>
            <a:rect l="l" t="t" r="r" b="b"/>
            <a:pathLst>
              <a:path w="8765628" h="6479629">
                <a:moveTo>
                  <a:pt x="607002" y="6479628"/>
                </a:moveTo>
                <a:lnTo>
                  <a:pt x="8765628" y="6479628"/>
                </a:lnTo>
                <a:lnTo>
                  <a:pt x="8765628" y="6479629"/>
                </a:lnTo>
                <a:lnTo>
                  <a:pt x="8158616" y="6479629"/>
                </a:lnTo>
                <a:lnTo>
                  <a:pt x="6389364" y="6479629"/>
                </a:lnTo>
                <a:lnTo>
                  <a:pt x="607012" y="6479629"/>
                </a:lnTo>
                <a:close/>
                <a:moveTo>
                  <a:pt x="4517156" y="0"/>
                </a:moveTo>
                <a:lnTo>
                  <a:pt x="8475425" y="0"/>
                </a:lnTo>
                <a:cubicBezTo>
                  <a:pt x="8635703" y="10"/>
                  <a:pt x="8765628" y="129941"/>
                  <a:pt x="8765628" y="290221"/>
                </a:cubicBezTo>
                <a:lnTo>
                  <a:pt x="8765628" y="607013"/>
                </a:lnTo>
                <a:lnTo>
                  <a:pt x="8765628" y="2935529"/>
                </a:lnTo>
                <a:lnTo>
                  <a:pt x="8765628" y="4103365"/>
                </a:lnTo>
                <a:lnTo>
                  <a:pt x="8765628" y="5872617"/>
                </a:lnTo>
                <a:lnTo>
                  <a:pt x="8765628" y="6189404"/>
                </a:lnTo>
                <a:cubicBezTo>
                  <a:pt x="8765628" y="6349690"/>
                  <a:pt x="8635691" y="6479627"/>
                  <a:pt x="8475405" y="6479627"/>
                </a:cubicBezTo>
                <a:lnTo>
                  <a:pt x="290223" y="6479627"/>
                </a:lnTo>
                <a:cubicBezTo>
                  <a:pt x="129937" y="6479627"/>
                  <a:pt x="0" y="6349690"/>
                  <a:pt x="0" y="6189404"/>
                </a:cubicBezTo>
                <a:lnTo>
                  <a:pt x="0" y="5872617"/>
                </a:lnTo>
                <a:lnTo>
                  <a:pt x="0" y="3544099"/>
                </a:lnTo>
                <a:lnTo>
                  <a:pt x="0" y="796828"/>
                </a:lnTo>
                <a:cubicBezTo>
                  <a:pt x="98966" y="973904"/>
                  <a:pt x="288723" y="1092262"/>
                  <a:pt x="506124" y="1092262"/>
                </a:cubicBezTo>
                <a:cubicBezTo>
                  <a:pt x="829839" y="1092262"/>
                  <a:pt x="1092262" y="829839"/>
                  <a:pt x="1092262" y="506124"/>
                </a:cubicBezTo>
                <a:cubicBezTo>
                  <a:pt x="1092262" y="288724"/>
                  <a:pt x="973904" y="98967"/>
                  <a:pt x="796830" y="1"/>
                </a:cubicBezTo>
                <a:lnTo>
                  <a:pt x="4517156" y="1"/>
                </a:lnTo>
                <a:close/>
              </a:path>
            </a:pathLst>
          </a:cu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  <a:gs pos="46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172" name="Donut 93"/>
          <p:cNvSpPr/>
          <p:nvPr/>
        </p:nvSpPr>
        <p:spPr>
          <a:xfrm>
            <a:off x="189208" y="189185"/>
            <a:ext cx="1177601" cy="1177622"/>
          </a:xfrm>
          <a:custGeom>
            <a:avLst/>
            <a:gdLst/>
            <a:ahLst/>
            <a:cxnLst/>
            <a:rect l="l" t="t" r="r" b="b"/>
            <a:pathLst>
              <a:path w="1177601" h="1177622">
                <a:moveTo>
                  <a:pt x="900025" y="0"/>
                </a:moveTo>
                <a:lnTo>
                  <a:pt x="942983" y="0"/>
                </a:lnTo>
                <a:cubicBezTo>
                  <a:pt x="1087408" y="120933"/>
                  <a:pt x="1177601" y="302996"/>
                  <a:pt x="1177601" y="506125"/>
                </a:cubicBezTo>
                <a:cubicBezTo>
                  <a:pt x="1177601" y="876983"/>
                  <a:pt x="876962" y="1177622"/>
                  <a:pt x="506104" y="1177622"/>
                </a:cubicBezTo>
                <a:cubicBezTo>
                  <a:pt x="302985" y="1177622"/>
                  <a:pt x="120931" y="1087438"/>
                  <a:pt x="0" y="943024"/>
                </a:cubicBezTo>
                <a:lnTo>
                  <a:pt x="0" y="900068"/>
                </a:lnTo>
                <a:cubicBezTo>
                  <a:pt x="115715" y="1052925"/>
                  <a:pt x="299555" y="1150158"/>
                  <a:pt x="506104" y="1150158"/>
                </a:cubicBezTo>
                <a:cubicBezTo>
                  <a:pt x="861794" y="1150158"/>
                  <a:pt x="1150137" y="861815"/>
                  <a:pt x="1150137" y="506125"/>
                </a:cubicBezTo>
                <a:cubicBezTo>
                  <a:pt x="1150137" y="299565"/>
                  <a:pt x="1052894" y="115717"/>
                  <a:pt x="900025" y="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3" name="Donut 94"/>
          <p:cNvSpPr/>
          <p:nvPr/>
        </p:nvSpPr>
        <p:spPr>
          <a:xfrm>
            <a:off x="189207" y="189186"/>
            <a:ext cx="1253832" cy="1253852"/>
          </a:xfrm>
          <a:custGeom>
            <a:avLst/>
            <a:gdLst/>
            <a:ahLst/>
            <a:cxnLst/>
            <a:rect l="l" t="t" r="r" b="b"/>
            <a:pathLst>
              <a:path w="1253832" h="1253852">
                <a:moveTo>
                  <a:pt x="989075" y="0"/>
                </a:moveTo>
                <a:lnTo>
                  <a:pt x="1053474" y="0"/>
                </a:lnTo>
                <a:cubicBezTo>
                  <a:pt x="1178453" y="131817"/>
                  <a:pt x="1253832" y="310168"/>
                  <a:pt x="1253832" y="506124"/>
                </a:cubicBezTo>
                <a:cubicBezTo>
                  <a:pt x="1253832" y="919083"/>
                  <a:pt x="919063" y="1253852"/>
                  <a:pt x="506104" y="1253852"/>
                </a:cubicBezTo>
                <a:cubicBezTo>
                  <a:pt x="310157" y="1253852"/>
                  <a:pt x="131814" y="1178480"/>
                  <a:pt x="0" y="1053511"/>
                </a:cubicBezTo>
                <a:lnTo>
                  <a:pt x="0" y="989119"/>
                </a:lnTo>
                <a:cubicBezTo>
                  <a:pt x="126651" y="1123784"/>
                  <a:pt x="306649" y="1207089"/>
                  <a:pt x="506104" y="1207089"/>
                </a:cubicBezTo>
                <a:cubicBezTo>
                  <a:pt x="893236" y="1207089"/>
                  <a:pt x="1207069" y="893256"/>
                  <a:pt x="1207069" y="506124"/>
                </a:cubicBezTo>
                <a:cubicBezTo>
                  <a:pt x="1207069" y="306658"/>
                  <a:pt x="1123755" y="126650"/>
                  <a:pt x="989075" y="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5" name="Donut 95"/>
          <p:cNvSpPr/>
          <p:nvPr/>
        </p:nvSpPr>
        <p:spPr>
          <a:xfrm>
            <a:off x="189208" y="189185"/>
            <a:ext cx="1289549" cy="1289570"/>
          </a:xfrm>
          <a:custGeom>
            <a:avLst/>
            <a:gdLst/>
            <a:ahLst/>
            <a:cxnLst/>
            <a:rect l="l" t="t" r="r" b="b"/>
            <a:pathLst>
              <a:path w="1289549" h="1289570">
                <a:moveTo>
                  <a:pt x="1084199" y="0"/>
                </a:moveTo>
                <a:lnTo>
                  <a:pt x="1099567" y="0"/>
                </a:lnTo>
                <a:cubicBezTo>
                  <a:pt x="1219027" y="134571"/>
                  <a:pt x="1289549" y="312112"/>
                  <a:pt x="1289549" y="506125"/>
                </a:cubicBezTo>
                <a:cubicBezTo>
                  <a:pt x="1289549" y="938810"/>
                  <a:pt x="938789" y="1289570"/>
                  <a:pt x="506104" y="1289570"/>
                </a:cubicBezTo>
                <a:cubicBezTo>
                  <a:pt x="312101" y="1289570"/>
                  <a:pt x="134568" y="1219055"/>
                  <a:pt x="0" y="1099605"/>
                </a:cubicBezTo>
                <a:lnTo>
                  <a:pt x="0" y="1084237"/>
                </a:lnTo>
                <a:cubicBezTo>
                  <a:pt x="133633" y="1205577"/>
                  <a:pt x="311450" y="1277662"/>
                  <a:pt x="506104" y="1277662"/>
                </a:cubicBezTo>
                <a:cubicBezTo>
                  <a:pt x="932212" y="1277662"/>
                  <a:pt x="1277641" y="932233"/>
                  <a:pt x="1277641" y="506125"/>
                </a:cubicBezTo>
                <a:cubicBezTo>
                  <a:pt x="1277641" y="311461"/>
                  <a:pt x="1205549" y="133636"/>
                  <a:pt x="1084199" y="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7" name="Donut 96"/>
          <p:cNvSpPr/>
          <p:nvPr/>
        </p:nvSpPr>
        <p:spPr>
          <a:xfrm>
            <a:off x="189207" y="189188"/>
            <a:ext cx="1337174" cy="1337193"/>
          </a:xfrm>
          <a:custGeom>
            <a:avLst/>
            <a:gdLst/>
            <a:ahLst/>
            <a:cxnLst/>
            <a:rect l="l" t="t" r="r" b="b"/>
            <a:pathLst>
              <a:path w="1337174" h="1337193">
                <a:moveTo>
                  <a:pt x="1136018" y="0"/>
                </a:moveTo>
                <a:lnTo>
                  <a:pt x="1161029" y="0"/>
                </a:lnTo>
                <a:cubicBezTo>
                  <a:pt x="1272463" y="138414"/>
                  <a:pt x="1337174" y="314711"/>
                  <a:pt x="1337174" y="506123"/>
                </a:cubicBezTo>
                <a:cubicBezTo>
                  <a:pt x="1337174" y="965110"/>
                  <a:pt x="965091" y="1337193"/>
                  <a:pt x="506104" y="1337193"/>
                </a:cubicBezTo>
                <a:cubicBezTo>
                  <a:pt x="314701" y="1337193"/>
                  <a:pt x="138411" y="1272488"/>
                  <a:pt x="0" y="1161064"/>
                </a:cubicBezTo>
                <a:lnTo>
                  <a:pt x="0" y="1136052"/>
                </a:lnTo>
                <a:cubicBezTo>
                  <a:pt x="136833" y="1250830"/>
                  <a:pt x="313646" y="1317812"/>
                  <a:pt x="506104" y="1317812"/>
                </a:cubicBezTo>
                <a:cubicBezTo>
                  <a:pt x="954387" y="1317812"/>
                  <a:pt x="1317793" y="954406"/>
                  <a:pt x="1317793" y="506123"/>
                </a:cubicBezTo>
                <a:cubicBezTo>
                  <a:pt x="1317793" y="313656"/>
                  <a:pt x="1250805" y="136835"/>
                  <a:pt x="1136018" y="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1" name="Rectangle 180"/>
          <p:cNvSpPr/>
          <p:nvPr/>
        </p:nvSpPr>
        <p:spPr>
          <a:xfrm>
            <a:off x="0" y="0"/>
            <a:ext cx="9144000" cy="123825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182" name="Rectangle 181"/>
          <p:cNvSpPr/>
          <p:nvPr/>
        </p:nvSpPr>
        <p:spPr>
          <a:xfrm rot="16200000">
            <a:off x="-3368275" y="3368277"/>
            <a:ext cx="6858000" cy="1214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3" name="Rectangle 182"/>
          <p:cNvSpPr/>
          <p:nvPr/>
        </p:nvSpPr>
        <p:spPr>
          <a:xfrm rot="5400000">
            <a:off x="5654276" y="3368277"/>
            <a:ext cx="6858000" cy="1214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4" name="Rectangle 183"/>
          <p:cNvSpPr/>
          <p:nvPr/>
        </p:nvSpPr>
        <p:spPr>
          <a:xfrm rot="10800000">
            <a:off x="2" y="6734174"/>
            <a:ext cx="9144000" cy="123825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185" name="Oval 184"/>
          <p:cNvSpPr/>
          <p:nvPr/>
        </p:nvSpPr>
        <p:spPr>
          <a:xfrm>
            <a:off x="1419226" y="1129672"/>
            <a:ext cx="15715" cy="15715"/>
          </a:xfrm>
          <a:prstGeom prst="ellipse">
            <a:avLst/>
          </a:prstGeom>
          <a:gradFill>
            <a:gsLst>
              <a:gs pos="100000">
                <a:schemeClr val="tx1">
                  <a:alpha val="23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186" name="Oval 185"/>
          <p:cNvSpPr/>
          <p:nvPr/>
        </p:nvSpPr>
        <p:spPr>
          <a:xfrm>
            <a:off x="1301639" y="1085983"/>
            <a:ext cx="15715" cy="15715"/>
          </a:xfrm>
          <a:prstGeom prst="ellipse">
            <a:avLst/>
          </a:prstGeom>
          <a:solidFill>
            <a:srgbClr val="2164B5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87" name="Group 186"/>
          <p:cNvGrpSpPr/>
          <p:nvPr/>
        </p:nvGrpSpPr>
        <p:grpSpPr>
          <a:xfrm>
            <a:off x="206883" y="291601"/>
            <a:ext cx="1402483" cy="1272307"/>
            <a:chOff x="206883" y="291601"/>
            <a:chExt cx="1402483" cy="1272307"/>
          </a:xfrm>
        </p:grpSpPr>
        <p:sp>
          <p:nvSpPr>
            <p:cNvPr id="188" name="Oval 187"/>
            <p:cNvSpPr/>
            <p:nvPr userDrawn="1"/>
          </p:nvSpPr>
          <p:spPr>
            <a:xfrm>
              <a:off x="1317768" y="1262032"/>
              <a:ext cx="15715" cy="15715"/>
            </a:xfrm>
            <a:prstGeom prst="ellipse">
              <a:avLst/>
            </a:prstGeom>
            <a:gradFill>
              <a:gsLst>
                <a:gs pos="100000">
                  <a:schemeClr val="tx1">
                    <a:alpha val="23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 dirty="0"/>
            </a:p>
          </p:txBody>
        </p:sp>
        <p:grpSp>
          <p:nvGrpSpPr>
            <p:cNvPr id="189" name="Group 188"/>
            <p:cNvGrpSpPr/>
            <p:nvPr userDrawn="1"/>
          </p:nvGrpSpPr>
          <p:grpSpPr>
            <a:xfrm>
              <a:off x="206883" y="291601"/>
              <a:ext cx="1402483" cy="1272307"/>
              <a:chOff x="206883" y="291601"/>
              <a:chExt cx="1402483" cy="1272307"/>
            </a:xfrm>
          </p:grpSpPr>
          <p:sp>
            <p:nvSpPr>
              <p:cNvPr id="190" name="Oval 189"/>
              <p:cNvSpPr/>
              <p:nvPr userDrawn="1"/>
            </p:nvSpPr>
            <p:spPr>
              <a:xfrm>
                <a:off x="1437770" y="1084096"/>
                <a:ext cx="45719" cy="45719"/>
              </a:xfrm>
              <a:prstGeom prst="ellipse">
                <a:avLst/>
              </a:prstGeom>
              <a:solidFill>
                <a:schemeClr val="tx1">
                  <a:alpha val="1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GB" dirty="0"/>
              </a:p>
            </p:txBody>
          </p:sp>
          <p:sp>
            <p:nvSpPr>
              <p:cNvPr id="194" name="Oval 193"/>
              <p:cNvSpPr/>
              <p:nvPr userDrawn="1"/>
            </p:nvSpPr>
            <p:spPr>
              <a:xfrm>
                <a:off x="1459703" y="1055848"/>
                <a:ext cx="15715" cy="15715"/>
              </a:xfrm>
              <a:prstGeom prst="ellipse">
                <a:avLst/>
              </a:prstGeom>
              <a:solidFill>
                <a:schemeClr val="tx1">
                  <a:alpha val="1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GB" dirty="0"/>
              </a:p>
            </p:txBody>
          </p:sp>
          <p:sp>
            <p:nvSpPr>
              <p:cNvPr id="195" name="Oval 194"/>
              <p:cNvSpPr/>
              <p:nvPr userDrawn="1"/>
            </p:nvSpPr>
            <p:spPr>
              <a:xfrm>
                <a:off x="847249" y="1518189"/>
                <a:ext cx="45719" cy="45719"/>
              </a:xfrm>
              <a:prstGeom prst="ellipse">
                <a:avLst/>
              </a:prstGeom>
              <a:solidFill>
                <a:schemeClr val="tx1">
                  <a:alpha val="1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6" name="Oval 195"/>
              <p:cNvSpPr/>
              <p:nvPr userDrawn="1"/>
            </p:nvSpPr>
            <p:spPr>
              <a:xfrm>
                <a:off x="1499457" y="312570"/>
                <a:ext cx="15715" cy="15715"/>
              </a:xfrm>
              <a:prstGeom prst="ellipse">
                <a:avLst/>
              </a:prstGeom>
              <a:solidFill>
                <a:schemeClr val="tx1">
                  <a:alpha val="1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7" name="Oval 196"/>
              <p:cNvSpPr/>
              <p:nvPr userDrawn="1"/>
            </p:nvSpPr>
            <p:spPr>
              <a:xfrm>
                <a:off x="1444703" y="291601"/>
                <a:ext cx="15715" cy="15715"/>
              </a:xfrm>
              <a:prstGeom prst="ellipse">
                <a:avLst/>
              </a:prstGeom>
              <a:solidFill>
                <a:schemeClr val="tx1">
                  <a:alpha val="1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8" name="Oval 197"/>
              <p:cNvSpPr/>
              <p:nvPr userDrawn="1"/>
            </p:nvSpPr>
            <p:spPr>
              <a:xfrm>
                <a:off x="1458470" y="307475"/>
                <a:ext cx="28860" cy="31254"/>
              </a:xfrm>
              <a:prstGeom prst="ellipse">
                <a:avLst/>
              </a:prstGeom>
              <a:solidFill>
                <a:schemeClr val="tx1">
                  <a:alpha val="1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9" name="Oval 198"/>
              <p:cNvSpPr/>
              <p:nvPr userDrawn="1"/>
            </p:nvSpPr>
            <p:spPr>
              <a:xfrm>
                <a:off x="206883" y="1397495"/>
                <a:ext cx="32400" cy="31254"/>
              </a:xfrm>
              <a:prstGeom prst="ellipse">
                <a:avLst/>
              </a:prstGeom>
              <a:solidFill>
                <a:schemeClr val="tx1">
                  <a:alpha val="1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0" name="Oval 199"/>
              <p:cNvSpPr/>
              <p:nvPr userDrawn="1"/>
            </p:nvSpPr>
            <p:spPr>
              <a:xfrm>
                <a:off x="902492" y="1515429"/>
                <a:ext cx="15715" cy="15715"/>
              </a:xfrm>
              <a:prstGeom prst="ellipse">
                <a:avLst/>
              </a:prstGeom>
              <a:solidFill>
                <a:schemeClr val="tx1">
                  <a:alpha val="1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1" name="Oval 200"/>
              <p:cNvSpPr/>
              <p:nvPr userDrawn="1"/>
            </p:nvSpPr>
            <p:spPr>
              <a:xfrm>
                <a:off x="239775" y="1422561"/>
                <a:ext cx="15715" cy="15715"/>
              </a:xfrm>
              <a:prstGeom prst="ellipse">
                <a:avLst/>
              </a:prstGeom>
              <a:solidFill>
                <a:schemeClr val="tx1">
                  <a:alpha val="1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2" name="Oval 201"/>
              <p:cNvSpPr/>
              <p:nvPr userDrawn="1"/>
            </p:nvSpPr>
            <p:spPr>
              <a:xfrm>
                <a:off x="235805" y="1454909"/>
                <a:ext cx="15715" cy="15715"/>
              </a:xfrm>
              <a:prstGeom prst="ellipse">
                <a:avLst/>
              </a:prstGeom>
              <a:solidFill>
                <a:schemeClr val="tx1">
                  <a:alpha val="1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3" name="Oval 202"/>
              <p:cNvSpPr/>
              <p:nvPr userDrawn="1"/>
            </p:nvSpPr>
            <p:spPr>
              <a:xfrm>
                <a:off x="433925" y="1525554"/>
                <a:ext cx="36000" cy="36000"/>
              </a:xfrm>
              <a:prstGeom prst="ellipse">
                <a:avLst/>
              </a:prstGeom>
              <a:solidFill>
                <a:schemeClr val="tx1">
                  <a:alpha val="1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4" name="Oval 203"/>
              <p:cNvSpPr/>
              <p:nvPr userDrawn="1"/>
            </p:nvSpPr>
            <p:spPr>
              <a:xfrm>
                <a:off x="1174977" y="1409708"/>
                <a:ext cx="15715" cy="15715"/>
              </a:xfrm>
              <a:prstGeom prst="ellipse">
                <a:avLst/>
              </a:prstGeom>
              <a:solidFill>
                <a:schemeClr val="tx1">
                  <a:alpha val="1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5" name="Oval 204"/>
              <p:cNvSpPr/>
              <p:nvPr userDrawn="1"/>
            </p:nvSpPr>
            <p:spPr>
              <a:xfrm>
                <a:off x="1196828" y="1443456"/>
                <a:ext cx="15715" cy="15715"/>
              </a:xfrm>
              <a:prstGeom prst="ellipse">
                <a:avLst/>
              </a:prstGeom>
              <a:solidFill>
                <a:schemeClr val="tx1">
                  <a:alpha val="1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6" name="Oval 205"/>
              <p:cNvSpPr/>
              <p:nvPr userDrawn="1"/>
            </p:nvSpPr>
            <p:spPr>
              <a:xfrm>
                <a:off x="1156569" y="1437320"/>
                <a:ext cx="15715" cy="15715"/>
              </a:xfrm>
              <a:prstGeom prst="ellipse">
                <a:avLst/>
              </a:prstGeom>
              <a:solidFill>
                <a:schemeClr val="tx1">
                  <a:alpha val="1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7" name="Oval 206"/>
              <p:cNvSpPr/>
              <p:nvPr userDrawn="1"/>
            </p:nvSpPr>
            <p:spPr>
              <a:xfrm>
                <a:off x="1541528" y="720944"/>
                <a:ext cx="45719" cy="45719"/>
              </a:xfrm>
              <a:prstGeom prst="ellipse">
                <a:avLst/>
              </a:prstGeom>
              <a:solidFill>
                <a:schemeClr val="tx1">
                  <a:alpha val="1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8" name="Oval 207"/>
              <p:cNvSpPr/>
              <p:nvPr userDrawn="1"/>
            </p:nvSpPr>
            <p:spPr>
              <a:xfrm>
                <a:off x="1593651" y="737667"/>
                <a:ext cx="15715" cy="15715"/>
              </a:xfrm>
              <a:prstGeom prst="ellipse">
                <a:avLst/>
              </a:prstGeom>
              <a:solidFill>
                <a:schemeClr val="tx1">
                  <a:alpha val="1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9" name="Oval 208"/>
              <p:cNvSpPr/>
              <p:nvPr userDrawn="1"/>
            </p:nvSpPr>
            <p:spPr>
              <a:xfrm>
                <a:off x="1541773" y="670192"/>
                <a:ext cx="28860" cy="31254"/>
              </a:xfrm>
              <a:prstGeom prst="ellipse">
                <a:avLst/>
              </a:prstGeom>
              <a:solidFill>
                <a:schemeClr val="tx1">
                  <a:alpha val="1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0" name="Oval 209"/>
              <p:cNvSpPr/>
              <p:nvPr userDrawn="1"/>
            </p:nvSpPr>
            <p:spPr>
              <a:xfrm>
                <a:off x="1547289" y="460957"/>
                <a:ext cx="15715" cy="15715"/>
              </a:xfrm>
              <a:prstGeom prst="ellipse">
                <a:avLst/>
              </a:prstGeom>
              <a:solidFill>
                <a:schemeClr val="tx1">
                  <a:alpha val="1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1" name="Oval 210"/>
              <p:cNvSpPr/>
              <p:nvPr userDrawn="1"/>
            </p:nvSpPr>
            <p:spPr>
              <a:xfrm>
                <a:off x="454897" y="1503192"/>
                <a:ext cx="15715" cy="15715"/>
              </a:xfrm>
              <a:prstGeom prst="ellipse">
                <a:avLst/>
              </a:prstGeom>
              <a:solidFill>
                <a:schemeClr val="tx1">
                  <a:alpha val="1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212" name="Group 211"/>
          <p:cNvGrpSpPr/>
          <p:nvPr/>
        </p:nvGrpSpPr>
        <p:grpSpPr>
          <a:xfrm>
            <a:off x="268567" y="233027"/>
            <a:ext cx="1222177" cy="1208308"/>
            <a:chOff x="268567" y="233027"/>
            <a:chExt cx="1222177" cy="1208308"/>
          </a:xfrm>
          <a:solidFill>
            <a:schemeClr val="bg1">
              <a:lumMod val="95000"/>
            </a:schemeClr>
          </a:solidFill>
        </p:grpSpPr>
        <p:sp>
          <p:nvSpPr>
            <p:cNvPr id="213" name="Oval 212"/>
            <p:cNvSpPr/>
            <p:nvPr userDrawn="1"/>
          </p:nvSpPr>
          <p:spPr>
            <a:xfrm>
              <a:off x="1187624" y="1255044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4" name="Oval 213"/>
            <p:cNvSpPr/>
            <p:nvPr userDrawn="1"/>
          </p:nvSpPr>
          <p:spPr>
            <a:xfrm>
              <a:off x="1296448" y="423072"/>
              <a:ext cx="36000" cy="3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15" name="Group 214"/>
            <p:cNvGrpSpPr/>
            <p:nvPr userDrawn="1"/>
          </p:nvGrpSpPr>
          <p:grpSpPr>
            <a:xfrm>
              <a:off x="268567" y="233027"/>
              <a:ext cx="1222177" cy="1208308"/>
              <a:chOff x="268567" y="233027"/>
              <a:chExt cx="1222177" cy="1208308"/>
            </a:xfrm>
            <a:grpFill/>
          </p:grpSpPr>
          <p:sp>
            <p:nvSpPr>
              <p:cNvPr id="217" name="Oval 216"/>
              <p:cNvSpPr/>
              <p:nvPr userDrawn="1"/>
            </p:nvSpPr>
            <p:spPr>
              <a:xfrm>
                <a:off x="1311161" y="259671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9" name="Oval 218"/>
              <p:cNvSpPr/>
              <p:nvPr userDrawn="1"/>
            </p:nvSpPr>
            <p:spPr>
              <a:xfrm>
                <a:off x="1000613" y="1218537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0" name="Oval 219"/>
              <p:cNvSpPr/>
              <p:nvPr userDrawn="1"/>
            </p:nvSpPr>
            <p:spPr>
              <a:xfrm>
                <a:off x="1073955" y="1224966"/>
                <a:ext cx="15715" cy="157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1" name="Oval 220"/>
              <p:cNvSpPr/>
              <p:nvPr userDrawn="1"/>
            </p:nvSpPr>
            <p:spPr>
              <a:xfrm>
                <a:off x="268567" y="1270654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2" name="Oval 221"/>
              <p:cNvSpPr/>
              <p:nvPr userDrawn="1"/>
            </p:nvSpPr>
            <p:spPr>
              <a:xfrm>
                <a:off x="341909" y="1246130"/>
                <a:ext cx="15715" cy="157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3" name="Oval 222"/>
              <p:cNvSpPr/>
              <p:nvPr userDrawn="1"/>
            </p:nvSpPr>
            <p:spPr>
              <a:xfrm>
                <a:off x="370808" y="1395616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4" name="Oval 223"/>
              <p:cNvSpPr/>
              <p:nvPr userDrawn="1"/>
            </p:nvSpPr>
            <p:spPr>
              <a:xfrm>
                <a:off x="895347" y="1389114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5" name="Oval 224"/>
              <p:cNvSpPr/>
              <p:nvPr userDrawn="1"/>
            </p:nvSpPr>
            <p:spPr>
              <a:xfrm>
                <a:off x="514352" y="1363766"/>
                <a:ext cx="25200" cy="252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5" name="Oval 234"/>
              <p:cNvSpPr/>
              <p:nvPr userDrawn="1"/>
            </p:nvSpPr>
            <p:spPr>
              <a:xfrm>
                <a:off x="1284840" y="1059536"/>
                <a:ext cx="46800" cy="46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7" name="Oval 236"/>
              <p:cNvSpPr/>
              <p:nvPr userDrawn="1"/>
            </p:nvSpPr>
            <p:spPr>
              <a:xfrm>
                <a:off x="955885" y="1366108"/>
                <a:ext cx="15715" cy="157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9" name="Oval 238"/>
              <p:cNvSpPr/>
              <p:nvPr userDrawn="1"/>
            </p:nvSpPr>
            <p:spPr>
              <a:xfrm>
                <a:off x="1251059" y="233027"/>
                <a:ext cx="18000" cy="1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0" name="Oval 239"/>
              <p:cNvSpPr/>
              <p:nvPr userDrawn="1"/>
            </p:nvSpPr>
            <p:spPr>
              <a:xfrm>
                <a:off x="1434564" y="664165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1" name="Oval 240"/>
              <p:cNvSpPr/>
              <p:nvPr userDrawn="1"/>
            </p:nvSpPr>
            <p:spPr>
              <a:xfrm>
                <a:off x="1295462" y="785880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2" name="Oval 241"/>
              <p:cNvSpPr/>
              <p:nvPr userDrawn="1"/>
            </p:nvSpPr>
            <p:spPr>
              <a:xfrm>
                <a:off x="1415920" y="698832"/>
                <a:ext cx="15715" cy="1571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3" name="Oval 242"/>
              <p:cNvSpPr/>
              <p:nvPr userDrawn="1"/>
            </p:nvSpPr>
            <p:spPr>
              <a:xfrm>
                <a:off x="1469144" y="908719"/>
                <a:ext cx="21600" cy="21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16" name="Oval 215"/>
            <p:cNvSpPr/>
            <p:nvPr userDrawn="1"/>
          </p:nvSpPr>
          <p:spPr>
            <a:xfrm>
              <a:off x="1287244" y="461740"/>
              <a:ext cx="18000" cy="1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4" name="Rectangle 168"/>
          <p:cNvSpPr/>
          <p:nvPr/>
        </p:nvSpPr>
        <p:spPr>
          <a:xfrm rot="14904618">
            <a:off x="1407941" y="93986"/>
            <a:ext cx="24776" cy="468294"/>
          </a:xfrm>
          <a:custGeom>
            <a:avLst/>
            <a:gdLst/>
            <a:ahLst/>
            <a:cxnLst/>
            <a:rect l="l" t="t" r="r" b="b"/>
            <a:pathLst>
              <a:path w="24776" h="468294">
                <a:moveTo>
                  <a:pt x="24776" y="468294"/>
                </a:moveTo>
                <a:lnTo>
                  <a:pt x="0" y="468294"/>
                </a:lnTo>
                <a:lnTo>
                  <a:pt x="0" y="3000"/>
                </a:lnTo>
                <a:lnTo>
                  <a:pt x="24776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12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246" name="Rectangle 169"/>
          <p:cNvSpPr/>
          <p:nvPr/>
        </p:nvSpPr>
        <p:spPr>
          <a:xfrm rot="14904618">
            <a:off x="1520192" y="-18839"/>
            <a:ext cx="45719" cy="690010"/>
          </a:xfrm>
          <a:custGeom>
            <a:avLst/>
            <a:gdLst/>
            <a:ahLst/>
            <a:cxnLst/>
            <a:rect l="l" t="t" r="r" b="b"/>
            <a:pathLst>
              <a:path w="45719" h="690010">
                <a:moveTo>
                  <a:pt x="45719" y="690010"/>
                </a:moveTo>
                <a:lnTo>
                  <a:pt x="0" y="690010"/>
                </a:lnTo>
                <a:lnTo>
                  <a:pt x="0" y="4566"/>
                </a:lnTo>
                <a:cubicBezTo>
                  <a:pt x="15397" y="4805"/>
                  <a:pt x="30725" y="3964"/>
                  <a:pt x="45719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alpha val="12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247" name="Rectangle 159"/>
          <p:cNvSpPr/>
          <p:nvPr/>
        </p:nvSpPr>
        <p:spPr>
          <a:xfrm rot="18977474">
            <a:off x="1248322" y="1018270"/>
            <a:ext cx="45719" cy="395859"/>
          </a:xfrm>
          <a:custGeom>
            <a:avLst/>
            <a:gdLst/>
            <a:ahLst/>
            <a:cxnLst/>
            <a:rect l="l" t="t" r="r" b="b"/>
            <a:pathLst>
              <a:path w="45719" h="395859">
                <a:moveTo>
                  <a:pt x="45719" y="0"/>
                </a:moveTo>
                <a:lnTo>
                  <a:pt x="45719" y="395859"/>
                </a:lnTo>
                <a:lnTo>
                  <a:pt x="0" y="395859"/>
                </a:lnTo>
                <a:lnTo>
                  <a:pt x="0" y="4945"/>
                </a:lnTo>
                <a:lnTo>
                  <a:pt x="41682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12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249" name="Rectangle 160"/>
          <p:cNvSpPr/>
          <p:nvPr/>
        </p:nvSpPr>
        <p:spPr>
          <a:xfrm rot="18977474">
            <a:off x="1347648" y="1006445"/>
            <a:ext cx="21537" cy="725696"/>
          </a:xfrm>
          <a:custGeom>
            <a:avLst/>
            <a:gdLst/>
            <a:ahLst/>
            <a:cxnLst/>
            <a:rect l="l" t="t" r="r" b="b"/>
            <a:pathLst>
              <a:path w="21537" h="725696">
                <a:moveTo>
                  <a:pt x="21537" y="0"/>
                </a:moveTo>
                <a:lnTo>
                  <a:pt x="21537" y="725696"/>
                </a:lnTo>
                <a:lnTo>
                  <a:pt x="0" y="725696"/>
                </a:lnTo>
                <a:lnTo>
                  <a:pt x="0" y="577"/>
                </a:lnTo>
                <a:cubicBezTo>
                  <a:pt x="7198" y="1437"/>
                  <a:pt x="14390" y="1269"/>
                  <a:pt x="21537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alpha val="12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250" name="Rectangle 173"/>
          <p:cNvSpPr/>
          <p:nvPr/>
        </p:nvSpPr>
        <p:spPr>
          <a:xfrm rot="18977474">
            <a:off x="1231635" y="1062503"/>
            <a:ext cx="40824" cy="510410"/>
          </a:xfrm>
          <a:custGeom>
            <a:avLst/>
            <a:gdLst/>
            <a:ahLst/>
            <a:cxnLst/>
            <a:rect l="l" t="t" r="r" b="b"/>
            <a:pathLst>
              <a:path w="40824" h="510410">
                <a:moveTo>
                  <a:pt x="40824" y="2986"/>
                </a:moveTo>
                <a:lnTo>
                  <a:pt x="40824" y="510410"/>
                </a:lnTo>
                <a:lnTo>
                  <a:pt x="0" y="51041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12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grpSp>
        <p:nvGrpSpPr>
          <p:cNvPr id="251" name="Group 250"/>
          <p:cNvGrpSpPr/>
          <p:nvPr/>
        </p:nvGrpSpPr>
        <p:grpSpPr>
          <a:xfrm>
            <a:off x="189186" y="189185"/>
            <a:ext cx="1012249" cy="1012249"/>
            <a:chOff x="483982" y="220857"/>
            <a:chExt cx="1816158" cy="1816158"/>
          </a:xfrm>
        </p:grpSpPr>
        <p:sp>
          <p:nvSpPr>
            <p:cNvPr id="252" name="Oval 251"/>
            <p:cNvSpPr/>
            <p:nvPr userDrawn="1"/>
          </p:nvSpPr>
          <p:spPr>
            <a:xfrm>
              <a:off x="483982" y="220857"/>
              <a:ext cx="1816158" cy="1816158"/>
            </a:xfrm>
            <a:prstGeom prst="ellipse">
              <a:avLst/>
            </a:prstGeom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>
                    <a:lumMod val="50000"/>
                  </a:schemeClr>
                </a:gs>
              </a:gsLst>
              <a:lin ang="16200000" scaled="1"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53" name="Group 252"/>
            <p:cNvGrpSpPr/>
            <p:nvPr userDrawn="1"/>
          </p:nvGrpSpPr>
          <p:grpSpPr>
            <a:xfrm>
              <a:off x="483982" y="220857"/>
              <a:ext cx="1816158" cy="1816158"/>
              <a:chOff x="483982" y="220857"/>
              <a:chExt cx="1816158" cy="1816158"/>
            </a:xfrm>
          </p:grpSpPr>
          <p:sp>
            <p:nvSpPr>
              <p:cNvPr id="254" name="Oval 253"/>
              <p:cNvSpPr/>
              <p:nvPr userDrawn="1"/>
            </p:nvSpPr>
            <p:spPr>
              <a:xfrm>
                <a:off x="483982" y="220857"/>
                <a:ext cx="1816158" cy="1816158"/>
              </a:xfrm>
              <a:prstGeom prst="ellipse">
                <a:avLst/>
              </a:prstGeom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16200000" scaled="1"/>
              </a:gra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5" name="Oval 9"/>
              <p:cNvSpPr/>
              <p:nvPr userDrawn="1"/>
            </p:nvSpPr>
            <p:spPr>
              <a:xfrm>
                <a:off x="559522" y="264840"/>
                <a:ext cx="1665078" cy="635496"/>
              </a:xfrm>
              <a:custGeom>
                <a:avLst/>
                <a:gdLst/>
                <a:ahLst/>
                <a:cxnLst/>
                <a:rect l="l" t="t" r="r" b="b"/>
                <a:pathLst>
                  <a:path w="1665078" h="635496">
                    <a:moveTo>
                      <a:pt x="832539" y="0"/>
                    </a:moveTo>
                    <a:cubicBezTo>
                      <a:pt x="1230539" y="0"/>
                      <a:pt x="1565692" y="269079"/>
                      <a:pt x="1665078" y="635496"/>
                    </a:cubicBezTo>
                    <a:lnTo>
                      <a:pt x="0" y="635496"/>
                    </a:lnTo>
                    <a:cubicBezTo>
                      <a:pt x="99386" y="269079"/>
                      <a:pt x="434539" y="0"/>
                      <a:pt x="832539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alpha val="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6" name="Oval 255"/>
              <p:cNvSpPr/>
              <p:nvPr userDrawn="1"/>
            </p:nvSpPr>
            <p:spPr>
              <a:xfrm>
                <a:off x="568823" y="305698"/>
                <a:ext cx="1646476" cy="1646476"/>
              </a:xfrm>
              <a:prstGeom prst="ellipse">
                <a:avLst/>
              </a:prstGeom>
              <a:gradFill flip="none" rotWithShape="1">
                <a:gsLst>
                  <a:gs pos="99000">
                    <a:schemeClr val="bg1">
                      <a:lumMod val="95000"/>
                    </a:schemeClr>
                  </a:gs>
                  <a:gs pos="0">
                    <a:schemeClr val="bg1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solidFill>
                  <a:schemeClr val="bg1">
                    <a:lumMod val="65000"/>
                    <a:alpha val="68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7" name="Oval 9"/>
              <p:cNvSpPr/>
              <p:nvPr userDrawn="1"/>
            </p:nvSpPr>
            <p:spPr>
              <a:xfrm>
                <a:off x="708434" y="335250"/>
                <a:ext cx="1367254" cy="478602"/>
              </a:xfrm>
              <a:custGeom>
                <a:avLst/>
                <a:gdLst/>
                <a:ahLst/>
                <a:cxnLst/>
                <a:rect l="l" t="t" r="r" b="b"/>
                <a:pathLst>
                  <a:path w="1665078" h="635496">
                    <a:moveTo>
                      <a:pt x="832539" y="0"/>
                    </a:moveTo>
                    <a:cubicBezTo>
                      <a:pt x="1230539" y="0"/>
                      <a:pt x="1565692" y="269079"/>
                      <a:pt x="1665078" y="635496"/>
                    </a:cubicBezTo>
                    <a:lnTo>
                      <a:pt x="0" y="635496"/>
                    </a:lnTo>
                    <a:cubicBezTo>
                      <a:pt x="99386" y="269079"/>
                      <a:pt x="434539" y="0"/>
                      <a:pt x="832539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alpha val="1200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8" name="Oval 9"/>
              <p:cNvSpPr/>
              <p:nvPr userDrawn="1"/>
            </p:nvSpPr>
            <p:spPr>
              <a:xfrm rot="16200000">
                <a:off x="167234" y="889635"/>
                <a:ext cx="1367254" cy="478602"/>
              </a:xfrm>
              <a:custGeom>
                <a:avLst/>
                <a:gdLst/>
                <a:ahLst/>
                <a:cxnLst/>
                <a:rect l="l" t="t" r="r" b="b"/>
                <a:pathLst>
                  <a:path w="1665078" h="635496">
                    <a:moveTo>
                      <a:pt x="832539" y="0"/>
                    </a:moveTo>
                    <a:cubicBezTo>
                      <a:pt x="1230539" y="0"/>
                      <a:pt x="1565692" y="269079"/>
                      <a:pt x="1665078" y="635496"/>
                    </a:cubicBezTo>
                    <a:lnTo>
                      <a:pt x="0" y="635496"/>
                    </a:lnTo>
                    <a:cubicBezTo>
                      <a:pt x="99386" y="269079"/>
                      <a:pt x="434539" y="0"/>
                      <a:pt x="832539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alpha val="1200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259" name="Rectangle 91"/>
          <p:cNvSpPr/>
          <p:nvPr/>
        </p:nvSpPr>
        <p:spPr>
          <a:xfrm>
            <a:off x="681872" y="1278302"/>
            <a:ext cx="35963" cy="1265306"/>
          </a:xfrm>
          <a:custGeom>
            <a:avLst/>
            <a:gdLst/>
            <a:ahLst/>
            <a:cxnLst/>
            <a:rect l="l" t="t" r="r" b="b"/>
            <a:pathLst>
              <a:path w="35963" h="1265306">
                <a:moveTo>
                  <a:pt x="35963" y="0"/>
                </a:moveTo>
                <a:lnTo>
                  <a:pt x="35963" y="1265306"/>
                </a:lnTo>
                <a:lnTo>
                  <a:pt x="0" y="1265306"/>
                </a:lnTo>
                <a:lnTo>
                  <a:pt x="0" y="916"/>
                </a:lnTo>
                <a:lnTo>
                  <a:pt x="13438" y="2271"/>
                </a:lnTo>
                <a:cubicBezTo>
                  <a:pt x="21004" y="2271"/>
                  <a:pt x="28536" y="2128"/>
                  <a:pt x="35963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alpha val="12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260" name="Rectangle 177"/>
          <p:cNvSpPr/>
          <p:nvPr/>
        </p:nvSpPr>
        <p:spPr>
          <a:xfrm>
            <a:off x="642938" y="1278772"/>
            <a:ext cx="24225" cy="583227"/>
          </a:xfrm>
          <a:custGeom>
            <a:avLst/>
            <a:gdLst/>
            <a:ahLst/>
            <a:cxnLst/>
            <a:rect l="l" t="t" r="r" b="b"/>
            <a:pathLst>
              <a:path w="24225" h="583227">
                <a:moveTo>
                  <a:pt x="0" y="0"/>
                </a:moveTo>
                <a:lnTo>
                  <a:pt x="24225" y="2442"/>
                </a:lnTo>
                <a:lnTo>
                  <a:pt x="24225" y="583227"/>
                </a:lnTo>
                <a:lnTo>
                  <a:pt x="0" y="583227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12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261" name="Rectangle 90"/>
          <p:cNvSpPr/>
          <p:nvPr/>
        </p:nvSpPr>
        <p:spPr>
          <a:xfrm>
            <a:off x="731435" y="1278765"/>
            <a:ext cx="16312" cy="824861"/>
          </a:xfrm>
          <a:custGeom>
            <a:avLst/>
            <a:gdLst/>
            <a:ahLst/>
            <a:cxnLst/>
            <a:rect l="l" t="t" r="r" b="b"/>
            <a:pathLst>
              <a:path w="16312" h="824861">
                <a:moveTo>
                  <a:pt x="16312" y="0"/>
                </a:moveTo>
                <a:lnTo>
                  <a:pt x="16312" y="824861"/>
                </a:lnTo>
                <a:lnTo>
                  <a:pt x="0" y="824861"/>
                </a:lnTo>
                <a:lnTo>
                  <a:pt x="0" y="1644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12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2" name="Rectangle 190"/>
          <p:cNvSpPr/>
          <p:nvPr/>
        </p:nvSpPr>
        <p:spPr>
          <a:xfrm rot="2217426">
            <a:off x="234781" y="1130286"/>
            <a:ext cx="35963" cy="321556"/>
          </a:xfrm>
          <a:custGeom>
            <a:avLst/>
            <a:gdLst/>
            <a:ahLst/>
            <a:cxnLst/>
            <a:rect l="l" t="t" r="r" b="b"/>
            <a:pathLst>
              <a:path w="35963" h="321556">
                <a:moveTo>
                  <a:pt x="0" y="0"/>
                </a:moveTo>
                <a:lnTo>
                  <a:pt x="35963" y="1613"/>
                </a:lnTo>
                <a:lnTo>
                  <a:pt x="35963" y="321556"/>
                </a:lnTo>
                <a:lnTo>
                  <a:pt x="0" y="321556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12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264" name="Rectangle 191"/>
          <p:cNvSpPr/>
          <p:nvPr/>
        </p:nvSpPr>
        <p:spPr>
          <a:xfrm rot="2217426">
            <a:off x="260302" y="1120134"/>
            <a:ext cx="24225" cy="140580"/>
          </a:xfrm>
          <a:custGeom>
            <a:avLst/>
            <a:gdLst/>
            <a:ahLst/>
            <a:cxnLst/>
            <a:rect l="l" t="t" r="r" b="b"/>
            <a:pathLst>
              <a:path w="24225" h="140580">
                <a:moveTo>
                  <a:pt x="0" y="0"/>
                </a:moveTo>
                <a:lnTo>
                  <a:pt x="24225" y="1086"/>
                </a:lnTo>
                <a:lnTo>
                  <a:pt x="24225" y="140580"/>
                </a:lnTo>
                <a:lnTo>
                  <a:pt x="0" y="140580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5" name="Rectangle 192"/>
          <p:cNvSpPr/>
          <p:nvPr/>
        </p:nvSpPr>
        <p:spPr>
          <a:xfrm rot="2217426">
            <a:off x="312320" y="1164847"/>
            <a:ext cx="16312" cy="204626"/>
          </a:xfrm>
          <a:custGeom>
            <a:avLst/>
            <a:gdLst/>
            <a:ahLst/>
            <a:cxnLst/>
            <a:rect l="l" t="t" r="r" b="b"/>
            <a:pathLst>
              <a:path w="16312" h="204626">
                <a:moveTo>
                  <a:pt x="0" y="2427"/>
                </a:moveTo>
                <a:lnTo>
                  <a:pt x="16312" y="0"/>
                </a:lnTo>
                <a:lnTo>
                  <a:pt x="16312" y="204626"/>
                </a:lnTo>
                <a:lnTo>
                  <a:pt x="0" y="204626"/>
                </a:lnTo>
                <a:close/>
              </a:path>
            </a:pathLst>
          </a:custGeom>
          <a:gradFill>
            <a:gsLst>
              <a:gs pos="100000">
                <a:schemeClr val="tx1">
                  <a:alpha val="12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266" name="Oval 265"/>
          <p:cNvSpPr/>
          <p:nvPr/>
        </p:nvSpPr>
        <p:spPr>
          <a:xfrm>
            <a:off x="256384" y="188640"/>
            <a:ext cx="14400" cy="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267" name="Oval 266"/>
          <p:cNvSpPr/>
          <p:nvPr/>
        </p:nvSpPr>
        <p:spPr>
          <a:xfrm>
            <a:off x="117232" y="183776"/>
            <a:ext cx="45719" cy="4571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268" name="Oval 267"/>
          <p:cNvSpPr/>
          <p:nvPr/>
        </p:nvSpPr>
        <p:spPr>
          <a:xfrm>
            <a:off x="147112" y="106904"/>
            <a:ext cx="32400" cy="3125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269" name="Oval 268"/>
          <p:cNvSpPr/>
          <p:nvPr/>
        </p:nvSpPr>
        <p:spPr>
          <a:xfrm>
            <a:off x="140396" y="285714"/>
            <a:ext cx="15715" cy="157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270" name="Oval 269"/>
          <p:cNvSpPr/>
          <p:nvPr/>
        </p:nvSpPr>
        <p:spPr>
          <a:xfrm>
            <a:off x="146154" y="318062"/>
            <a:ext cx="15715" cy="1571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271" name="Oval 270"/>
          <p:cNvSpPr/>
          <p:nvPr/>
        </p:nvSpPr>
        <p:spPr>
          <a:xfrm>
            <a:off x="284224" y="97176"/>
            <a:ext cx="45719" cy="4571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272" name="Oval 271"/>
          <p:cNvSpPr/>
          <p:nvPr/>
        </p:nvSpPr>
        <p:spPr>
          <a:xfrm>
            <a:off x="232064" y="269032"/>
            <a:ext cx="45719" cy="4571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273" name="Oval 272"/>
          <p:cNvSpPr/>
          <p:nvPr/>
        </p:nvSpPr>
        <p:spPr>
          <a:xfrm>
            <a:off x="117232" y="430952"/>
            <a:ext cx="25200" cy="25200"/>
          </a:xfrm>
          <a:prstGeom prst="ellipse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274" name="Oval 273"/>
          <p:cNvSpPr/>
          <p:nvPr/>
        </p:nvSpPr>
        <p:spPr>
          <a:xfrm>
            <a:off x="424458" y="145814"/>
            <a:ext cx="15715" cy="15715"/>
          </a:xfrm>
          <a:prstGeom prst="ellipse">
            <a:avLst/>
          </a:pr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275" name="Rounded Rectangle 53"/>
          <p:cNvSpPr/>
          <p:nvPr/>
        </p:nvSpPr>
        <p:spPr>
          <a:xfrm>
            <a:off x="986017" y="189185"/>
            <a:ext cx="7921017" cy="131242"/>
          </a:xfrm>
          <a:custGeom>
            <a:avLst/>
            <a:gdLst/>
            <a:ahLst/>
            <a:cxnLst/>
            <a:rect l="l" t="t" r="r" b="b"/>
            <a:pathLst>
              <a:path w="7921017" h="131242">
                <a:moveTo>
                  <a:pt x="3720326" y="0"/>
                </a:moveTo>
                <a:lnTo>
                  <a:pt x="7678595" y="0"/>
                </a:lnTo>
                <a:cubicBezTo>
                  <a:pt x="7780102" y="6"/>
                  <a:pt x="7869434" y="52123"/>
                  <a:pt x="7921017" y="131242"/>
                </a:cubicBezTo>
                <a:lnTo>
                  <a:pt x="155813" y="131242"/>
                </a:lnTo>
                <a:cubicBezTo>
                  <a:pt x="113449" y="77650"/>
                  <a:pt x="60107" y="33595"/>
                  <a:pt x="0" y="1"/>
                </a:cubicBezTo>
                <a:lnTo>
                  <a:pt x="3720326" y="1"/>
                </a:lnTo>
                <a:close/>
              </a:path>
            </a:pathLst>
          </a:custGeom>
          <a:gradFill flip="none" rotWithShape="1">
            <a:gsLst>
              <a:gs pos="100000">
                <a:schemeClr val="tx1">
                  <a:alpha val="22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276" name="Oval 275"/>
          <p:cNvSpPr/>
          <p:nvPr/>
        </p:nvSpPr>
        <p:spPr>
          <a:xfrm>
            <a:off x="236473" y="236472"/>
            <a:ext cx="917675" cy="917675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8255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7" name="Rounded Rectangle 53"/>
          <p:cNvSpPr/>
          <p:nvPr/>
        </p:nvSpPr>
        <p:spPr>
          <a:xfrm rot="5400000" flipV="1">
            <a:off x="-2583727" y="3764658"/>
            <a:ext cx="5677070" cy="131242"/>
          </a:xfrm>
          <a:custGeom>
            <a:avLst/>
            <a:gdLst/>
            <a:ahLst/>
            <a:cxnLst/>
            <a:rect l="l" t="t" r="r" b="b"/>
            <a:pathLst>
              <a:path w="5677070" h="131242">
                <a:moveTo>
                  <a:pt x="5677069" y="0"/>
                </a:moveTo>
                <a:lnTo>
                  <a:pt x="5677069" y="131242"/>
                </a:lnTo>
                <a:lnTo>
                  <a:pt x="5677070" y="131242"/>
                </a:lnTo>
                <a:lnTo>
                  <a:pt x="5677070" y="0"/>
                </a:lnTo>
                <a:close/>
                <a:moveTo>
                  <a:pt x="0" y="1"/>
                </a:moveTo>
                <a:cubicBezTo>
                  <a:pt x="60107" y="33595"/>
                  <a:pt x="113449" y="77650"/>
                  <a:pt x="155813" y="131242"/>
                </a:cubicBezTo>
                <a:lnTo>
                  <a:pt x="5629287" y="131242"/>
                </a:lnTo>
                <a:cubicBezTo>
                  <a:pt x="5577702" y="52120"/>
                  <a:pt x="5488365" y="3"/>
                  <a:pt x="5386856" y="0"/>
                </a:cubicBezTo>
                <a:lnTo>
                  <a:pt x="3720326" y="0"/>
                </a:lnTo>
                <a:lnTo>
                  <a:pt x="3720326" y="1"/>
                </a:lnTo>
                <a:close/>
              </a:path>
            </a:pathLst>
          </a:custGeom>
          <a:gradFill flip="none" rotWithShape="1">
            <a:gsLst>
              <a:gs pos="100000">
                <a:schemeClr val="tx1">
                  <a:alpha val="22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278" name="Rounded Rectangle 53"/>
          <p:cNvSpPr/>
          <p:nvPr/>
        </p:nvSpPr>
        <p:spPr>
          <a:xfrm rot="16200000" flipV="1">
            <a:off x="5697160" y="3357162"/>
            <a:ext cx="6384065" cy="131242"/>
          </a:xfrm>
          <a:custGeom>
            <a:avLst/>
            <a:gdLst/>
            <a:ahLst/>
            <a:cxnLst/>
            <a:rect l="l" t="t" r="r" b="b"/>
            <a:pathLst>
              <a:path w="6384065" h="131242">
                <a:moveTo>
                  <a:pt x="6384065" y="131242"/>
                </a:moveTo>
                <a:lnTo>
                  <a:pt x="6384064" y="131240"/>
                </a:lnTo>
                <a:lnTo>
                  <a:pt x="6341253" y="80391"/>
                </a:lnTo>
                <a:lnTo>
                  <a:pt x="6329455" y="70657"/>
                </a:lnTo>
                <a:lnTo>
                  <a:pt x="6289807" y="41920"/>
                </a:lnTo>
                <a:lnTo>
                  <a:pt x="6271100" y="31766"/>
                </a:lnTo>
                <a:lnTo>
                  <a:pt x="6228101" y="14583"/>
                </a:lnTo>
                <a:lnTo>
                  <a:pt x="6208729" y="8569"/>
                </a:lnTo>
                <a:lnTo>
                  <a:pt x="6141637" y="0"/>
                </a:lnTo>
                <a:lnTo>
                  <a:pt x="6141635" y="0"/>
                </a:lnTo>
                <a:lnTo>
                  <a:pt x="4479484" y="0"/>
                </a:lnTo>
                <a:lnTo>
                  <a:pt x="4479484" y="1"/>
                </a:lnTo>
                <a:lnTo>
                  <a:pt x="242422" y="1"/>
                </a:lnTo>
                <a:lnTo>
                  <a:pt x="175329" y="8572"/>
                </a:lnTo>
                <a:lnTo>
                  <a:pt x="155967" y="14582"/>
                </a:lnTo>
                <a:lnTo>
                  <a:pt x="112957" y="31771"/>
                </a:lnTo>
                <a:lnTo>
                  <a:pt x="94259" y="41920"/>
                </a:lnTo>
                <a:lnTo>
                  <a:pt x="54604" y="70662"/>
                </a:lnTo>
                <a:lnTo>
                  <a:pt x="42812" y="80391"/>
                </a:lnTo>
                <a:cubicBezTo>
                  <a:pt x="26453" y="95398"/>
                  <a:pt x="12175" y="112568"/>
                  <a:pt x="0" y="131242"/>
                </a:cubicBezTo>
                <a:close/>
              </a:path>
            </a:pathLst>
          </a:custGeom>
          <a:gradFill flip="none" rotWithShape="1">
            <a:gsLst>
              <a:gs pos="100000">
                <a:schemeClr val="tx1">
                  <a:alpha val="22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280" name="Rounded Rectangle 53"/>
          <p:cNvSpPr/>
          <p:nvPr/>
        </p:nvSpPr>
        <p:spPr>
          <a:xfrm flipV="1">
            <a:off x="179512" y="6537573"/>
            <a:ext cx="8775302" cy="131242"/>
          </a:xfrm>
          <a:custGeom>
            <a:avLst/>
            <a:gdLst/>
            <a:ahLst/>
            <a:cxnLst/>
            <a:rect l="l" t="t" r="r" b="b"/>
            <a:pathLst>
              <a:path w="8775302" h="131242">
                <a:moveTo>
                  <a:pt x="57458" y="131242"/>
                </a:moveTo>
                <a:lnTo>
                  <a:pt x="8727518" y="131242"/>
                </a:lnTo>
                <a:cubicBezTo>
                  <a:pt x="8675931" y="52120"/>
                  <a:pt x="8586591" y="3"/>
                  <a:pt x="8485079" y="3"/>
                </a:cubicBezTo>
                <a:lnTo>
                  <a:pt x="299897" y="3"/>
                </a:lnTo>
                <a:cubicBezTo>
                  <a:pt x="198385" y="3"/>
                  <a:pt x="109045" y="52120"/>
                  <a:pt x="57458" y="131242"/>
                </a:cubicBezTo>
                <a:close/>
                <a:moveTo>
                  <a:pt x="0" y="131242"/>
                </a:moveTo>
                <a:lnTo>
                  <a:pt x="9674" y="131242"/>
                </a:lnTo>
                <a:lnTo>
                  <a:pt x="9674" y="2"/>
                </a:lnTo>
                <a:lnTo>
                  <a:pt x="8775302" y="2"/>
                </a:lnTo>
                <a:lnTo>
                  <a:pt x="8775302" y="0"/>
                </a:lnTo>
                <a:lnTo>
                  <a:pt x="6001337" y="0"/>
                </a:lnTo>
                <a:lnTo>
                  <a:pt x="6001337" y="1"/>
                </a:lnTo>
                <a:lnTo>
                  <a:pt x="0" y="1"/>
                </a:lnTo>
                <a:close/>
              </a:path>
            </a:pathLst>
          </a:custGeom>
          <a:gradFill flip="none" rotWithShape="1">
            <a:gsLst>
              <a:gs pos="100000">
                <a:schemeClr val="tx1">
                  <a:alpha val="22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281" name="Donut 278"/>
          <p:cNvSpPr/>
          <p:nvPr/>
        </p:nvSpPr>
        <p:spPr>
          <a:xfrm rot="10800000">
            <a:off x="5728052" y="3513483"/>
            <a:ext cx="3210096" cy="3155332"/>
          </a:xfrm>
          <a:custGeom>
            <a:avLst/>
            <a:gdLst/>
            <a:ahLst/>
            <a:cxnLst/>
            <a:rect l="l" t="t" r="r" b="b"/>
            <a:pathLst>
              <a:path w="3210096" h="3155332">
                <a:moveTo>
                  <a:pt x="1123826" y="2754751"/>
                </a:moveTo>
                <a:cubicBezTo>
                  <a:pt x="691464" y="2754751"/>
                  <a:pt x="297121" y="2591974"/>
                  <a:pt x="0" y="2322950"/>
                </a:cubicBezTo>
                <a:lnTo>
                  <a:pt x="0" y="2229890"/>
                </a:lnTo>
                <a:cubicBezTo>
                  <a:pt x="290258" y="2512399"/>
                  <a:pt x="686792" y="2685806"/>
                  <a:pt x="1123826" y="2685806"/>
                </a:cubicBezTo>
                <a:cubicBezTo>
                  <a:pt x="2016728" y="2685806"/>
                  <a:pt x="2740568" y="1961966"/>
                  <a:pt x="2740568" y="1069063"/>
                </a:cubicBezTo>
                <a:cubicBezTo>
                  <a:pt x="2740568" y="658664"/>
                  <a:pt x="2587654" y="283980"/>
                  <a:pt x="2334425" y="0"/>
                </a:cubicBezTo>
                <a:lnTo>
                  <a:pt x="2426971" y="0"/>
                </a:lnTo>
                <a:cubicBezTo>
                  <a:pt x="2666070" y="290820"/>
                  <a:pt x="2809513" y="663190"/>
                  <a:pt x="2809513" y="1069063"/>
                </a:cubicBezTo>
                <a:cubicBezTo>
                  <a:pt x="2809513" y="2000043"/>
                  <a:pt x="2054805" y="2754751"/>
                  <a:pt x="1123826" y="2754751"/>
                </a:cubicBezTo>
                <a:close/>
                <a:moveTo>
                  <a:pt x="1123826" y="2946116"/>
                </a:moveTo>
                <a:cubicBezTo>
                  <a:pt x="701760" y="2946116"/>
                  <a:pt x="312230" y="2806813"/>
                  <a:pt x="0" y="2569948"/>
                </a:cubicBezTo>
                <a:lnTo>
                  <a:pt x="0" y="2422798"/>
                </a:lnTo>
                <a:cubicBezTo>
                  <a:pt x="304672" y="2676371"/>
                  <a:pt x="696457" y="2828725"/>
                  <a:pt x="1123826" y="2828725"/>
                </a:cubicBezTo>
                <a:cubicBezTo>
                  <a:pt x="2095660" y="2828725"/>
                  <a:pt x="2883488" y="2040897"/>
                  <a:pt x="2883488" y="1069062"/>
                </a:cubicBezTo>
                <a:cubicBezTo>
                  <a:pt x="2883488" y="666427"/>
                  <a:pt x="2748259" y="295375"/>
                  <a:pt x="2519241" y="0"/>
                </a:cubicBezTo>
                <a:lnTo>
                  <a:pt x="2665664" y="0"/>
                </a:lnTo>
                <a:cubicBezTo>
                  <a:pt x="2877313" y="302898"/>
                  <a:pt x="3000879" y="671550"/>
                  <a:pt x="3000879" y="1069062"/>
                </a:cubicBezTo>
                <a:cubicBezTo>
                  <a:pt x="3000879" y="2105730"/>
                  <a:pt x="2160494" y="2946116"/>
                  <a:pt x="1123826" y="2946116"/>
                </a:cubicBezTo>
                <a:close/>
                <a:moveTo>
                  <a:pt x="1123826" y="3035777"/>
                </a:moveTo>
                <a:cubicBezTo>
                  <a:pt x="705670" y="3035777"/>
                  <a:pt x="317994" y="2905277"/>
                  <a:pt x="0" y="2681784"/>
                </a:cubicBezTo>
                <a:lnTo>
                  <a:pt x="0" y="2644497"/>
                </a:lnTo>
                <a:cubicBezTo>
                  <a:pt x="316061" y="2872545"/>
                  <a:pt x="704372" y="3005883"/>
                  <a:pt x="1123826" y="3005883"/>
                </a:cubicBezTo>
                <a:cubicBezTo>
                  <a:pt x="2193503" y="3005883"/>
                  <a:pt x="3060647" y="2138739"/>
                  <a:pt x="3060647" y="1069062"/>
                </a:cubicBezTo>
                <a:cubicBezTo>
                  <a:pt x="3060647" y="673729"/>
                  <a:pt x="2942204" y="306060"/>
                  <a:pt x="2738273" y="0"/>
                </a:cubicBezTo>
                <a:lnTo>
                  <a:pt x="2773215" y="0"/>
                </a:lnTo>
                <a:cubicBezTo>
                  <a:pt x="2974378" y="307156"/>
                  <a:pt x="3090541" y="674543"/>
                  <a:pt x="3090541" y="1069062"/>
                </a:cubicBezTo>
                <a:cubicBezTo>
                  <a:pt x="3090541" y="2155249"/>
                  <a:pt x="2210013" y="3035777"/>
                  <a:pt x="1123826" y="3035777"/>
                </a:cubicBezTo>
                <a:close/>
                <a:moveTo>
                  <a:pt x="1123826" y="3155332"/>
                </a:moveTo>
                <a:cubicBezTo>
                  <a:pt x="709611" y="3155332"/>
                  <a:pt x="323589" y="3034618"/>
                  <a:pt x="0" y="2824927"/>
                </a:cubicBezTo>
                <a:lnTo>
                  <a:pt x="0" y="2768058"/>
                </a:lnTo>
                <a:cubicBezTo>
                  <a:pt x="321796" y="2982291"/>
                  <a:pt x="708285" y="3106680"/>
                  <a:pt x="1123826" y="3106680"/>
                </a:cubicBezTo>
                <a:cubicBezTo>
                  <a:pt x="2249171" y="3106680"/>
                  <a:pt x="3161444" y="2194407"/>
                  <a:pt x="3161444" y="1069062"/>
                </a:cubicBezTo>
                <a:cubicBezTo>
                  <a:pt x="3161444" y="676477"/>
                  <a:pt x="3050419" y="309823"/>
                  <a:pt x="2856092" y="0"/>
                </a:cubicBezTo>
                <a:lnTo>
                  <a:pt x="2912961" y="0"/>
                </a:lnTo>
                <a:cubicBezTo>
                  <a:pt x="3102390" y="311693"/>
                  <a:pt x="3210096" y="677799"/>
                  <a:pt x="3210096" y="1069062"/>
                </a:cubicBezTo>
                <a:cubicBezTo>
                  <a:pt x="3210096" y="2221277"/>
                  <a:pt x="2276041" y="3155332"/>
                  <a:pt x="1123826" y="3155332"/>
                </a:cubicBezTo>
                <a:close/>
              </a:path>
            </a:pathLst>
          </a:custGeom>
          <a:solidFill>
            <a:schemeClr val="tx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2" name="Oval 281"/>
          <p:cNvSpPr/>
          <p:nvPr/>
        </p:nvSpPr>
        <p:spPr>
          <a:xfrm rot="10800000">
            <a:off x="6212292" y="4137637"/>
            <a:ext cx="39450" cy="39450"/>
          </a:xfrm>
          <a:prstGeom prst="ellipse">
            <a:avLst/>
          </a:pr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290" name="Oval 289"/>
          <p:cNvSpPr/>
          <p:nvPr/>
        </p:nvSpPr>
        <p:spPr>
          <a:xfrm rot="10800000">
            <a:off x="6252781" y="4579580"/>
            <a:ext cx="39450" cy="39450"/>
          </a:xfrm>
          <a:prstGeom prst="ellipse">
            <a:avLst/>
          </a:pr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294" name="Oval 293"/>
          <p:cNvSpPr/>
          <p:nvPr/>
        </p:nvSpPr>
        <p:spPr>
          <a:xfrm rot="10800000">
            <a:off x="8770825" y="4040672"/>
            <a:ext cx="114770" cy="114770"/>
          </a:xfrm>
          <a:prstGeom prst="ellipse">
            <a:avLst/>
          </a:prstGeom>
          <a:solidFill>
            <a:schemeClr val="accent3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grpSp>
        <p:nvGrpSpPr>
          <p:cNvPr id="327" name="Group 326"/>
          <p:cNvGrpSpPr/>
          <p:nvPr/>
        </p:nvGrpSpPr>
        <p:grpSpPr>
          <a:xfrm>
            <a:off x="5519732" y="3419274"/>
            <a:ext cx="3438141" cy="3193927"/>
            <a:chOff x="5519732" y="3419274"/>
            <a:chExt cx="3438141" cy="3193927"/>
          </a:xfrm>
          <a:solidFill>
            <a:schemeClr val="bg1">
              <a:alpha val="14000"/>
            </a:schemeClr>
          </a:solidFill>
        </p:grpSpPr>
        <p:sp>
          <p:nvSpPr>
            <p:cNvPr id="328" name="Oval 327"/>
            <p:cNvSpPr/>
            <p:nvPr userDrawn="1"/>
          </p:nvSpPr>
          <p:spPr>
            <a:xfrm rot="10800000">
              <a:off x="5835726" y="4508996"/>
              <a:ext cx="114770" cy="114770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 dirty="0"/>
            </a:p>
          </p:txBody>
        </p:sp>
        <p:sp>
          <p:nvSpPr>
            <p:cNvPr id="329" name="Oval 328"/>
            <p:cNvSpPr/>
            <p:nvPr userDrawn="1"/>
          </p:nvSpPr>
          <p:spPr>
            <a:xfrm rot="10800000">
              <a:off x="5957598" y="4469905"/>
              <a:ext cx="39450" cy="394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0" name="Oval 329"/>
            <p:cNvSpPr/>
            <p:nvPr userDrawn="1"/>
          </p:nvSpPr>
          <p:spPr>
            <a:xfrm rot="10800000">
              <a:off x="5855987" y="4655229"/>
              <a:ext cx="39450" cy="39450"/>
            </a:xfrm>
            <a:prstGeom prst="ellips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 dirty="0"/>
            </a:p>
          </p:txBody>
        </p:sp>
        <p:sp>
          <p:nvSpPr>
            <p:cNvPr id="331" name="Oval 330"/>
            <p:cNvSpPr/>
            <p:nvPr userDrawn="1"/>
          </p:nvSpPr>
          <p:spPr>
            <a:xfrm rot="10800000">
              <a:off x="7318135" y="3419274"/>
              <a:ext cx="114770" cy="114770"/>
            </a:xfrm>
            <a:prstGeom prst="ellipse">
              <a:avLst/>
            </a:prstGeom>
            <a:solidFill>
              <a:schemeClr val="accent2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2" name="Oval 331"/>
            <p:cNvSpPr/>
            <p:nvPr userDrawn="1"/>
          </p:nvSpPr>
          <p:spPr>
            <a:xfrm rot="10800000">
              <a:off x="5756191" y="6521111"/>
              <a:ext cx="39450" cy="394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3" name="Oval 332"/>
            <p:cNvSpPr/>
            <p:nvPr userDrawn="1"/>
          </p:nvSpPr>
          <p:spPr>
            <a:xfrm rot="10800000">
              <a:off x="5893642" y="6573751"/>
              <a:ext cx="39450" cy="394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4" name="Oval 333"/>
            <p:cNvSpPr/>
            <p:nvPr userDrawn="1"/>
          </p:nvSpPr>
          <p:spPr>
            <a:xfrm rot="10800000">
              <a:off x="5826084" y="6494893"/>
              <a:ext cx="72448" cy="784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8" name="Oval 337"/>
            <p:cNvSpPr/>
            <p:nvPr userDrawn="1"/>
          </p:nvSpPr>
          <p:spPr>
            <a:xfrm rot="10800000">
              <a:off x="7254777" y="3501523"/>
              <a:ext cx="39450" cy="39450"/>
            </a:xfrm>
            <a:prstGeom prst="ellipse">
              <a:avLst/>
            </a:prstGeom>
            <a:solidFill>
              <a:schemeClr val="accent3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 dirty="0"/>
            </a:p>
          </p:txBody>
        </p:sp>
        <p:sp>
          <p:nvSpPr>
            <p:cNvPr id="339" name="Oval 338"/>
            <p:cNvSpPr/>
            <p:nvPr userDrawn="1"/>
          </p:nvSpPr>
          <p:spPr>
            <a:xfrm rot="10800000">
              <a:off x="8918423" y="3734654"/>
              <a:ext cx="39450" cy="394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0" name="Oval 339"/>
            <p:cNvSpPr/>
            <p:nvPr userDrawn="1"/>
          </p:nvSpPr>
          <p:spPr>
            <a:xfrm rot="10800000">
              <a:off x="8380118" y="3425184"/>
              <a:ext cx="90372" cy="90372"/>
            </a:xfrm>
            <a:prstGeom prst="ellips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1" name="Oval 340"/>
            <p:cNvSpPr/>
            <p:nvPr userDrawn="1"/>
          </p:nvSpPr>
          <p:spPr>
            <a:xfrm rot="10800000">
              <a:off x="6570746" y="3766919"/>
              <a:ext cx="39450" cy="394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2" name="Oval 341"/>
            <p:cNvSpPr/>
            <p:nvPr userDrawn="1"/>
          </p:nvSpPr>
          <p:spPr>
            <a:xfrm rot="10800000">
              <a:off x="6515893" y="3682200"/>
              <a:ext cx="39450" cy="39450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 dirty="0"/>
            </a:p>
          </p:txBody>
        </p:sp>
        <p:sp>
          <p:nvSpPr>
            <p:cNvPr id="343" name="Oval 342"/>
            <p:cNvSpPr/>
            <p:nvPr userDrawn="1"/>
          </p:nvSpPr>
          <p:spPr>
            <a:xfrm rot="10800000">
              <a:off x="6616957" y="3697604"/>
              <a:ext cx="39450" cy="39450"/>
            </a:xfrm>
            <a:prstGeom prst="ellips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 dirty="0"/>
            </a:p>
          </p:txBody>
        </p:sp>
        <p:sp>
          <p:nvSpPr>
            <p:cNvPr id="344" name="Oval 343"/>
            <p:cNvSpPr/>
            <p:nvPr userDrawn="1"/>
          </p:nvSpPr>
          <p:spPr>
            <a:xfrm rot="10800000">
              <a:off x="5575258" y="5420632"/>
              <a:ext cx="114770" cy="114770"/>
            </a:xfrm>
            <a:prstGeom prst="ellips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 dirty="0"/>
            </a:p>
          </p:txBody>
        </p:sp>
        <p:sp>
          <p:nvSpPr>
            <p:cNvPr id="345" name="Oval 344"/>
            <p:cNvSpPr/>
            <p:nvPr userDrawn="1"/>
          </p:nvSpPr>
          <p:spPr>
            <a:xfrm rot="10800000">
              <a:off x="5519732" y="5453972"/>
              <a:ext cx="39450" cy="394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6" name="Oval 345"/>
            <p:cNvSpPr/>
            <p:nvPr userDrawn="1"/>
          </p:nvSpPr>
          <p:spPr>
            <a:xfrm rot="10800000">
              <a:off x="5616965" y="5584349"/>
              <a:ext cx="72448" cy="78458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 dirty="0"/>
            </a:p>
          </p:txBody>
        </p:sp>
        <p:sp>
          <p:nvSpPr>
            <p:cNvPr id="347" name="Oval 346"/>
            <p:cNvSpPr/>
            <p:nvPr userDrawn="1"/>
          </p:nvSpPr>
          <p:spPr>
            <a:xfrm rot="10800000">
              <a:off x="5636116" y="6148609"/>
              <a:ext cx="39450" cy="39450"/>
            </a:xfrm>
            <a:prstGeom prst="ellips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 dirty="0"/>
            </a:p>
          </p:txBody>
        </p:sp>
        <p:sp>
          <p:nvSpPr>
            <p:cNvPr id="348" name="Oval 347"/>
            <p:cNvSpPr/>
            <p:nvPr userDrawn="1"/>
          </p:nvSpPr>
          <p:spPr>
            <a:xfrm rot="10800000">
              <a:off x="8378393" y="3532242"/>
              <a:ext cx="39450" cy="394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5817513" y="3726975"/>
            <a:ext cx="2883969" cy="2878414"/>
            <a:chOff x="5817513" y="3726975"/>
            <a:chExt cx="2883969" cy="2878414"/>
          </a:xfrm>
        </p:grpSpPr>
        <p:sp>
          <p:nvSpPr>
            <p:cNvPr id="350" name="Oval 349"/>
            <p:cNvSpPr/>
            <p:nvPr userDrawn="1"/>
          </p:nvSpPr>
          <p:spPr>
            <a:xfrm rot="10800000">
              <a:off x="6153558" y="6490619"/>
              <a:ext cx="114770" cy="114770"/>
            </a:xfrm>
            <a:prstGeom prst="ellipse">
              <a:avLst/>
            </a:prstGeom>
            <a:solidFill>
              <a:schemeClr val="tx1"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 dirty="0"/>
            </a:p>
          </p:txBody>
        </p:sp>
        <p:sp>
          <p:nvSpPr>
            <p:cNvPr id="351" name="Oval 350"/>
            <p:cNvSpPr/>
            <p:nvPr userDrawn="1"/>
          </p:nvSpPr>
          <p:spPr>
            <a:xfrm rot="10800000">
              <a:off x="6933139" y="4171504"/>
              <a:ext cx="114770" cy="114770"/>
            </a:xfrm>
            <a:prstGeom prst="ellips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 dirty="0"/>
            </a:p>
          </p:txBody>
        </p:sp>
        <p:sp>
          <p:nvSpPr>
            <p:cNvPr id="352" name="Oval 351"/>
            <p:cNvSpPr/>
            <p:nvPr userDrawn="1"/>
          </p:nvSpPr>
          <p:spPr>
            <a:xfrm rot="10800000">
              <a:off x="6824346" y="4230685"/>
              <a:ext cx="39450" cy="39450"/>
            </a:xfrm>
            <a:prstGeom prst="ellipse">
              <a:avLst/>
            </a:prstGeom>
            <a:solidFill>
              <a:schemeClr val="tx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 dirty="0"/>
            </a:p>
          </p:txBody>
        </p:sp>
        <p:sp>
          <p:nvSpPr>
            <p:cNvPr id="353" name="Oval 352"/>
            <p:cNvSpPr/>
            <p:nvPr userDrawn="1"/>
          </p:nvSpPr>
          <p:spPr>
            <a:xfrm rot="10800000">
              <a:off x="8662032" y="4177556"/>
              <a:ext cx="39450" cy="39450"/>
            </a:xfrm>
            <a:prstGeom prst="ellipse">
              <a:avLst/>
            </a:prstGeom>
            <a:solidFill>
              <a:schemeClr val="accent2"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 dirty="0"/>
            </a:p>
          </p:txBody>
        </p:sp>
        <p:sp>
          <p:nvSpPr>
            <p:cNvPr id="354" name="Oval 353"/>
            <p:cNvSpPr/>
            <p:nvPr userDrawn="1"/>
          </p:nvSpPr>
          <p:spPr>
            <a:xfrm rot="10800000">
              <a:off x="8514165" y="3726975"/>
              <a:ext cx="114770" cy="114770"/>
            </a:xfrm>
            <a:prstGeom prst="ellips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 dirty="0"/>
            </a:p>
          </p:txBody>
        </p:sp>
        <p:sp>
          <p:nvSpPr>
            <p:cNvPr id="355" name="Oval 354"/>
            <p:cNvSpPr/>
            <p:nvPr userDrawn="1"/>
          </p:nvSpPr>
          <p:spPr>
            <a:xfrm rot="10800000">
              <a:off x="7197393" y="3743297"/>
              <a:ext cx="114770" cy="114770"/>
            </a:xfrm>
            <a:prstGeom prst="ellipse">
              <a:avLst/>
            </a:prstGeom>
            <a:solidFill>
              <a:schemeClr val="tx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 dirty="0"/>
            </a:p>
          </p:txBody>
        </p:sp>
        <p:sp>
          <p:nvSpPr>
            <p:cNvPr id="356" name="Oval 355"/>
            <p:cNvSpPr/>
            <p:nvPr userDrawn="1"/>
          </p:nvSpPr>
          <p:spPr>
            <a:xfrm rot="10800000">
              <a:off x="8205330" y="3858439"/>
              <a:ext cx="63261" cy="63261"/>
            </a:xfrm>
            <a:prstGeom prst="ellipse">
              <a:avLst/>
            </a:prstGeom>
            <a:solidFill>
              <a:schemeClr val="accent2"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 dirty="0"/>
            </a:p>
          </p:txBody>
        </p:sp>
        <p:sp>
          <p:nvSpPr>
            <p:cNvPr id="357" name="Oval 356"/>
            <p:cNvSpPr/>
            <p:nvPr userDrawn="1"/>
          </p:nvSpPr>
          <p:spPr>
            <a:xfrm rot="10800000">
              <a:off x="6224439" y="4568604"/>
              <a:ext cx="117484" cy="117484"/>
            </a:xfrm>
            <a:prstGeom prst="ellipse">
              <a:avLst/>
            </a:prstGeom>
            <a:solidFill>
              <a:schemeClr val="accent2">
                <a:alpha val="1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 dirty="0"/>
            </a:p>
          </p:txBody>
        </p:sp>
        <p:sp>
          <p:nvSpPr>
            <p:cNvPr id="358" name="Oval 357"/>
            <p:cNvSpPr/>
            <p:nvPr userDrawn="1"/>
          </p:nvSpPr>
          <p:spPr>
            <a:xfrm rot="10800000">
              <a:off x="7120742" y="3876370"/>
              <a:ext cx="39450" cy="39450"/>
            </a:xfrm>
            <a:prstGeom prst="ellipse">
              <a:avLst/>
            </a:prstGeom>
            <a:solidFill>
              <a:schemeClr val="accent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 dirty="0"/>
            </a:p>
          </p:txBody>
        </p:sp>
        <p:sp>
          <p:nvSpPr>
            <p:cNvPr id="359" name="Oval 358"/>
            <p:cNvSpPr/>
            <p:nvPr userDrawn="1"/>
          </p:nvSpPr>
          <p:spPr>
            <a:xfrm rot="10800000">
              <a:off x="6214890" y="6192791"/>
              <a:ext cx="90372" cy="90372"/>
            </a:xfrm>
            <a:prstGeom prst="ellipse">
              <a:avLst/>
            </a:prstGeom>
            <a:solidFill>
              <a:schemeClr val="accent3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 dirty="0"/>
            </a:p>
          </p:txBody>
        </p:sp>
        <p:sp>
          <p:nvSpPr>
            <p:cNvPr id="360" name="Oval 359"/>
            <p:cNvSpPr/>
            <p:nvPr userDrawn="1"/>
          </p:nvSpPr>
          <p:spPr>
            <a:xfrm rot="10800000">
              <a:off x="5843774" y="5563167"/>
              <a:ext cx="114770" cy="114770"/>
            </a:xfrm>
            <a:prstGeom prst="ellipse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 dirty="0"/>
            </a:p>
          </p:txBody>
        </p:sp>
        <p:sp>
          <p:nvSpPr>
            <p:cNvPr id="361" name="Oval 360"/>
            <p:cNvSpPr/>
            <p:nvPr userDrawn="1"/>
          </p:nvSpPr>
          <p:spPr>
            <a:xfrm rot="10800000">
              <a:off x="6192968" y="5257621"/>
              <a:ext cx="114770" cy="114770"/>
            </a:xfrm>
            <a:prstGeom prst="ellipse">
              <a:avLst/>
            </a:prstGeom>
            <a:solidFill>
              <a:schemeClr val="accent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 dirty="0"/>
            </a:p>
          </p:txBody>
        </p:sp>
        <p:sp>
          <p:nvSpPr>
            <p:cNvPr id="362" name="Oval 361"/>
            <p:cNvSpPr/>
            <p:nvPr userDrawn="1"/>
          </p:nvSpPr>
          <p:spPr>
            <a:xfrm rot="10800000">
              <a:off x="5965897" y="5551461"/>
              <a:ext cx="39450" cy="39450"/>
            </a:xfrm>
            <a:prstGeom prst="ellipse">
              <a:avLst/>
            </a:prstGeom>
            <a:solidFill>
              <a:schemeClr val="accent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 dirty="0"/>
            </a:p>
          </p:txBody>
        </p:sp>
        <p:sp>
          <p:nvSpPr>
            <p:cNvPr id="363" name="Oval 362"/>
            <p:cNvSpPr/>
            <p:nvPr userDrawn="1"/>
          </p:nvSpPr>
          <p:spPr>
            <a:xfrm rot="10800000">
              <a:off x="5817513" y="5009800"/>
              <a:ext cx="54223" cy="54223"/>
            </a:xfrm>
            <a:prstGeom prst="ellipse">
              <a:avLst/>
            </a:prstGeom>
            <a:solidFill>
              <a:schemeClr val="accent3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 dirty="0"/>
            </a:p>
          </p:txBody>
        </p:sp>
        <p:sp>
          <p:nvSpPr>
            <p:cNvPr id="364" name="Oval 363"/>
            <p:cNvSpPr/>
            <p:nvPr userDrawn="1"/>
          </p:nvSpPr>
          <p:spPr>
            <a:xfrm rot="10800000">
              <a:off x="6283182" y="6140907"/>
              <a:ext cx="45186" cy="45186"/>
            </a:xfrm>
            <a:prstGeom prst="ellipse">
              <a:avLst/>
            </a:prstGeom>
            <a:solidFill>
              <a:schemeClr val="tx1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 dirty="0"/>
            </a:p>
          </p:txBody>
        </p:sp>
      </p:grpSp>
      <p:sp>
        <p:nvSpPr>
          <p:cNvPr id="365" name="Rectangle 168"/>
          <p:cNvSpPr/>
          <p:nvPr/>
        </p:nvSpPr>
        <p:spPr>
          <a:xfrm rot="4104618">
            <a:off x="6380829" y="5801603"/>
            <a:ext cx="53833" cy="1002218"/>
          </a:xfrm>
          <a:custGeom>
            <a:avLst/>
            <a:gdLst/>
            <a:ahLst/>
            <a:cxnLst/>
            <a:rect l="l" t="t" r="r" b="b"/>
            <a:pathLst>
              <a:path w="24776" h="468294">
                <a:moveTo>
                  <a:pt x="24776" y="468294"/>
                </a:moveTo>
                <a:lnTo>
                  <a:pt x="0" y="468294"/>
                </a:lnTo>
                <a:lnTo>
                  <a:pt x="0" y="3000"/>
                </a:lnTo>
                <a:lnTo>
                  <a:pt x="24776" y="0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3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366" name="Rectangle 159"/>
          <p:cNvSpPr/>
          <p:nvPr/>
        </p:nvSpPr>
        <p:spPr>
          <a:xfrm rot="8177474">
            <a:off x="6823593" y="3960858"/>
            <a:ext cx="114770" cy="1734391"/>
          </a:xfrm>
          <a:custGeom>
            <a:avLst/>
            <a:gdLst/>
            <a:ahLst/>
            <a:cxnLst/>
            <a:rect l="l" t="t" r="r" b="b"/>
            <a:pathLst>
              <a:path w="45719" h="395859">
                <a:moveTo>
                  <a:pt x="45719" y="0"/>
                </a:moveTo>
                <a:lnTo>
                  <a:pt x="45719" y="395859"/>
                </a:lnTo>
                <a:lnTo>
                  <a:pt x="0" y="395859"/>
                </a:lnTo>
                <a:lnTo>
                  <a:pt x="0" y="4945"/>
                </a:lnTo>
                <a:lnTo>
                  <a:pt x="41682" y="0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3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7" name="Rectangle 160"/>
          <p:cNvSpPr/>
          <p:nvPr/>
        </p:nvSpPr>
        <p:spPr>
          <a:xfrm rot="8177474">
            <a:off x="7157512" y="3775635"/>
            <a:ext cx="54065" cy="2429529"/>
          </a:xfrm>
          <a:custGeom>
            <a:avLst/>
            <a:gdLst/>
            <a:ahLst/>
            <a:cxnLst/>
            <a:rect l="l" t="t" r="r" b="b"/>
            <a:pathLst>
              <a:path w="21537" h="725696">
                <a:moveTo>
                  <a:pt x="21537" y="0"/>
                </a:moveTo>
                <a:lnTo>
                  <a:pt x="21537" y="725696"/>
                </a:lnTo>
                <a:lnTo>
                  <a:pt x="0" y="725696"/>
                </a:lnTo>
                <a:lnTo>
                  <a:pt x="0" y="577"/>
                </a:lnTo>
                <a:cubicBezTo>
                  <a:pt x="7198" y="1437"/>
                  <a:pt x="14390" y="1269"/>
                  <a:pt x="21537" y="0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3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368" name="Rectangle 173"/>
          <p:cNvSpPr/>
          <p:nvPr/>
        </p:nvSpPr>
        <p:spPr>
          <a:xfrm rot="8177474">
            <a:off x="7055538" y="3774580"/>
            <a:ext cx="102482" cy="1958142"/>
          </a:xfrm>
          <a:custGeom>
            <a:avLst/>
            <a:gdLst/>
            <a:ahLst/>
            <a:cxnLst/>
            <a:rect l="l" t="t" r="r" b="b"/>
            <a:pathLst>
              <a:path w="40824" h="510410">
                <a:moveTo>
                  <a:pt x="40824" y="2986"/>
                </a:moveTo>
                <a:lnTo>
                  <a:pt x="40824" y="510410"/>
                </a:lnTo>
                <a:lnTo>
                  <a:pt x="0" y="51041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3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9" name="Rectangle 190"/>
          <p:cNvSpPr/>
          <p:nvPr/>
        </p:nvSpPr>
        <p:spPr>
          <a:xfrm rot="13017426">
            <a:off x="8799691" y="3486808"/>
            <a:ext cx="90279" cy="1448600"/>
          </a:xfrm>
          <a:custGeom>
            <a:avLst/>
            <a:gdLst/>
            <a:ahLst/>
            <a:cxnLst/>
            <a:rect l="l" t="t" r="r" b="b"/>
            <a:pathLst>
              <a:path w="35963" h="321556">
                <a:moveTo>
                  <a:pt x="0" y="0"/>
                </a:moveTo>
                <a:lnTo>
                  <a:pt x="35963" y="1613"/>
                </a:lnTo>
                <a:lnTo>
                  <a:pt x="35963" y="321556"/>
                </a:lnTo>
                <a:lnTo>
                  <a:pt x="0" y="321556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3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370" name="Rectangle 191"/>
          <p:cNvSpPr/>
          <p:nvPr/>
        </p:nvSpPr>
        <p:spPr>
          <a:xfrm rot="13017426">
            <a:off x="8709853" y="4053337"/>
            <a:ext cx="60813" cy="967654"/>
          </a:xfrm>
          <a:custGeom>
            <a:avLst/>
            <a:gdLst/>
            <a:ahLst/>
            <a:cxnLst/>
            <a:rect l="l" t="t" r="r" b="b"/>
            <a:pathLst>
              <a:path w="24225" h="140580">
                <a:moveTo>
                  <a:pt x="0" y="0"/>
                </a:moveTo>
                <a:lnTo>
                  <a:pt x="24225" y="1086"/>
                </a:lnTo>
                <a:lnTo>
                  <a:pt x="24225" y="140580"/>
                </a:lnTo>
                <a:lnTo>
                  <a:pt x="0" y="140580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3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371" name="Rectangle 192"/>
          <p:cNvSpPr/>
          <p:nvPr/>
        </p:nvSpPr>
        <p:spPr>
          <a:xfrm rot="13017426">
            <a:off x="8537326" y="3722436"/>
            <a:ext cx="40949" cy="1408500"/>
          </a:xfrm>
          <a:custGeom>
            <a:avLst/>
            <a:gdLst/>
            <a:ahLst/>
            <a:cxnLst/>
            <a:rect l="l" t="t" r="r" b="b"/>
            <a:pathLst>
              <a:path w="16312" h="204626">
                <a:moveTo>
                  <a:pt x="0" y="2427"/>
                </a:moveTo>
                <a:lnTo>
                  <a:pt x="16312" y="0"/>
                </a:lnTo>
                <a:lnTo>
                  <a:pt x="16312" y="204626"/>
                </a:lnTo>
                <a:lnTo>
                  <a:pt x="0" y="204626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3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372" name="Donut 500"/>
          <p:cNvSpPr/>
          <p:nvPr/>
        </p:nvSpPr>
        <p:spPr>
          <a:xfrm rot="10800000">
            <a:off x="6820881" y="4606310"/>
            <a:ext cx="1986882" cy="1986884"/>
          </a:xfrm>
          <a:custGeom>
            <a:avLst/>
            <a:gdLst/>
            <a:ahLst/>
            <a:cxnLst/>
            <a:rect l="l" t="t" r="r" b="b"/>
            <a:pathLst>
              <a:path w="1986882" h="1986884">
                <a:moveTo>
                  <a:pt x="993441" y="1845446"/>
                </a:moveTo>
                <a:cubicBezTo>
                  <a:pt x="1463989" y="1845446"/>
                  <a:pt x="1845444" y="1463991"/>
                  <a:pt x="1845444" y="993442"/>
                </a:cubicBezTo>
                <a:cubicBezTo>
                  <a:pt x="1845444" y="522893"/>
                  <a:pt x="1463989" y="141438"/>
                  <a:pt x="993441" y="141438"/>
                </a:cubicBezTo>
                <a:cubicBezTo>
                  <a:pt x="522893" y="141438"/>
                  <a:pt x="141438" y="522893"/>
                  <a:pt x="141438" y="993442"/>
                </a:cubicBezTo>
                <a:cubicBezTo>
                  <a:pt x="141438" y="1463991"/>
                  <a:pt x="522893" y="1845446"/>
                  <a:pt x="993441" y="1845446"/>
                </a:cubicBezTo>
                <a:close/>
                <a:moveTo>
                  <a:pt x="993441" y="1881779"/>
                </a:moveTo>
                <a:cubicBezTo>
                  <a:pt x="502827" y="1881779"/>
                  <a:pt x="105105" y="1484057"/>
                  <a:pt x="105105" y="993442"/>
                </a:cubicBezTo>
                <a:cubicBezTo>
                  <a:pt x="105105" y="502827"/>
                  <a:pt x="502827" y="105105"/>
                  <a:pt x="993441" y="105105"/>
                </a:cubicBezTo>
                <a:cubicBezTo>
                  <a:pt x="1484055" y="105105"/>
                  <a:pt x="1881777" y="502827"/>
                  <a:pt x="1881777" y="993442"/>
                </a:cubicBezTo>
                <a:cubicBezTo>
                  <a:pt x="1881777" y="1484057"/>
                  <a:pt x="1484055" y="1881779"/>
                  <a:pt x="993441" y="1881779"/>
                </a:cubicBezTo>
                <a:close/>
                <a:moveTo>
                  <a:pt x="993441" y="1923860"/>
                </a:moveTo>
                <a:cubicBezTo>
                  <a:pt x="1507296" y="1923860"/>
                  <a:pt x="1923858" y="1507298"/>
                  <a:pt x="1923858" y="993442"/>
                </a:cubicBezTo>
                <a:cubicBezTo>
                  <a:pt x="1923858" y="479586"/>
                  <a:pt x="1507296" y="63024"/>
                  <a:pt x="993441" y="63024"/>
                </a:cubicBezTo>
                <a:cubicBezTo>
                  <a:pt x="479586" y="63024"/>
                  <a:pt x="63024" y="479586"/>
                  <a:pt x="63024" y="993442"/>
                </a:cubicBezTo>
                <a:cubicBezTo>
                  <a:pt x="63024" y="1507298"/>
                  <a:pt x="479586" y="1923860"/>
                  <a:pt x="993441" y="1923860"/>
                </a:cubicBezTo>
                <a:close/>
                <a:moveTo>
                  <a:pt x="993441" y="1986884"/>
                </a:moveTo>
                <a:cubicBezTo>
                  <a:pt x="444779" y="1986884"/>
                  <a:pt x="0" y="1542105"/>
                  <a:pt x="0" y="993442"/>
                </a:cubicBezTo>
                <a:cubicBezTo>
                  <a:pt x="0" y="444779"/>
                  <a:pt x="444779" y="0"/>
                  <a:pt x="993441" y="0"/>
                </a:cubicBezTo>
                <a:cubicBezTo>
                  <a:pt x="1542103" y="0"/>
                  <a:pt x="1986882" y="444779"/>
                  <a:pt x="1986882" y="993442"/>
                </a:cubicBezTo>
                <a:cubicBezTo>
                  <a:pt x="1986882" y="1542105"/>
                  <a:pt x="1542103" y="1986884"/>
                  <a:pt x="993441" y="1986884"/>
                </a:cubicBezTo>
                <a:close/>
              </a:path>
            </a:pathLst>
          </a:custGeom>
          <a:solidFill>
            <a:schemeClr val="bg1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3" name="Donut 502"/>
          <p:cNvSpPr/>
          <p:nvPr/>
        </p:nvSpPr>
        <p:spPr>
          <a:xfrm rot="10800000">
            <a:off x="6574854" y="4360283"/>
            <a:ext cx="2363294" cy="2308532"/>
          </a:xfrm>
          <a:custGeom>
            <a:avLst/>
            <a:gdLst/>
            <a:ahLst/>
            <a:cxnLst/>
            <a:rect l="l" t="t" r="r" b="b"/>
            <a:pathLst>
              <a:path w="2363294" h="2308532">
                <a:moveTo>
                  <a:pt x="0" y="764301"/>
                </a:moveTo>
                <a:lnTo>
                  <a:pt x="0" y="548745"/>
                </a:lnTo>
                <a:cubicBezTo>
                  <a:pt x="105477" y="318140"/>
                  <a:pt x="280645" y="126318"/>
                  <a:pt x="498770" y="0"/>
                </a:cubicBezTo>
                <a:lnTo>
                  <a:pt x="660164" y="0"/>
                </a:lnTo>
                <a:cubicBezTo>
                  <a:pt x="338131" y="139329"/>
                  <a:pt x="91715" y="420121"/>
                  <a:pt x="0" y="764301"/>
                </a:cubicBezTo>
                <a:close/>
                <a:moveTo>
                  <a:pt x="1123826" y="2209822"/>
                </a:moveTo>
                <a:cubicBezTo>
                  <a:pt x="558261" y="2209822"/>
                  <a:pt x="88823" y="1798248"/>
                  <a:pt x="0" y="1258052"/>
                </a:cubicBezTo>
                <a:lnTo>
                  <a:pt x="0" y="880074"/>
                </a:lnTo>
                <a:cubicBezTo>
                  <a:pt x="66665" y="472621"/>
                  <a:pt x="350379" y="138419"/>
                  <a:pt x="728836" y="0"/>
                </a:cubicBezTo>
                <a:lnTo>
                  <a:pt x="805535" y="0"/>
                </a:lnTo>
                <a:cubicBezTo>
                  <a:pt x="344312" y="136481"/>
                  <a:pt x="8073" y="563506"/>
                  <a:pt x="8073" y="1069063"/>
                </a:cubicBezTo>
                <a:cubicBezTo>
                  <a:pt x="8073" y="1685277"/>
                  <a:pt x="507613" y="2184817"/>
                  <a:pt x="1123826" y="2184817"/>
                </a:cubicBezTo>
                <a:cubicBezTo>
                  <a:pt x="1740039" y="2184817"/>
                  <a:pt x="2239579" y="1685277"/>
                  <a:pt x="2239579" y="1069063"/>
                </a:cubicBezTo>
                <a:cubicBezTo>
                  <a:pt x="2239579" y="563506"/>
                  <a:pt x="1903340" y="136481"/>
                  <a:pt x="1442117" y="0"/>
                </a:cubicBezTo>
                <a:lnTo>
                  <a:pt x="1518816" y="0"/>
                </a:lnTo>
                <a:cubicBezTo>
                  <a:pt x="1954394" y="159531"/>
                  <a:pt x="2264584" y="578073"/>
                  <a:pt x="2264584" y="1069063"/>
                </a:cubicBezTo>
                <a:cubicBezTo>
                  <a:pt x="2264584" y="1699087"/>
                  <a:pt x="1753849" y="2209822"/>
                  <a:pt x="1123826" y="2209822"/>
                </a:cubicBezTo>
                <a:close/>
                <a:moveTo>
                  <a:pt x="1123826" y="2308532"/>
                </a:moveTo>
                <a:cubicBezTo>
                  <a:pt x="625333" y="2308532"/>
                  <a:pt x="195572" y="2014253"/>
                  <a:pt x="0" y="1589381"/>
                </a:cubicBezTo>
                <a:lnTo>
                  <a:pt x="0" y="1373826"/>
                </a:lnTo>
                <a:cubicBezTo>
                  <a:pt x="132797" y="1869864"/>
                  <a:pt x="585725" y="2234536"/>
                  <a:pt x="1123826" y="2234536"/>
                </a:cubicBezTo>
                <a:cubicBezTo>
                  <a:pt x="1767498" y="2234536"/>
                  <a:pt x="2289298" y="1712736"/>
                  <a:pt x="2289298" y="1069063"/>
                </a:cubicBezTo>
                <a:cubicBezTo>
                  <a:pt x="2289298" y="590243"/>
                  <a:pt x="2000551" y="178864"/>
                  <a:pt x="1587489" y="0"/>
                </a:cubicBezTo>
                <a:lnTo>
                  <a:pt x="1748882" y="0"/>
                </a:lnTo>
                <a:cubicBezTo>
                  <a:pt x="2116714" y="214037"/>
                  <a:pt x="2363294" y="612754"/>
                  <a:pt x="2363294" y="1069063"/>
                </a:cubicBezTo>
                <a:cubicBezTo>
                  <a:pt x="2363294" y="1753603"/>
                  <a:pt x="1808365" y="2308532"/>
                  <a:pt x="1123826" y="2308532"/>
                </a:cubicBezTo>
                <a:close/>
              </a:path>
            </a:pathLst>
          </a:cu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4" name="Rectangle 168"/>
          <p:cNvSpPr/>
          <p:nvPr/>
        </p:nvSpPr>
        <p:spPr>
          <a:xfrm rot="4104618">
            <a:off x="7369079" y="5382773"/>
            <a:ext cx="53833" cy="1002218"/>
          </a:xfrm>
          <a:custGeom>
            <a:avLst/>
            <a:gdLst/>
            <a:ahLst/>
            <a:cxnLst/>
            <a:rect l="l" t="t" r="r" b="b"/>
            <a:pathLst>
              <a:path w="24776" h="468294">
                <a:moveTo>
                  <a:pt x="24776" y="468294"/>
                </a:moveTo>
                <a:lnTo>
                  <a:pt x="0" y="468294"/>
                </a:lnTo>
                <a:lnTo>
                  <a:pt x="0" y="3000"/>
                </a:lnTo>
                <a:lnTo>
                  <a:pt x="24776" y="0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1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375" name="Rectangle 168"/>
          <p:cNvSpPr/>
          <p:nvPr/>
        </p:nvSpPr>
        <p:spPr>
          <a:xfrm rot="4104618">
            <a:off x="7536670" y="5390971"/>
            <a:ext cx="53833" cy="1002218"/>
          </a:xfrm>
          <a:custGeom>
            <a:avLst/>
            <a:gdLst/>
            <a:ahLst/>
            <a:cxnLst/>
            <a:rect l="l" t="t" r="r" b="b"/>
            <a:pathLst>
              <a:path w="24776" h="468294">
                <a:moveTo>
                  <a:pt x="24776" y="468294"/>
                </a:moveTo>
                <a:lnTo>
                  <a:pt x="0" y="468294"/>
                </a:lnTo>
                <a:lnTo>
                  <a:pt x="0" y="3000"/>
                </a:lnTo>
                <a:lnTo>
                  <a:pt x="24776" y="0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1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376" name="Rectangle 160"/>
          <p:cNvSpPr/>
          <p:nvPr/>
        </p:nvSpPr>
        <p:spPr>
          <a:xfrm rot="5640000">
            <a:off x="6463303" y="5181943"/>
            <a:ext cx="45720" cy="698736"/>
          </a:xfrm>
          <a:custGeom>
            <a:avLst/>
            <a:gdLst/>
            <a:ahLst/>
            <a:cxnLst/>
            <a:rect l="l" t="t" r="r" b="b"/>
            <a:pathLst>
              <a:path w="21537" h="725696">
                <a:moveTo>
                  <a:pt x="21537" y="0"/>
                </a:moveTo>
                <a:lnTo>
                  <a:pt x="21537" y="725696"/>
                </a:lnTo>
                <a:lnTo>
                  <a:pt x="0" y="725696"/>
                </a:lnTo>
                <a:lnTo>
                  <a:pt x="0" y="577"/>
                </a:lnTo>
                <a:cubicBezTo>
                  <a:pt x="7198" y="1437"/>
                  <a:pt x="14390" y="1269"/>
                  <a:pt x="21537" y="0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3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377" name="Rectangle 168"/>
          <p:cNvSpPr/>
          <p:nvPr/>
        </p:nvSpPr>
        <p:spPr>
          <a:xfrm rot="18506812">
            <a:off x="8340694" y="5495675"/>
            <a:ext cx="159464" cy="963015"/>
          </a:xfrm>
          <a:custGeom>
            <a:avLst/>
            <a:gdLst/>
            <a:ahLst/>
            <a:cxnLst/>
            <a:rect l="l" t="t" r="r" b="b"/>
            <a:pathLst>
              <a:path w="24776" h="468294">
                <a:moveTo>
                  <a:pt x="24776" y="468294"/>
                </a:moveTo>
                <a:lnTo>
                  <a:pt x="0" y="468294"/>
                </a:lnTo>
                <a:lnTo>
                  <a:pt x="0" y="3000"/>
                </a:lnTo>
                <a:lnTo>
                  <a:pt x="24776" y="0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2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sp>
        <p:nvSpPr>
          <p:cNvPr id="378" name="Rectangle 191"/>
          <p:cNvSpPr/>
          <p:nvPr/>
        </p:nvSpPr>
        <p:spPr>
          <a:xfrm rot="14880000">
            <a:off x="8448031" y="4850739"/>
            <a:ext cx="60813" cy="967654"/>
          </a:xfrm>
          <a:custGeom>
            <a:avLst/>
            <a:gdLst/>
            <a:ahLst/>
            <a:cxnLst/>
            <a:rect l="l" t="t" r="r" b="b"/>
            <a:pathLst>
              <a:path w="24225" h="140580">
                <a:moveTo>
                  <a:pt x="0" y="0"/>
                </a:moveTo>
                <a:lnTo>
                  <a:pt x="24225" y="1086"/>
                </a:lnTo>
                <a:lnTo>
                  <a:pt x="24225" y="140580"/>
                </a:lnTo>
                <a:lnTo>
                  <a:pt x="0" y="140580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3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  <p:grpSp>
        <p:nvGrpSpPr>
          <p:cNvPr id="379" name="Group 378"/>
          <p:cNvGrpSpPr/>
          <p:nvPr/>
        </p:nvGrpSpPr>
        <p:grpSpPr>
          <a:xfrm rot="202564">
            <a:off x="7807643" y="2991816"/>
            <a:ext cx="139632" cy="570227"/>
            <a:chOff x="7807643" y="2991816"/>
            <a:chExt cx="139632" cy="570227"/>
          </a:xfrm>
        </p:grpSpPr>
        <p:sp>
          <p:nvSpPr>
            <p:cNvPr id="380" name="Rectangle 159"/>
            <p:cNvSpPr/>
            <p:nvPr userDrawn="1"/>
          </p:nvSpPr>
          <p:spPr>
            <a:xfrm>
              <a:off x="7807643" y="3174755"/>
              <a:ext cx="51140" cy="387288"/>
            </a:xfrm>
            <a:custGeom>
              <a:avLst/>
              <a:gdLst/>
              <a:ahLst/>
              <a:cxnLst/>
              <a:rect l="l" t="t" r="r" b="b"/>
              <a:pathLst>
                <a:path w="45719" h="395859">
                  <a:moveTo>
                    <a:pt x="45719" y="0"/>
                  </a:moveTo>
                  <a:lnTo>
                    <a:pt x="45719" y="395859"/>
                  </a:lnTo>
                  <a:lnTo>
                    <a:pt x="0" y="395859"/>
                  </a:lnTo>
                  <a:lnTo>
                    <a:pt x="0" y="4945"/>
                  </a:lnTo>
                  <a:lnTo>
                    <a:pt x="41682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3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1" name="Rectangle 159"/>
            <p:cNvSpPr/>
            <p:nvPr userDrawn="1"/>
          </p:nvSpPr>
          <p:spPr>
            <a:xfrm>
              <a:off x="7880155" y="2991816"/>
              <a:ext cx="67120" cy="562733"/>
            </a:xfrm>
            <a:custGeom>
              <a:avLst/>
              <a:gdLst/>
              <a:ahLst/>
              <a:cxnLst/>
              <a:rect l="l" t="t" r="r" b="b"/>
              <a:pathLst>
                <a:path w="45719" h="395859">
                  <a:moveTo>
                    <a:pt x="45719" y="0"/>
                  </a:moveTo>
                  <a:lnTo>
                    <a:pt x="45719" y="395859"/>
                  </a:lnTo>
                  <a:lnTo>
                    <a:pt x="0" y="395859"/>
                  </a:lnTo>
                  <a:lnTo>
                    <a:pt x="0" y="4945"/>
                  </a:lnTo>
                  <a:lnTo>
                    <a:pt x="41682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3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82" name="Group 381"/>
          <p:cNvGrpSpPr/>
          <p:nvPr/>
        </p:nvGrpSpPr>
        <p:grpSpPr>
          <a:xfrm rot="16685502">
            <a:off x="5434823" y="4934142"/>
            <a:ext cx="141412" cy="591534"/>
            <a:chOff x="7807643" y="3003723"/>
            <a:chExt cx="141412" cy="562733"/>
          </a:xfrm>
        </p:grpSpPr>
        <p:sp>
          <p:nvSpPr>
            <p:cNvPr id="383" name="Rectangle 159"/>
            <p:cNvSpPr/>
            <p:nvPr userDrawn="1"/>
          </p:nvSpPr>
          <p:spPr>
            <a:xfrm>
              <a:off x="7807643" y="3174755"/>
              <a:ext cx="51140" cy="387288"/>
            </a:xfrm>
            <a:custGeom>
              <a:avLst/>
              <a:gdLst/>
              <a:ahLst/>
              <a:cxnLst/>
              <a:rect l="l" t="t" r="r" b="b"/>
              <a:pathLst>
                <a:path w="45719" h="395859">
                  <a:moveTo>
                    <a:pt x="45719" y="0"/>
                  </a:moveTo>
                  <a:lnTo>
                    <a:pt x="45719" y="395859"/>
                  </a:lnTo>
                  <a:lnTo>
                    <a:pt x="0" y="395859"/>
                  </a:lnTo>
                  <a:lnTo>
                    <a:pt x="0" y="4945"/>
                  </a:lnTo>
                  <a:lnTo>
                    <a:pt x="41682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3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4" name="Rectangle 159"/>
            <p:cNvSpPr/>
            <p:nvPr userDrawn="1"/>
          </p:nvSpPr>
          <p:spPr>
            <a:xfrm>
              <a:off x="7881935" y="3003723"/>
              <a:ext cx="67120" cy="562733"/>
            </a:xfrm>
            <a:custGeom>
              <a:avLst/>
              <a:gdLst/>
              <a:ahLst/>
              <a:cxnLst/>
              <a:rect l="l" t="t" r="r" b="b"/>
              <a:pathLst>
                <a:path w="45719" h="395859">
                  <a:moveTo>
                    <a:pt x="45719" y="0"/>
                  </a:moveTo>
                  <a:lnTo>
                    <a:pt x="45719" y="395859"/>
                  </a:lnTo>
                  <a:lnTo>
                    <a:pt x="0" y="395859"/>
                  </a:lnTo>
                  <a:lnTo>
                    <a:pt x="0" y="4945"/>
                  </a:lnTo>
                  <a:lnTo>
                    <a:pt x="41682" y="0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alpha val="3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88" name="Donut 21"/>
          <p:cNvSpPr/>
          <p:nvPr/>
        </p:nvSpPr>
        <p:spPr>
          <a:xfrm>
            <a:off x="4821382" y="2606813"/>
            <a:ext cx="4135598" cy="4059175"/>
          </a:xfrm>
          <a:custGeom>
            <a:avLst/>
            <a:gdLst/>
            <a:ahLst/>
            <a:cxnLst/>
            <a:rect l="l" t="t" r="r" b="b"/>
            <a:pathLst>
              <a:path w="4135598" h="4059175">
                <a:moveTo>
                  <a:pt x="2992941" y="0"/>
                </a:moveTo>
                <a:cubicBezTo>
                  <a:pt x="3397765" y="0"/>
                  <a:pt x="3783817" y="80373"/>
                  <a:pt x="4135598" y="227027"/>
                </a:cubicBezTo>
                <a:lnTo>
                  <a:pt x="4135598" y="831212"/>
                </a:lnTo>
                <a:cubicBezTo>
                  <a:pt x="3794952" y="649515"/>
                  <a:pt x="3405899" y="547169"/>
                  <a:pt x="2992941" y="547169"/>
                </a:cubicBezTo>
                <a:cubicBezTo>
                  <a:pt x="1642178" y="547169"/>
                  <a:pt x="547169" y="1642178"/>
                  <a:pt x="547169" y="2992941"/>
                </a:cubicBezTo>
                <a:cubicBezTo>
                  <a:pt x="547169" y="3375668"/>
                  <a:pt x="635079" y="3737862"/>
                  <a:pt x="794397" y="4059175"/>
                </a:cubicBezTo>
                <a:lnTo>
                  <a:pt x="199056" y="4059175"/>
                </a:lnTo>
                <a:cubicBezTo>
                  <a:pt x="69348" y="3728812"/>
                  <a:pt x="0" y="3368975"/>
                  <a:pt x="0" y="2992941"/>
                </a:cubicBezTo>
                <a:cubicBezTo>
                  <a:pt x="0" y="1339985"/>
                  <a:pt x="1339985" y="0"/>
                  <a:pt x="2992941" y="0"/>
                </a:cubicBezTo>
                <a:close/>
              </a:path>
            </a:pathLst>
          </a:custGeom>
          <a:solidFill>
            <a:schemeClr val="tx1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9" name="Donut 175"/>
          <p:cNvSpPr/>
          <p:nvPr/>
        </p:nvSpPr>
        <p:spPr>
          <a:xfrm>
            <a:off x="4488874" y="2274303"/>
            <a:ext cx="4468107" cy="4391684"/>
          </a:xfrm>
          <a:custGeom>
            <a:avLst/>
            <a:gdLst/>
            <a:ahLst/>
            <a:cxnLst/>
            <a:rect l="l" t="t" r="r" b="b"/>
            <a:pathLst>
              <a:path w="4468107" h="4391684">
                <a:moveTo>
                  <a:pt x="3325450" y="0"/>
                </a:moveTo>
                <a:cubicBezTo>
                  <a:pt x="3727444" y="0"/>
                  <a:pt x="4112778" y="71329"/>
                  <a:pt x="4468107" y="205786"/>
                </a:cubicBezTo>
                <a:lnTo>
                  <a:pt x="4468107" y="343552"/>
                </a:lnTo>
                <a:cubicBezTo>
                  <a:pt x="4114189" y="204115"/>
                  <a:pt x="3728534" y="129493"/>
                  <a:pt x="3325450" y="129493"/>
                </a:cubicBezTo>
                <a:cubicBezTo>
                  <a:pt x="1560372" y="129493"/>
                  <a:pt x="129493" y="1560372"/>
                  <a:pt x="129493" y="3325450"/>
                </a:cubicBezTo>
                <a:cubicBezTo>
                  <a:pt x="129493" y="3699790"/>
                  <a:pt x="193852" y="4059099"/>
                  <a:pt x="315580" y="4391684"/>
                </a:cubicBezTo>
                <a:lnTo>
                  <a:pt x="177815" y="4391684"/>
                </a:lnTo>
                <a:cubicBezTo>
                  <a:pt x="61508" y="4057675"/>
                  <a:pt x="0" y="3698746"/>
                  <a:pt x="0" y="3325450"/>
                </a:cubicBezTo>
                <a:cubicBezTo>
                  <a:pt x="0" y="1488855"/>
                  <a:pt x="1488855" y="0"/>
                  <a:pt x="3325450" y="0"/>
                </a:cubicBezTo>
                <a:close/>
              </a:path>
            </a:pathLst>
          </a:custGeom>
          <a:solidFill>
            <a:schemeClr val="tx1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90" name="Donut 178"/>
          <p:cNvSpPr/>
          <p:nvPr/>
        </p:nvSpPr>
        <p:spPr>
          <a:xfrm>
            <a:off x="4197928" y="1995055"/>
            <a:ext cx="4759053" cy="4670932"/>
          </a:xfrm>
          <a:custGeom>
            <a:avLst/>
            <a:gdLst/>
            <a:ahLst/>
            <a:cxnLst/>
            <a:rect l="l" t="t" r="r" b="b"/>
            <a:pathLst>
              <a:path w="4759053" h="4670932">
                <a:moveTo>
                  <a:pt x="3616396" y="0"/>
                </a:moveTo>
                <a:cubicBezTo>
                  <a:pt x="4015825" y="0"/>
                  <a:pt x="4400129" y="64546"/>
                  <a:pt x="4759053" y="184742"/>
                </a:cubicBezTo>
                <a:lnTo>
                  <a:pt x="4759053" y="433676"/>
                </a:lnTo>
                <a:cubicBezTo>
                  <a:pt x="4402249" y="305499"/>
                  <a:pt x="4017480" y="235891"/>
                  <a:pt x="3616396" y="235891"/>
                </a:cubicBezTo>
                <a:cubicBezTo>
                  <a:pt x="1749395" y="235891"/>
                  <a:pt x="235891" y="1744157"/>
                  <a:pt x="235891" y="3604698"/>
                </a:cubicBezTo>
                <a:cubicBezTo>
                  <a:pt x="235891" y="3977453"/>
                  <a:pt x="296642" y="4336068"/>
                  <a:pt x="409756" y="4670932"/>
                </a:cubicBezTo>
                <a:lnTo>
                  <a:pt x="160964" y="4670932"/>
                </a:lnTo>
                <a:cubicBezTo>
                  <a:pt x="56291" y="4333999"/>
                  <a:pt x="0" y="3975901"/>
                  <a:pt x="0" y="3604698"/>
                </a:cubicBezTo>
                <a:cubicBezTo>
                  <a:pt x="0" y="1613878"/>
                  <a:pt x="1619116" y="0"/>
                  <a:pt x="3616396" y="0"/>
                </a:cubicBezTo>
                <a:close/>
              </a:path>
            </a:pathLst>
          </a:custGeom>
          <a:solidFill>
            <a:schemeClr val="tx1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91" name="Donut 179"/>
          <p:cNvSpPr/>
          <p:nvPr/>
        </p:nvSpPr>
        <p:spPr>
          <a:xfrm>
            <a:off x="3990110" y="1775539"/>
            <a:ext cx="4966871" cy="4890448"/>
          </a:xfrm>
          <a:custGeom>
            <a:avLst/>
            <a:gdLst/>
            <a:ahLst/>
            <a:cxnLst/>
            <a:rect l="l" t="t" r="r" b="b"/>
            <a:pathLst>
              <a:path w="4966871" h="4890448">
                <a:moveTo>
                  <a:pt x="3824214" y="0"/>
                </a:moveTo>
                <a:cubicBezTo>
                  <a:pt x="4222244" y="0"/>
                  <a:pt x="4606071" y="60809"/>
                  <a:pt x="4966871" y="173774"/>
                </a:cubicBezTo>
                <a:lnTo>
                  <a:pt x="4966871" y="242566"/>
                </a:lnTo>
                <a:cubicBezTo>
                  <a:pt x="4606658" y="127162"/>
                  <a:pt x="4222676" y="65165"/>
                  <a:pt x="3824214" y="65165"/>
                </a:cubicBezTo>
                <a:cubicBezTo>
                  <a:pt x="1748149" y="65165"/>
                  <a:pt x="65165" y="1748149"/>
                  <a:pt x="65165" y="3824214"/>
                </a:cubicBezTo>
                <a:cubicBezTo>
                  <a:pt x="65165" y="4194675"/>
                  <a:pt x="118755" y="4552618"/>
                  <a:pt x="219514" y="4890448"/>
                </a:cubicBezTo>
                <a:lnTo>
                  <a:pt x="151776" y="4890448"/>
                </a:lnTo>
                <a:cubicBezTo>
                  <a:pt x="52589" y="4552236"/>
                  <a:pt x="0" y="4194367"/>
                  <a:pt x="0" y="3824214"/>
                </a:cubicBezTo>
                <a:cubicBezTo>
                  <a:pt x="0" y="1712159"/>
                  <a:pt x="1712159" y="0"/>
                  <a:pt x="3824214" y="0"/>
                </a:cubicBezTo>
                <a:close/>
              </a:path>
            </a:pathLst>
          </a:custGeom>
          <a:solidFill>
            <a:schemeClr val="tx1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31527"/>
            <a:ext cx="1144308" cy="2874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FE25490-7A66-4EE6-97EA-14BCB6CEBF6A}" type="datetimeFigureOut">
              <a:rPr lang="en-GB" smtClean="0"/>
              <a:pPr/>
              <a:t>02/04/2012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47930" y="6331527"/>
            <a:ext cx="5848140" cy="2874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6312" y="6331527"/>
            <a:ext cx="1140488" cy="2874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9B84ADB-535F-4817-B5CF-259E6AB48A3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itle Placeholder 23"/>
          <p:cNvSpPr>
            <a:spLocks noGrp="1"/>
          </p:cNvSpPr>
          <p:nvPr>
            <p:ph type="title"/>
          </p:nvPr>
        </p:nvSpPr>
        <p:spPr>
          <a:xfrm>
            <a:off x="1391460" y="494175"/>
            <a:ext cx="736279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93" name="Freeform 392"/>
          <p:cNvSpPr>
            <a:spLocks noEditPoints="1"/>
          </p:cNvSpPr>
          <p:nvPr/>
        </p:nvSpPr>
        <p:spPr bwMode="auto">
          <a:xfrm>
            <a:off x="459081" y="453780"/>
            <a:ext cx="530515" cy="541115"/>
          </a:xfrm>
          <a:custGeom>
            <a:avLst/>
            <a:gdLst>
              <a:gd name="T0" fmla="*/ 68 w 445"/>
              <a:gd name="T1" fmla="*/ 368 h 454"/>
              <a:gd name="T2" fmla="*/ 18 w 445"/>
              <a:gd name="T3" fmla="*/ 441 h 454"/>
              <a:gd name="T4" fmla="*/ 46 w 445"/>
              <a:gd name="T5" fmla="*/ 454 h 454"/>
              <a:gd name="T6" fmla="*/ 57 w 445"/>
              <a:gd name="T7" fmla="*/ 408 h 454"/>
              <a:gd name="T8" fmla="*/ 80 w 445"/>
              <a:gd name="T9" fmla="*/ 380 h 454"/>
              <a:gd name="T10" fmla="*/ 81 w 445"/>
              <a:gd name="T11" fmla="*/ 379 h 454"/>
              <a:gd name="T12" fmla="*/ 69 w 445"/>
              <a:gd name="T13" fmla="*/ 369 h 454"/>
              <a:gd name="T14" fmla="*/ 68 w 445"/>
              <a:gd name="T15" fmla="*/ 368 h 454"/>
              <a:gd name="T16" fmla="*/ 133 w 445"/>
              <a:gd name="T17" fmla="*/ 139 h 454"/>
              <a:gd name="T18" fmla="*/ 133 w 445"/>
              <a:gd name="T19" fmla="*/ 139 h 454"/>
              <a:gd name="T20" fmla="*/ 96 w 445"/>
              <a:gd name="T21" fmla="*/ 164 h 454"/>
              <a:gd name="T22" fmla="*/ 65 w 445"/>
              <a:gd name="T23" fmla="*/ 364 h 454"/>
              <a:gd name="T24" fmla="*/ 68 w 445"/>
              <a:gd name="T25" fmla="*/ 368 h 454"/>
              <a:gd name="T26" fmla="*/ 71 w 445"/>
              <a:gd name="T27" fmla="*/ 365 h 454"/>
              <a:gd name="T28" fmla="*/ 92 w 445"/>
              <a:gd name="T29" fmla="*/ 335 h 454"/>
              <a:gd name="T30" fmla="*/ 91 w 445"/>
              <a:gd name="T31" fmla="*/ 336 h 454"/>
              <a:gd name="T32" fmla="*/ 91 w 445"/>
              <a:gd name="T33" fmla="*/ 235 h 454"/>
              <a:gd name="T34" fmla="*/ 99 w 445"/>
              <a:gd name="T35" fmla="*/ 327 h 454"/>
              <a:gd name="T36" fmla="*/ 97 w 445"/>
              <a:gd name="T37" fmla="*/ 329 h 454"/>
              <a:gd name="T38" fmla="*/ 153 w 445"/>
              <a:gd name="T39" fmla="*/ 272 h 454"/>
              <a:gd name="T40" fmla="*/ 154 w 445"/>
              <a:gd name="T41" fmla="*/ 194 h 454"/>
              <a:gd name="T42" fmla="*/ 158 w 445"/>
              <a:gd name="T43" fmla="*/ 267 h 454"/>
              <a:gd name="T44" fmla="*/ 213 w 445"/>
              <a:gd name="T45" fmla="*/ 219 h 454"/>
              <a:gd name="T46" fmla="*/ 214 w 445"/>
              <a:gd name="T47" fmla="*/ 163 h 454"/>
              <a:gd name="T48" fmla="*/ 217 w 445"/>
              <a:gd name="T49" fmla="*/ 216 h 454"/>
              <a:gd name="T50" fmla="*/ 296 w 445"/>
              <a:gd name="T51" fmla="*/ 154 h 454"/>
              <a:gd name="T52" fmla="*/ 222 w 445"/>
              <a:gd name="T53" fmla="*/ 219 h 454"/>
              <a:gd name="T54" fmla="*/ 271 w 445"/>
              <a:gd name="T55" fmla="*/ 218 h 454"/>
              <a:gd name="T56" fmla="*/ 218 w 445"/>
              <a:gd name="T57" fmla="*/ 223 h 454"/>
              <a:gd name="T58" fmla="*/ 166 w 445"/>
              <a:gd name="T59" fmla="*/ 277 h 454"/>
              <a:gd name="T60" fmla="*/ 233 w 445"/>
              <a:gd name="T61" fmla="*/ 275 h 454"/>
              <a:gd name="T62" fmla="*/ 160 w 445"/>
              <a:gd name="T63" fmla="*/ 283 h 454"/>
              <a:gd name="T64" fmla="*/ 109 w 445"/>
              <a:gd name="T65" fmla="*/ 343 h 454"/>
              <a:gd name="T66" fmla="*/ 199 w 445"/>
              <a:gd name="T67" fmla="*/ 342 h 454"/>
              <a:gd name="T68" fmla="*/ 103 w 445"/>
              <a:gd name="T69" fmla="*/ 351 h 454"/>
              <a:gd name="T70" fmla="*/ 90 w 445"/>
              <a:gd name="T71" fmla="*/ 366 h 454"/>
              <a:gd name="T72" fmla="*/ 81 w 445"/>
              <a:gd name="T73" fmla="*/ 379 h 454"/>
              <a:gd name="T74" fmla="*/ 81 w 445"/>
              <a:gd name="T75" fmla="*/ 379 h 454"/>
              <a:gd name="T76" fmla="*/ 264 w 445"/>
              <a:gd name="T77" fmla="*/ 359 h 454"/>
              <a:gd name="T78" fmla="*/ 317 w 445"/>
              <a:gd name="T79" fmla="*/ 277 h 454"/>
              <a:gd name="T80" fmla="*/ 317 w 445"/>
              <a:gd name="T81" fmla="*/ 277 h 454"/>
              <a:gd name="T82" fmla="*/ 318 w 445"/>
              <a:gd name="T83" fmla="*/ 274 h 454"/>
              <a:gd name="T84" fmla="*/ 319 w 445"/>
              <a:gd name="T85" fmla="*/ 269 h 454"/>
              <a:gd name="T86" fmla="*/ 445 w 445"/>
              <a:gd name="T87" fmla="*/ 59 h 454"/>
              <a:gd name="T88" fmla="*/ 133 w 445"/>
              <a:gd name="T89" fmla="*/ 139 h 454"/>
              <a:gd name="T90" fmla="*/ 36 w 445"/>
              <a:gd name="T91" fmla="*/ 341 h 454"/>
              <a:gd name="T92" fmla="*/ 84 w 445"/>
              <a:gd name="T93" fmla="*/ 158 h 454"/>
              <a:gd name="T94" fmla="*/ 105 w 445"/>
              <a:gd name="T95" fmla="*/ 143 h 454"/>
              <a:gd name="T96" fmla="*/ 104 w 445"/>
              <a:gd name="T97" fmla="*/ 132 h 454"/>
              <a:gd name="T98" fmla="*/ 105 w 445"/>
              <a:gd name="T99" fmla="*/ 143 h 454"/>
              <a:gd name="T100" fmla="*/ 112 w 445"/>
              <a:gd name="T101" fmla="*/ 138 h 454"/>
              <a:gd name="T102" fmla="*/ 112 w 445"/>
              <a:gd name="T103" fmla="*/ 138 h 454"/>
              <a:gd name="T104" fmla="*/ 115 w 445"/>
              <a:gd name="T105" fmla="*/ 136 h 454"/>
              <a:gd name="T106" fmla="*/ 121 w 445"/>
              <a:gd name="T107" fmla="*/ 133 h 454"/>
              <a:gd name="T108" fmla="*/ 122 w 445"/>
              <a:gd name="T109" fmla="*/ 132 h 454"/>
              <a:gd name="T110" fmla="*/ 161 w 445"/>
              <a:gd name="T111" fmla="*/ 113 h 454"/>
              <a:gd name="T112" fmla="*/ 88 w 445"/>
              <a:gd name="T113" fmla="*/ 0 h 454"/>
              <a:gd name="T114" fmla="*/ 27 w 445"/>
              <a:gd name="T115" fmla="*/ 174 h 454"/>
              <a:gd name="T116" fmla="*/ 25 w 445"/>
              <a:gd name="T117" fmla="*/ 177 h 454"/>
              <a:gd name="T118" fmla="*/ 23 w 445"/>
              <a:gd name="T119" fmla="*/ 178 h 454"/>
              <a:gd name="T120" fmla="*/ 24 w 445"/>
              <a:gd name="T121" fmla="*/ 178 h 454"/>
              <a:gd name="T122" fmla="*/ 1 w 445"/>
              <a:gd name="T123" fmla="*/ 249 h 454"/>
              <a:gd name="T124" fmla="*/ 36 w 445"/>
              <a:gd name="T125" fmla="*/ 341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45" h="454">
                <a:moveTo>
                  <a:pt x="68" y="368"/>
                </a:moveTo>
                <a:cubicBezTo>
                  <a:pt x="53" y="383"/>
                  <a:pt x="27" y="413"/>
                  <a:pt x="18" y="441"/>
                </a:cubicBezTo>
                <a:cubicBezTo>
                  <a:pt x="46" y="454"/>
                  <a:pt x="46" y="454"/>
                  <a:pt x="46" y="454"/>
                </a:cubicBezTo>
                <a:cubicBezTo>
                  <a:pt x="46" y="454"/>
                  <a:pt x="47" y="431"/>
                  <a:pt x="57" y="408"/>
                </a:cubicBezTo>
                <a:cubicBezTo>
                  <a:pt x="62" y="398"/>
                  <a:pt x="69" y="387"/>
                  <a:pt x="80" y="380"/>
                </a:cubicBezTo>
                <a:cubicBezTo>
                  <a:pt x="80" y="379"/>
                  <a:pt x="80" y="379"/>
                  <a:pt x="81" y="379"/>
                </a:cubicBezTo>
                <a:cubicBezTo>
                  <a:pt x="76" y="376"/>
                  <a:pt x="73" y="372"/>
                  <a:pt x="69" y="369"/>
                </a:cubicBezTo>
                <a:cubicBezTo>
                  <a:pt x="69" y="368"/>
                  <a:pt x="68" y="368"/>
                  <a:pt x="68" y="368"/>
                </a:cubicBezTo>
                <a:close/>
                <a:moveTo>
                  <a:pt x="133" y="139"/>
                </a:moveTo>
                <a:cubicBezTo>
                  <a:pt x="133" y="139"/>
                  <a:pt x="133" y="139"/>
                  <a:pt x="133" y="139"/>
                </a:cubicBezTo>
                <a:cubicBezTo>
                  <a:pt x="120" y="145"/>
                  <a:pt x="108" y="154"/>
                  <a:pt x="96" y="164"/>
                </a:cubicBezTo>
                <a:cubicBezTo>
                  <a:pt x="32" y="221"/>
                  <a:pt x="18" y="310"/>
                  <a:pt x="65" y="364"/>
                </a:cubicBezTo>
                <a:cubicBezTo>
                  <a:pt x="66" y="365"/>
                  <a:pt x="67" y="366"/>
                  <a:pt x="68" y="368"/>
                </a:cubicBezTo>
                <a:cubicBezTo>
                  <a:pt x="69" y="367"/>
                  <a:pt x="70" y="366"/>
                  <a:pt x="71" y="365"/>
                </a:cubicBezTo>
                <a:cubicBezTo>
                  <a:pt x="76" y="355"/>
                  <a:pt x="83" y="345"/>
                  <a:pt x="92" y="335"/>
                </a:cubicBezTo>
                <a:cubicBezTo>
                  <a:pt x="91" y="336"/>
                  <a:pt x="91" y="336"/>
                  <a:pt x="91" y="336"/>
                </a:cubicBezTo>
                <a:cubicBezTo>
                  <a:pt x="91" y="336"/>
                  <a:pt x="77" y="295"/>
                  <a:pt x="91" y="235"/>
                </a:cubicBezTo>
                <a:cubicBezTo>
                  <a:pt x="91" y="235"/>
                  <a:pt x="90" y="325"/>
                  <a:pt x="99" y="327"/>
                </a:cubicBezTo>
                <a:cubicBezTo>
                  <a:pt x="97" y="329"/>
                  <a:pt x="97" y="329"/>
                  <a:pt x="97" y="329"/>
                </a:cubicBezTo>
                <a:cubicBezTo>
                  <a:pt x="112" y="311"/>
                  <a:pt x="132" y="291"/>
                  <a:pt x="153" y="272"/>
                </a:cubicBezTo>
                <a:cubicBezTo>
                  <a:pt x="150" y="262"/>
                  <a:pt x="144" y="233"/>
                  <a:pt x="154" y="194"/>
                </a:cubicBezTo>
                <a:cubicBezTo>
                  <a:pt x="154" y="194"/>
                  <a:pt x="153" y="256"/>
                  <a:pt x="158" y="267"/>
                </a:cubicBezTo>
                <a:cubicBezTo>
                  <a:pt x="177" y="250"/>
                  <a:pt x="195" y="234"/>
                  <a:pt x="213" y="219"/>
                </a:cubicBezTo>
                <a:cubicBezTo>
                  <a:pt x="211" y="210"/>
                  <a:pt x="208" y="190"/>
                  <a:pt x="214" y="163"/>
                </a:cubicBezTo>
                <a:cubicBezTo>
                  <a:pt x="214" y="163"/>
                  <a:pt x="214" y="205"/>
                  <a:pt x="217" y="216"/>
                </a:cubicBezTo>
                <a:cubicBezTo>
                  <a:pt x="261" y="180"/>
                  <a:pt x="296" y="154"/>
                  <a:pt x="296" y="154"/>
                </a:cubicBezTo>
                <a:cubicBezTo>
                  <a:pt x="270" y="175"/>
                  <a:pt x="245" y="197"/>
                  <a:pt x="222" y="219"/>
                </a:cubicBezTo>
                <a:cubicBezTo>
                  <a:pt x="237" y="221"/>
                  <a:pt x="271" y="218"/>
                  <a:pt x="271" y="218"/>
                </a:cubicBezTo>
                <a:cubicBezTo>
                  <a:pt x="247" y="225"/>
                  <a:pt x="228" y="224"/>
                  <a:pt x="218" y="223"/>
                </a:cubicBezTo>
                <a:cubicBezTo>
                  <a:pt x="199" y="241"/>
                  <a:pt x="181" y="260"/>
                  <a:pt x="166" y="277"/>
                </a:cubicBezTo>
                <a:cubicBezTo>
                  <a:pt x="185" y="279"/>
                  <a:pt x="233" y="275"/>
                  <a:pt x="233" y="275"/>
                </a:cubicBezTo>
                <a:cubicBezTo>
                  <a:pt x="200" y="285"/>
                  <a:pt x="174" y="284"/>
                  <a:pt x="160" y="283"/>
                </a:cubicBezTo>
                <a:cubicBezTo>
                  <a:pt x="140" y="305"/>
                  <a:pt x="123" y="326"/>
                  <a:pt x="109" y="343"/>
                </a:cubicBezTo>
                <a:cubicBezTo>
                  <a:pt x="122" y="349"/>
                  <a:pt x="199" y="342"/>
                  <a:pt x="199" y="342"/>
                </a:cubicBezTo>
                <a:cubicBezTo>
                  <a:pt x="151" y="358"/>
                  <a:pt x="115" y="353"/>
                  <a:pt x="103" y="351"/>
                </a:cubicBezTo>
                <a:cubicBezTo>
                  <a:pt x="98" y="356"/>
                  <a:pt x="94" y="361"/>
                  <a:pt x="90" y="366"/>
                </a:cubicBezTo>
                <a:cubicBezTo>
                  <a:pt x="87" y="371"/>
                  <a:pt x="83" y="375"/>
                  <a:pt x="81" y="379"/>
                </a:cubicBezTo>
                <a:cubicBezTo>
                  <a:pt x="81" y="379"/>
                  <a:pt x="81" y="379"/>
                  <a:pt x="81" y="379"/>
                </a:cubicBezTo>
                <a:cubicBezTo>
                  <a:pt x="130" y="417"/>
                  <a:pt x="207" y="410"/>
                  <a:pt x="264" y="359"/>
                </a:cubicBezTo>
                <a:cubicBezTo>
                  <a:pt x="291" y="336"/>
                  <a:pt x="309" y="306"/>
                  <a:pt x="317" y="277"/>
                </a:cubicBezTo>
                <a:cubicBezTo>
                  <a:pt x="317" y="277"/>
                  <a:pt x="317" y="277"/>
                  <a:pt x="317" y="277"/>
                </a:cubicBezTo>
                <a:cubicBezTo>
                  <a:pt x="318" y="276"/>
                  <a:pt x="318" y="275"/>
                  <a:pt x="318" y="274"/>
                </a:cubicBezTo>
                <a:cubicBezTo>
                  <a:pt x="318" y="273"/>
                  <a:pt x="319" y="271"/>
                  <a:pt x="319" y="269"/>
                </a:cubicBezTo>
                <a:cubicBezTo>
                  <a:pt x="351" y="145"/>
                  <a:pt x="445" y="59"/>
                  <a:pt x="445" y="59"/>
                </a:cubicBezTo>
                <a:cubicBezTo>
                  <a:pt x="345" y="23"/>
                  <a:pt x="133" y="139"/>
                  <a:pt x="133" y="139"/>
                </a:cubicBezTo>
                <a:close/>
                <a:moveTo>
                  <a:pt x="36" y="341"/>
                </a:moveTo>
                <a:cubicBezTo>
                  <a:pt x="9" y="285"/>
                  <a:pt x="27" y="209"/>
                  <a:pt x="84" y="158"/>
                </a:cubicBezTo>
                <a:cubicBezTo>
                  <a:pt x="91" y="153"/>
                  <a:pt x="97" y="148"/>
                  <a:pt x="105" y="143"/>
                </a:cubicBezTo>
                <a:cubicBezTo>
                  <a:pt x="104" y="139"/>
                  <a:pt x="104" y="135"/>
                  <a:pt x="104" y="132"/>
                </a:cubicBezTo>
                <a:cubicBezTo>
                  <a:pt x="104" y="132"/>
                  <a:pt x="105" y="136"/>
                  <a:pt x="105" y="143"/>
                </a:cubicBezTo>
                <a:cubicBezTo>
                  <a:pt x="107" y="141"/>
                  <a:pt x="109" y="140"/>
                  <a:pt x="112" y="138"/>
                </a:cubicBezTo>
                <a:cubicBezTo>
                  <a:pt x="112" y="138"/>
                  <a:pt x="112" y="138"/>
                  <a:pt x="112" y="138"/>
                </a:cubicBezTo>
                <a:cubicBezTo>
                  <a:pt x="115" y="136"/>
                  <a:pt x="115" y="136"/>
                  <a:pt x="115" y="136"/>
                </a:cubicBezTo>
                <a:cubicBezTo>
                  <a:pt x="117" y="135"/>
                  <a:pt x="119" y="134"/>
                  <a:pt x="121" y="133"/>
                </a:cubicBezTo>
                <a:cubicBezTo>
                  <a:pt x="122" y="132"/>
                  <a:pt x="122" y="132"/>
                  <a:pt x="122" y="132"/>
                </a:cubicBezTo>
                <a:cubicBezTo>
                  <a:pt x="124" y="131"/>
                  <a:pt x="139" y="123"/>
                  <a:pt x="161" y="113"/>
                </a:cubicBezTo>
                <a:cubicBezTo>
                  <a:pt x="144" y="66"/>
                  <a:pt x="119" y="19"/>
                  <a:pt x="88" y="0"/>
                </a:cubicBezTo>
                <a:cubicBezTo>
                  <a:pt x="88" y="0"/>
                  <a:pt x="83" y="96"/>
                  <a:pt x="27" y="174"/>
                </a:cubicBezTo>
                <a:cubicBezTo>
                  <a:pt x="26" y="175"/>
                  <a:pt x="25" y="176"/>
                  <a:pt x="25" y="177"/>
                </a:cubicBezTo>
                <a:cubicBezTo>
                  <a:pt x="24" y="177"/>
                  <a:pt x="24" y="178"/>
                  <a:pt x="23" y="178"/>
                </a:cubicBezTo>
                <a:cubicBezTo>
                  <a:pt x="24" y="178"/>
                  <a:pt x="24" y="178"/>
                  <a:pt x="24" y="178"/>
                </a:cubicBezTo>
                <a:cubicBezTo>
                  <a:pt x="10" y="198"/>
                  <a:pt x="2" y="222"/>
                  <a:pt x="1" y="249"/>
                </a:cubicBezTo>
                <a:cubicBezTo>
                  <a:pt x="0" y="286"/>
                  <a:pt x="14" y="319"/>
                  <a:pt x="36" y="341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3"/>
              </a:gs>
              <a:gs pos="0">
                <a:schemeClr val="accent1"/>
              </a:gs>
              <a:gs pos="62000">
                <a:schemeClr val="accent3"/>
              </a:gs>
              <a:gs pos="3100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>
              <a:solidFill>
                <a:schemeClr val="lt1"/>
              </a:solidFill>
            </a:endParaRPr>
          </a:p>
        </p:txBody>
      </p:sp>
      <p:sp>
        <p:nvSpPr>
          <p:cNvPr id="308" name="Oval 307"/>
          <p:cNvSpPr/>
          <p:nvPr/>
        </p:nvSpPr>
        <p:spPr>
          <a:xfrm rot="10800000">
            <a:off x="6488076" y="4104256"/>
            <a:ext cx="90372" cy="90372"/>
          </a:xfrm>
          <a:prstGeom prst="ellipse">
            <a:avLst/>
          </a:prstGeom>
          <a:solidFill>
            <a:schemeClr val="accent3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77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lang="en-GB" sz="2400" kern="1200" smtClean="0">
          <a:solidFill>
            <a:schemeClr val="bg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0214"/>
            <a:ext cx="7772400" cy="2308324"/>
          </a:xfrm>
        </p:spPr>
        <p:txBody>
          <a:bodyPr/>
          <a:lstStyle/>
          <a:p>
            <a:r>
              <a:rPr lang="en-GB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Supercritical CO</a:t>
            </a:r>
            <a:r>
              <a:rPr lang="en-GB" sz="4800" b="1" baseline="-250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</a:t>
            </a:r>
            <a:r>
              <a:rPr lang="en-GB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extraction of nepetalactones from </a:t>
            </a:r>
            <a:r>
              <a:rPr lang="en-GB" sz="48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Madjack</a:t>
            </a:r>
            <a:r>
              <a:rPr lang="en-GB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brand catnip</a:t>
            </a:r>
            <a:endParaRPr lang="en-GB" sz="4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4509120"/>
            <a:ext cx="7813964" cy="1512168"/>
          </a:xfrm>
        </p:spPr>
        <p:txBody>
          <a:bodyPr/>
          <a:lstStyle/>
          <a:p>
            <a:r>
              <a:rPr lang="en-GB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Presentation by Jennifer Hynes</a:t>
            </a:r>
          </a:p>
          <a:p>
            <a:r>
              <a:rPr lang="en-GB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and Gordon Stevens</a:t>
            </a:r>
            <a:endParaRPr lang="en-GB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47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95270" y="508234"/>
            <a:ext cx="7358840" cy="430887"/>
          </a:xfrm>
        </p:spPr>
        <p:txBody>
          <a:bodyPr/>
          <a:lstStyle/>
          <a:p>
            <a:r>
              <a:rPr lang="en-CA" sz="2200" u="sng" dirty="0" smtClean="0">
                <a:latin typeface="Cambria" pitchFamily="18" charset="0"/>
              </a:rPr>
              <a:t>Catnip extraction</a:t>
            </a:r>
            <a:r>
              <a:rPr lang="en-CA" sz="2200" dirty="0" smtClean="0">
                <a:latin typeface="Cambria" pitchFamily="18" charset="0"/>
              </a:rPr>
              <a:t>: Overall GC chromatograms</a:t>
            </a:r>
            <a:endParaRPr lang="en-CA" sz="2200" dirty="0">
              <a:latin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2313" y="3634864"/>
            <a:ext cx="8370690" cy="43088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CA" sz="2200" b="1" u="sng" dirty="0" smtClean="0">
                <a:solidFill>
                  <a:schemeClr val="accent2">
                    <a:lumMod val="75000"/>
                  </a:schemeClr>
                </a:solidFill>
              </a:rPr>
              <a:t>Extraction equipment</a:t>
            </a:r>
            <a:r>
              <a:rPr lang="en-CA" sz="2200" dirty="0" smtClean="0">
                <a:solidFill>
                  <a:schemeClr val="accent2">
                    <a:lumMod val="75000"/>
                  </a:schemeClr>
                </a:solidFill>
              </a:rPr>
              <a:t>: Supercritical fluid </a:t>
            </a:r>
            <a:r>
              <a:rPr lang="en-CA" sz="2200" dirty="0" err="1" smtClean="0">
                <a:solidFill>
                  <a:schemeClr val="accent2">
                    <a:lumMod val="75000"/>
                  </a:schemeClr>
                </a:solidFill>
              </a:rPr>
              <a:t>techn</a:t>
            </a:r>
            <a:endParaRPr lang="en-CA" sz="22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46" y="1526225"/>
            <a:ext cx="7876021" cy="46481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5" name="Frame 14"/>
          <p:cNvSpPr/>
          <p:nvPr/>
        </p:nvSpPr>
        <p:spPr>
          <a:xfrm>
            <a:off x="5311792" y="1526225"/>
            <a:ext cx="2284544" cy="4351047"/>
          </a:xfrm>
          <a:prstGeom prst="frame">
            <a:avLst/>
          </a:prstGeom>
          <a:gradFill flip="none" rotWithShape="1">
            <a:gsLst>
              <a:gs pos="100000">
                <a:schemeClr val="accent3">
                  <a:lumMod val="60000"/>
                  <a:lumOff val="40000"/>
                </a:schemeClr>
              </a:gs>
              <a:gs pos="0">
                <a:schemeClr val="accent1"/>
              </a:gs>
              <a:gs pos="0">
                <a:schemeClr val="accent2">
                  <a:lumMod val="40000"/>
                  <a:lumOff val="60000"/>
                  <a:alpha val="3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862850" y="1526225"/>
            <a:ext cx="2284544" cy="4351047"/>
          </a:xfrm>
          <a:prstGeom prst="frame">
            <a:avLst/>
          </a:prstGeom>
          <a:gradFill flip="none" rotWithShape="1">
            <a:gsLst>
              <a:gs pos="100000">
                <a:schemeClr val="accent3">
                  <a:lumMod val="60000"/>
                  <a:lumOff val="40000"/>
                </a:schemeClr>
              </a:gs>
              <a:gs pos="0">
                <a:schemeClr val="accent1"/>
              </a:gs>
              <a:gs pos="0">
                <a:schemeClr val="accent2">
                  <a:lumMod val="40000"/>
                  <a:lumOff val="60000"/>
                  <a:alpha val="3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627784" y="2047148"/>
            <a:ext cx="3189429" cy="648072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CA" sz="2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ambria" pitchFamily="18" charset="0"/>
              </a:rPr>
              <a:t>Standard Reference</a:t>
            </a:r>
            <a:endParaRPr lang="en-CA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562254" y="4342620"/>
            <a:ext cx="1320488" cy="648072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CA" sz="2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ambria" pitchFamily="18" charset="0"/>
              </a:rPr>
              <a:t>Sample</a:t>
            </a:r>
            <a:endParaRPr lang="en-CA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51688" y="3617729"/>
            <a:ext cx="2142638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CA" sz="2000" b="1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Peaks of interest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3722" y="3617729"/>
            <a:ext cx="1802802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CA" sz="2000" b="1" dirty="0" smtClean="0">
                <a:solidFill>
                  <a:schemeClr val="accent1">
                    <a:lumMod val="75000"/>
                  </a:schemeClr>
                </a:solidFill>
                <a:latin typeface="Cambria" pitchFamily="18" charset="0"/>
              </a:rPr>
              <a:t>Solvent peaks</a:t>
            </a:r>
          </a:p>
        </p:txBody>
      </p:sp>
    </p:spTree>
    <p:extLst>
      <p:ext uri="{BB962C8B-B14F-4D97-AF65-F5344CB8AC3E}">
        <p14:creationId xmlns:p14="http://schemas.microsoft.com/office/powerpoint/2010/main" val="2733864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95270" y="508234"/>
            <a:ext cx="7358840" cy="430887"/>
          </a:xfrm>
        </p:spPr>
        <p:txBody>
          <a:bodyPr/>
          <a:lstStyle/>
          <a:p>
            <a:r>
              <a:rPr lang="en-CA" sz="2200" u="sng" dirty="0" smtClean="0">
                <a:latin typeface="Cambria" pitchFamily="18" charset="0"/>
              </a:rPr>
              <a:t>Catnip extraction</a:t>
            </a:r>
            <a:r>
              <a:rPr lang="en-CA" sz="2200" dirty="0" smtClean="0">
                <a:latin typeface="Cambria" pitchFamily="18" charset="0"/>
              </a:rPr>
              <a:t>: Extraction results</a:t>
            </a:r>
            <a:endParaRPr lang="en-CA" sz="2200" dirty="0">
              <a:latin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2589280"/>
            <a:ext cx="3312368" cy="25545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CA" sz="2000" b="1" u="sng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GC Chromatograms</a:t>
            </a:r>
            <a:r>
              <a:rPr lang="en-CA" sz="20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:</a:t>
            </a:r>
          </a:p>
          <a:p>
            <a:pPr algn="ctr"/>
            <a:r>
              <a:rPr lang="en-CA" sz="2000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The reference standard displayed peaks in a similar region to our sample, and displays a similar peak area, therefore it is likely that oil of catnip was extracted successfully!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140690"/>
            <a:ext cx="3562817" cy="545172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Rounded Rectangle 7"/>
          <p:cNvSpPr/>
          <p:nvPr/>
        </p:nvSpPr>
        <p:spPr>
          <a:xfrm>
            <a:off x="5543573" y="2054047"/>
            <a:ext cx="3189429" cy="648072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CA" sz="2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ambria" pitchFamily="18" charset="0"/>
              </a:rPr>
              <a:t>Standard Reference</a:t>
            </a:r>
            <a:endParaRPr lang="en-CA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012160" y="4573583"/>
            <a:ext cx="1320488" cy="648072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CA" sz="2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ambria" pitchFamily="18" charset="0"/>
              </a:rPr>
              <a:t>Sample</a:t>
            </a:r>
            <a:endParaRPr lang="en-CA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Cambria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51" y="4167168"/>
            <a:ext cx="936830" cy="9368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51" y="1817969"/>
            <a:ext cx="922215" cy="92221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716016" y="2378083"/>
            <a:ext cx="231365" cy="318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701401" y="4903592"/>
            <a:ext cx="446663" cy="613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274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1052736"/>
            <a:ext cx="8352928" cy="3139321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CA" sz="6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Thank you for watching our presentation!</a:t>
            </a:r>
            <a:endParaRPr lang="en-CA" sz="6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27584" y="4005064"/>
            <a:ext cx="7560840" cy="2256656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CA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Also thanks to:</a:t>
            </a:r>
          </a:p>
          <a:p>
            <a:r>
              <a:rPr lang="en-CA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Bioniche</a:t>
            </a:r>
            <a:r>
              <a:rPr lang="en-CA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(Provided catnip oil standard and technical data)</a:t>
            </a:r>
          </a:p>
          <a:p>
            <a:r>
              <a:rPr lang="en-CA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Madjack</a:t>
            </a:r>
            <a:r>
              <a:rPr lang="en-CA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(Catnip)</a:t>
            </a:r>
            <a:endParaRPr lang="en-CA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2014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772816"/>
            <a:ext cx="8291264" cy="4608512"/>
          </a:xfrm>
        </p:spPr>
        <p:txBody>
          <a:bodyPr>
            <a:noAutofit/>
          </a:bodyPr>
          <a:lstStyle/>
          <a:p>
            <a:r>
              <a:rPr lang="en-CA" sz="2200" dirty="0" smtClean="0">
                <a:solidFill>
                  <a:schemeClr val="accent1">
                    <a:lumMod val="75000"/>
                  </a:schemeClr>
                </a:solidFill>
              </a:rPr>
              <a:t>The purpose of this project was to extract a class of compounds called “nepetalactones”, which are the active components in catnip.</a:t>
            </a:r>
          </a:p>
          <a:p>
            <a:endParaRPr lang="en-CA" sz="2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CA" sz="2200" dirty="0" smtClean="0">
                <a:solidFill>
                  <a:schemeClr val="accent1">
                    <a:lumMod val="75000"/>
                  </a:schemeClr>
                </a:solidFill>
              </a:rPr>
              <a:t>This extract contains nepetalactones, and various other components within the matrix, and the extract is collectively called “Oil of Catnip”.</a:t>
            </a:r>
          </a:p>
          <a:p>
            <a:endParaRPr lang="en-CA" sz="2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CA" sz="2200" dirty="0" smtClean="0">
                <a:solidFill>
                  <a:schemeClr val="accent1">
                    <a:lumMod val="75000"/>
                  </a:schemeClr>
                </a:solidFill>
              </a:rPr>
              <a:t>The extraction method chosen to extract the nepetalactones was supercritical carbon dioxide (Super CO</a:t>
            </a:r>
            <a:r>
              <a:rPr lang="en-CA" sz="2200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CA" sz="2200" dirty="0" smtClean="0">
                <a:solidFill>
                  <a:schemeClr val="accent1">
                    <a:lumMod val="75000"/>
                  </a:schemeClr>
                </a:solidFill>
              </a:rPr>
              <a:t>). The analysis was performed on a gas chromatograph.</a:t>
            </a:r>
          </a:p>
          <a:p>
            <a:endParaRPr lang="en-CA" sz="2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CA" sz="2200" dirty="0" smtClean="0">
                <a:solidFill>
                  <a:schemeClr val="accent1">
                    <a:lumMod val="75000"/>
                  </a:schemeClr>
                </a:solidFill>
              </a:rPr>
              <a:t>Catnip products have a variety of uses, for both cats and humans alike.</a:t>
            </a:r>
            <a:endParaRPr lang="en-CA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95270" y="508234"/>
            <a:ext cx="7358840" cy="430887"/>
          </a:xfrm>
        </p:spPr>
        <p:txBody>
          <a:bodyPr/>
          <a:lstStyle/>
          <a:p>
            <a:r>
              <a:rPr lang="en-CA" sz="2200" dirty="0" smtClean="0">
                <a:latin typeface="Cambria" pitchFamily="18" charset="0"/>
              </a:rPr>
              <a:t>Nepetalactones, Oil of Catnip, and Super CO</a:t>
            </a:r>
            <a:r>
              <a:rPr lang="en-CA" sz="2200" baseline="-25000" dirty="0" smtClean="0">
                <a:latin typeface="Cambria" pitchFamily="18" charset="0"/>
              </a:rPr>
              <a:t>2</a:t>
            </a:r>
            <a:endParaRPr lang="en-CA" sz="2200" baseline="-250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7197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95270" y="508234"/>
            <a:ext cx="7358840" cy="430887"/>
          </a:xfrm>
        </p:spPr>
        <p:txBody>
          <a:bodyPr/>
          <a:lstStyle/>
          <a:p>
            <a:r>
              <a:rPr lang="en-CA" sz="2200" u="sng" dirty="0" smtClean="0">
                <a:latin typeface="Cambria" pitchFamily="18" charset="0"/>
              </a:rPr>
              <a:t>Catnip uses</a:t>
            </a:r>
            <a:r>
              <a:rPr lang="en-CA" sz="2200" dirty="0" smtClean="0">
                <a:latin typeface="Cambria" pitchFamily="18" charset="0"/>
              </a:rPr>
              <a:t>: Cats</a:t>
            </a:r>
            <a:endParaRPr lang="en-CA" sz="2200" dirty="0">
              <a:latin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581981"/>
            <a:ext cx="8280920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CA" sz="2400" b="1" u="sng" dirty="0" smtClean="0">
                <a:solidFill>
                  <a:schemeClr val="accent2">
                    <a:lumMod val="75000"/>
                  </a:schemeClr>
                </a:solidFill>
              </a:rPr>
              <a:t>2/3 of cats enjoy catnip</a:t>
            </a:r>
            <a:r>
              <a:rPr lang="en-CA" sz="2400" dirty="0" smtClean="0">
                <a:solidFill>
                  <a:schemeClr val="accent2">
                    <a:lumMod val="75000"/>
                  </a:schemeClr>
                </a:solidFill>
              </a:rPr>
              <a:t>: Catnip has hallucinogenic properties for cats, and research has shown it has no ill effects, and is non-toxic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36721"/>
            <a:ext cx="3528392" cy="26110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1" y="2132856"/>
            <a:ext cx="5176645" cy="34491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284507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95270" y="508234"/>
            <a:ext cx="7358840" cy="430887"/>
          </a:xfrm>
        </p:spPr>
        <p:txBody>
          <a:bodyPr/>
          <a:lstStyle/>
          <a:p>
            <a:r>
              <a:rPr lang="en-CA" sz="2200" u="sng" dirty="0" smtClean="0">
                <a:latin typeface="Cambria" pitchFamily="18" charset="0"/>
              </a:rPr>
              <a:t>Catnip uses</a:t>
            </a:r>
            <a:r>
              <a:rPr lang="en-CA" sz="2200" dirty="0" smtClean="0">
                <a:latin typeface="Cambria" pitchFamily="18" charset="0"/>
              </a:rPr>
              <a:t>: Human products</a:t>
            </a:r>
            <a:endParaRPr lang="en-CA" sz="2200" dirty="0">
              <a:latin typeface="Cambria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43859"/>
            <a:ext cx="3600400" cy="33699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427984" y="2490018"/>
            <a:ext cx="4298027" cy="267765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CA" sz="2400" b="1" u="sng" dirty="0" smtClean="0">
                <a:solidFill>
                  <a:schemeClr val="accent2">
                    <a:lumMod val="75000"/>
                  </a:schemeClr>
                </a:solidFill>
              </a:rPr>
              <a:t>Catnip insect repellent</a:t>
            </a:r>
            <a:r>
              <a:rPr lang="en-CA" sz="2400" dirty="0" smtClean="0">
                <a:solidFill>
                  <a:schemeClr val="accent2">
                    <a:lumMod val="75000"/>
                  </a:schemeClr>
                </a:solidFill>
              </a:rPr>
              <a:t>: At least 10x more potent than DEET insect repellent, and non-toxic!</a:t>
            </a:r>
          </a:p>
          <a:p>
            <a:pPr algn="ctr"/>
            <a:endParaRPr lang="en-CA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CA" sz="2400" b="1" u="sng" dirty="0" smtClean="0">
                <a:solidFill>
                  <a:schemeClr val="accent2">
                    <a:lumMod val="75000"/>
                  </a:schemeClr>
                </a:solidFill>
              </a:rPr>
              <a:t>Catnip lotions and cream</a:t>
            </a:r>
            <a:r>
              <a:rPr lang="en-CA" sz="2400" dirty="0" smtClean="0">
                <a:solidFill>
                  <a:schemeClr val="accent2">
                    <a:lumMod val="75000"/>
                  </a:schemeClr>
                </a:solidFill>
              </a:rPr>
              <a:t>: Soothes skin, usually scented with lemongrass.</a:t>
            </a:r>
          </a:p>
        </p:txBody>
      </p:sp>
    </p:spTree>
    <p:extLst>
      <p:ext uri="{BB962C8B-B14F-4D97-AF65-F5344CB8AC3E}">
        <p14:creationId xmlns:p14="http://schemas.microsoft.com/office/powerpoint/2010/main" val="411037582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95270" y="508234"/>
            <a:ext cx="7358840" cy="430887"/>
          </a:xfrm>
        </p:spPr>
        <p:txBody>
          <a:bodyPr/>
          <a:lstStyle/>
          <a:p>
            <a:r>
              <a:rPr lang="en-CA" sz="2200" u="sng" dirty="0" smtClean="0">
                <a:latin typeface="Cambria" pitchFamily="18" charset="0"/>
              </a:rPr>
              <a:t>Catnip uses</a:t>
            </a:r>
            <a:r>
              <a:rPr lang="en-CA" sz="2200" dirty="0" smtClean="0">
                <a:latin typeface="Cambria" pitchFamily="18" charset="0"/>
              </a:rPr>
              <a:t>: Catnip tea</a:t>
            </a:r>
            <a:endParaRPr lang="en-CA" sz="2200" dirty="0">
              <a:latin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7774" y="3063550"/>
            <a:ext cx="4298027" cy="15696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CA" sz="2400" b="1" u="sng" dirty="0" smtClean="0">
                <a:solidFill>
                  <a:schemeClr val="accent2">
                    <a:lumMod val="75000"/>
                  </a:schemeClr>
                </a:solidFill>
              </a:rPr>
              <a:t>Catnip effect on humans</a:t>
            </a:r>
            <a:r>
              <a:rPr lang="en-CA" sz="2400" dirty="0" smtClean="0">
                <a:solidFill>
                  <a:schemeClr val="accent2">
                    <a:lumMod val="75000"/>
                  </a:schemeClr>
                </a:solidFill>
              </a:rPr>
              <a:t>: Catnip has a sedative effect on humans, and is available as a “soothing” catnip tea.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150" y="1808032"/>
            <a:ext cx="3951053" cy="395105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307617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95270" y="508234"/>
            <a:ext cx="7358840" cy="430887"/>
          </a:xfrm>
        </p:spPr>
        <p:txBody>
          <a:bodyPr/>
          <a:lstStyle/>
          <a:p>
            <a:r>
              <a:rPr lang="en-CA" sz="2200" u="sng" dirty="0" smtClean="0">
                <a:latin typeface="Cambria" pitchFamily="18" charset="0"/>
              </a:rPr>
              <a:t>Commercially available catnip products</a:t>
            </a:r>
            <a:endParaRPr lang="en-CA" sz="2200" u="sng" dirty="0">
              <a:latin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340768"/>
            <a:ext cx="5352664" cy="375470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350137"/>
              </p:ext>
            </p:extLst>
          </p:nvPr>
        </p:nvGraphicFramePr>
        <p:xfrm>
          <a:off x="611560" y="2499595"/>
          <a:ext cx="24069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1986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#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Description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Flower buds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Flowers</a:t>
                      </a:r>
                      <a:r>
                        <a:rPr lang="en-CA" baseline="0" dirty="0" smtClean="0"/>
                        <a:t> and stems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3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Ground</a:t>
                      </a:r>
                      <a:r>
                        <a:rPr lang="en-CA" b="1" baseline="0" dirty="0" smtClean="0"/>
                        <a:t> catnip</a:t>
                      </a:r>
                      <a:endParaRPr lang="en-CA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Compressed</a:t>
                      </a:r>
                      <a:r>
                        <a:rPr lang="en-CA" baseline="0" dirty="0" smtClean="0"/>
                        <a:t> catnip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Catnip</a:t>
                      </a:r>
                      <a:r>
                        <a:rPr lang="en-CA" baseline="0" dirty="0" smtClean="0"/>
                        <a:t> mulch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6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Oil of Catnip</a:t>
                      </a:r>
                      <a:endParaRPr lang="en-CA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7774" y="5478851"/>
            <a:ext cx="8298682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CA" sz="2200" b="1" u="sng" dirty="0" smtClean="0">
                <a:solidFill>
                  <a:schemeClr val="accent2">
                    <a:lumMod val="75000"/>
                  </a:schemeClr>
                </a:solidFill>
              </a:rPr>
              <a:t>Commercially available catnip</a:t>
            </a:r>
            <a:r>
              <a:rPr lang="en-CA" sz="2200" dirty="0" smtClean="0">
                <a:solidFill>
                  <a:schemeClr val="accent2">
                    <a:lumMod val="75000"/>
                  </a:schemeClr>
                </a:solidFill>
              </a:rPr>
              <a:t>: With respect to our extraction project, we chose to extract </a:t>
            </a:r>
            <a:r>
              <a:rPr lang="en-CA" sz="2200" u="sng" dirty="0" smtClean="0">
                <a:solidFill>
                  <a:schemeClr val="accent2">
                    <a:lumMod val="75000"/>
                  </a:schemeClr>
                </a:solidFill>
              </a:rPr>
              <a:t>oil of catnip (6)</a:t>
            </a:r>
            <a:r>
              <a:rPr lang="en-CA" sz="2200" dirty="0" smtClean="0">
                <a:solidFill>
                  <a:schemeClr val="accent2">
                    <a:lumMod val="75000"/>
                  </a:schemeClr>
                </a:solidFill>
              </a:rPr>
              <a:t> from </a:t>
            </a:r>
            <a:r>
              <a:rPr lang="en-CA" sz="2200" u="sng" dirty="0" smtClean="0">
                <a:solidFill>
                  <a:schemeClr val="accent2">
                    <a:lumMod val="75000"/>
                  </a:schemeClr>
                </a:solidFill>
              </a:rPr>
              <a:t>ground catnip (3)</a:t>
            </a:r>
            <a:r>
              <a:rPr lang="en-CA" sz="22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715567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95270" y="508234"/>
            <a:ext cx="7358840" cy="430887"/>
          </a:xfrm>
        </p:spPr>
        <p:txBody>
          <a:bodyPr/>
          <a:lstStyle/>
          <a:p>
            <a:r>
              <a:rPr lang="en-CA" sz="2200" u="sng" dirty="0" smtClean="0">
                <a:latin typeface="Cambria" pitchFamily="18" charset="0"/>
              </a:rPr>
              <a:t>Catnip extraction</a:t>
            </a:r>
            <a:r>
              <a:rPr lang="en-CA" sz="2200" dirty="0" smtClean="0">
                <a:latin typeface="Cambria" pitchFamily="18" charset="0"/>
              </a:rPr>
              <a:t>: Equipment</a:t>
            </a:r>
            <a:endParaRPr lang="en-CA" sz="2200" dirty="0">
              <a:latin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009" y="4869160"/>
            <a:ext cx="8370690" cy="144655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CA" sz="2200" b="1" u="sng" dirty="0" smtClean="0">
                <a:solidFill>
                  <a:schemeClr val="accent2">
                    <a:lumMod val="75000"/>
                  </a:schemeClr>
                </a:solidFill>
              </a:rPr>
              <a:t>Extraction equipment</a:t>
            </a:r>
            <a:r>
              <a:rPr lang="en-CA" sz="2200" dirty="0" smtClean="0">
                <a:solidFill>
                  <a:schemeClr val="accent2">
                    <a:lumMod val="75000"/>
                  </a:schemeClr>
                </a:solidFill>
              </a:rPr>
              <a:t>: Supercritical fluid technologies, </a:t>
            </a:r>
            <a:r>
              <a:rPr lang="en-CA" sz="2200" dirty="0" err="1" smtClean="0">
                <a:solidFill>
                  <a:schemeClr val="accent2">
                    <a:lumMod val="75000"/>
                  </a:schemeClr>
                </a:solidFill>
              </a:rPr>
              <a:t>inc.</a:t>
            </a:r>
            <a:r>
              <a:rPr lang="en-CA" sz="2200" dirty="0" smtClean="0">
                <a:solidFill>
                  <a:schemeClr val="accent2">
                    <a:lumMod val="75000"/>
                  </a:schemeClr>
                </a:solidFill>
              </a:rPr>
              <a:t> SFT-250 Super CO</a:t>
            </a:r>
            <a:r>
              <a:rPr lang="en-CA" sz="2200" baseline="-2500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CA" sz="2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2200" dirty="0" err="1" smtClean="0">
                <a:solidFill>
                  <a:schemeClr val="accent2">
                    <a:lumMod val="75000"/>
                  </a:schemeClr>
                </a:solidFill>
              </a:rPr>
              <a:t>Benchtop</a:t>
            </a:r>
            <a:r>
              <a:rPr lang="en-CA" sz="2200" dirty="0" smtClean="0">
                <a:solidFill>
                  <a:schemeClr val="accent2">
                    <a:lumMod val="75000"/>
                  </a:schemeClr>
                </a:solidFill>
              </a:rPr>
              <a:t> extractor and </a:t>
            </a:r>
            <a:r>
              <a:rPr lang="en-CA" sz="2200" dirty="0" err="1" smtClean="0">
                <a:solidFill>
                  <a:schemeClr val="accent2">
                    <a:lumMod val="75000"/>
                  </a:schemeClr>
                </a:solidFill>
              </a:rPr>
              <a:t>Julabo</a:t>
            </a:r>
            <a:r>
              <a:rPr lang="en-CA" sz="2200" dirty="0" smtClean="0">
                <a:solidFill>
                  <a:schemeClr val="accent2">
                    <a:lumMod val="75000"/>
                  </a:schemeClr>
                </a:solidFill>
              </a:rPr>
              <a:t> chiller</a:t>
            </a:r>
          </a:p>
          <a:p>
            <a:pPr algn="ctr"/>
            <a:r>
              <a:rPr lang="en-CA" sz="2200" b="1" u="sng" dirty="0" smtClean="0">
                <a:solidFill>
                  <a:schemeClr val="accent2">
                    <a:lumMod val="75000"/>
                  </a:schemeClr>
                </a:solidFill>
              </a:rPr>
              <a:t>Analysis equipment</a:t>
            </a:r>
            <a:r>
              <a:rPr lang="en-CA" sz="2200" dirty="0" smtClean="0">
                <a:solidFill>
                  <a:schemeClr val="accent2">
                    <a:lumMod val="75000"/>
                  </a:schemeClr>
                </a:solidFill>
              </a:rPr>
              <a:t>: Varian Gas Chromatograph 3900 with diethyl glycol succinate column (DEGS) and Flame Ionization Detector (FID)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721475"/>
            <a:ext cx="2007050" cy="29326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37" y="1721476"/>
            <a:ext cx="2374751" cy="293267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680137"/>
            <a:ext cx="1762378" cy="29740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55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95270" y="508234"/>
            <a:ext cx="7358840" cy="430887"/>
          </a:xfrm>
        </p:spPr>
        <p:txBody>
          <a:bodyPr/>
          <a:lstStyle/>
          <a:p>
            <a:r>
              <a:rPr lang="en-CA" sz="2200" u="sng" dirty="0" smtClean="0">
                <a:latin typeface="Cambria" pitchFamily="18" charset="0"/>
              </a:rPr>
              <a:t>Catnip extraction</a:t>
            </a:r>
            <a:r>
              <a:rPr lang="en-CA" sz="2200" dirty="0" smtClean="0">
                <a:latin typeface="Cambria" pitchFamily="18" charset="0"/>
              </a:rPr>
              <a:t>: Operating conditions</a:t>
            </a:r>
            <a:endParaRPr lang="en-CA" sz="2200" dirty="0">
              <a:latin typeface="Cambr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8338" y="1628800"/>
            <a:ext cx="8370690" cy="43088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CA" sz="2200" b="1" u="sng" dirty="0" smtClean="0">
                <a:solidFill>
                  <a:schemeClr val="accent2">
                    <a:lumMod val="75000"/>
                  </a:schemeClr>
                </a:solidFill>
              </a:rPr>
              <a:t>Supercritical </a:t>
            </a:r>
            <a:r>
              <a:rPr lang="en-CA" sz="2200" b="1" u="sng" dirty="0" smtClean="0">
                <a:solidFill>
                  <a:schemeClr val="accent2">
                    <a:lumMod val="75000"/>
                  </a:schemeClr>
                </a:solidFill>
              </a:rPr>
              <a:t>CO</a:t>
            </a:r>
            <a:r>
              <a:rPr lang="en-CA" sz="2200" b="1" u="sng" baseline="-2500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CA" sz="2200" b="1" u="sng" dirty="0" smtClean="0">
                <a:solidFill>
                  <a:schemeClr val="accent2">
                    <a:lumMod val="75000"/>
                  </a:schemeClr>
                </a:solidFill>
              </a:rPr>
              <a:t> extractor</a:t>
            </a:r>
            <a:endParaRPr lang="en-CA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451757"/>
              </p:ext>
            </p:extLst>
          </p:nvPr>
        </p:nvGraphicFramePr>
        <p:xfrm>
          <a:off x="395536" y="2073896"/>
          <a:ext cx="813690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339"/>
                <a:gridCol w="2544283"/>
                <a:gridCol w="25442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Cambria" pitchFamily="18" charset="0"/>
                        </a:rPr>
                        <a:t>Operating pressure (bar)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Cambria" pitchFamily="18" charset="0"/>
                        </a:rPr>
                        <a:t>Operating</a:t>
                      </a:r>
                      <a:r>
                        <a:rPr lang="en-CA" baseline="0" dirty="0" smtClean="0">
                          <a:latin typeface="Cambria" pitchFamily="18" charset="0"/>
                        </a:rPr>
                        <a:t> temperature (°C)</a:t>
                      </a:r>
                      <a:endParaRPr lang="en-CA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Cambria" pitchFamily="18" charset="0"/>
                        </a:rPr>
                        <a:t>Flow rate</a:t>
                      </a:r>
                      <a:r>
                        <a:rPr lang="en-CA" baseline="0" dirty="0" smtClean="0">
                          <a:latin typeface="Cambria" pitchFamily="18" charset="0"/>
                        </a:rPr>
                        <a:t> (L/min)</a:t>
                      </a:r>
                      <a:endParaRPr lang="en-CA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Cambria" pitchFamily="18" charset="0"/>
                        </a:rPr>
                        <a:t>420</a:t>
                      </a:r>
                      <a:endParaRPr lang="en-CA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Cambria" pitchFamily="18" charset="0"/>
                        </a:rPr>
                        <a:t>40.0</a:t>
                      </a:r>
                      <a:endParaRPr lang="en-CA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Cambria" pitchFamily="18" charset="0"/>
                        </a:rPr>
                        <a:t>3.0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330699"/>
              </p:ext>
            </p:extLst>
          </p:nvPr>
        </p:nvGraphicFramePr>
        <p:xfrm>
          <a:off x="1505683" y="4005064"/>
          <a:ext cx="609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Column (°C)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Rate (C/min)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Hold time (min)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Elapsed</a:t>
                      </a:r>
                      <a:r>
                        <a:rPr lang="en-CA" baseline="0" dirty="0" smtClean="0"/>
                        <a:t> time (min)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42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5.00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5.00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150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1.00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13.20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180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1.00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20.20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215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1.00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24.70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9316" y="3494926"/>
            <a:ext cx="8370690" cy="43088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CA" sz="2200" b="1" u="sng" dirty="0" smtClean="0">
                <a:solidFill>
                  <a:schemeClr val="accent2">
                    <a:lumMod val="75000"/>
                  </a:schemeClr>
                </a:solidFill>
              </a:rPr>
              <a:t>Gas chromatograph</a:t>
            </a:r>
            <a:endParaRPr lang="en-CA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256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95270" y="508234"/>
            <a:ext cx="7358840" cy="430887"/>
          </a:xfrm>
        </p:spPr>
        <p:txBody>
          <a:bodyPr/>
          <a:lstStyle/>
          <a:p>
            <a:r>
              <a:rPr lang="en-CA" sz="2200" u="sng" dirty="0" smtClean="0">
                <a:latin typeface="Cambria" pitchFamily="18" charset="0"/>
              </a:rPr>
              <a:t>Catnip extraction</a:t>
            </a:r>
            <a:r>
              <a:rPr lang="en-CA" sz="2200" dirty="0" smtClean="0">
                <a:latin typeface="Cambria" pitchFamily="18" charset="0"/>
              </a:rPr>
              <a:t>: Operating conditions</a:t>
            </a:r>
            <a:endParaRPr lang="en-CA" sz="2200" dirty="0">
              <a:latin typeface="Cambria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91648"/>
              </p:ext>
            </p:extLst>
          </p:nvPr>
        </p:nvGraphicFramePr>
        <p:xfrm>
          <a:off x="361805" y="2204864"/>
          <a:ext cx="8367106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1656184"/>
                <a:gridCol w="1296144"/>
                <a:gridCol w="1224136"/>
                <a:gridCol w="1298780"/>
                <a:gridCol w="13796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err="1" smtClean="0"/>
                        <a:t>Madjack</a:t>
                      </a:r>
                      <a:r>
                        <a:rPr lang="en-CA" baseline="0" dirty="0" smtClean="0"/>
                        <a:t> catnip biomass (g)</a:t>
                      </a:r>
                      <a:endParaRPr lang="en-CA" dirty="0" smtClean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err="1" smtClean="0"/>
                        <a:t>Madjack</a:t>
                      </a:r>
                      <a:r>
                        <a:rPr lang="en-CA" dirty="0" smtClean="0"/>
                        <a:t> catnip biomass </a:t>
                      </a:r>
                      <a:r>
                        <a:rPr lang="en-CA" u="sng" dirty="0" smtClean="0"/>
                        <a:t>after extraction</a:t>
                      </a:r>
                      <a:r>
                        <a:rPr lang="en-CA" dirty="0" smtClean="0"/>
                        <a:t> (g</a:t>
                      </a:r>
                      <a:r>
                        <a:rPr lang="en-CA" baseline="0" dirty="0" smtClean="0"/>
                        <a:t>)</a:t>
                      </a:r>
                      <a:endParaRPr lang="en-CA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Change in biomass (g)</a:t>
                      </a:r>
                      <a:endParaRPr lang="en-CA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Change in biomass (%)</a:t>
                      </a:r>
                      <a:endParaRPr lang="en-CA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Oil of catnip extract (g)</a:t>
                      </a:r>
                      <a:endParaRPr lang="en-CA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% Recovery</a:t>
                      </a:r>
                    </a:p>
                    <a:p>
                      <a:pPr algn="ctr"/>
                      <a:endParaRPr lang="en-CA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10.0005</a:t>
                      </a:r>
                      <a:endParaRPr lang="en-CA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9.5684</a:t>
                      </a:r>
                      <a:endParaRPr lang="en-CA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0.4321</a:t>
                      </a:r>
                      <a:endParaRPr lang="en-CA" dirty="0" smtClean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latin typeface="Cambria" pitchFamily="18" charset="0"/>
                        </a:rPr>
                        <a:t>4.32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0.0860</a:t>
                      </a:r>
                      <a:endParaRPr lang="en-CA" b="1" dirty="0" smtClean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 smtClean="0"/>
                        <a:t>0.86</a:t>
                      </a:r>
                      <a:endParaRPr lang="en-CA" b="1" dirty="0" smtClean="0"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9316" y="1628800"/>
            <a:ext cx="8370690" cy="43088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CA" sz="2200" b="1" u="sng" dirty="0" smtClean="0">
                <a:solidFill>
                  <a:schemeClr val="accent2">
                    <a:lumMod val="75000"/>
                  </a:schemeClr>
                </a:solidFill>
              </a:rPr>
              <a:t>Resultant biomass and oil of catnip</a:t>
            </a:r>
            <a:endParaRPr lang="en-CA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370" y="3645024"/>
            <a:ext cx="8370690" cy="43088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CA" sz="2200" b="1" u="sng" dirty="0" smtClean="0">
                <a:solidFill>
                  <a:schemeClr val="accent2">
                    <a:lumMod val="75000"/>
                  </a:schemeClr>
                </a:solidFill>
              </a:rPr>
              <a:t>GC Preparation (Standard)</a:t>
            </a:r>
            <a:r>
              <a:rPr lang="en-CA" sz="2200" b="1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CA" sz="2200" dirty="0" smtClean="0">
                <a:solidFill>
                  <a:schemeClr val="accent2">
                    <a:lumMod val="75000"/>
                  </a:schemeClr>
                </a:solidFill>
              </a:rPr>
              <a:t>1 drop of Catnip oil standard in 1mL DCM</a:t>
            </a:r>
            <a:endParaRPr lang="en-CA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370" y="4075911"/>
            <a:ext cx="8370690" cy="43088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CA" sz="2200" b="1" u="sng" dirty="0" smtClean="0">
                <a:solidFill>
                  <a:schemeClr val="accent2">
                    <a:lumMod val="75000"/>
                  </a:schemeClr>
                </a:solidFill>
              </a:rPr>
              <a:t>GC Preparation (</a:t>
            </a:r>
            <a:r>
              <a:rPr lang="en-CA" sz="2200" b="1" u="sng" dirty="0" err="1" smtClean="0">
                <a:solidFill>
                  <a:schemeClr val="accent2">
                    <a:lumMod val="75000"/>
                  </a:schemeClr>
                </a:solidFill>
              </a:rPr>
              <a:t>Madjack</a:t>
            </a:r>
            <a:r>
              <a:rPr lang="en-CA" sz="2200" b="1" u="sng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CA" sz="2200" b="1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CA" sz="2200" dirty="0" smtClean="0">
                <a:solidFill>
                  <a:schemeClr val="accent2">
                    <a:lumMod val="75000"/>
                  </a:schemeClr>
                </a:solidFill>
              </a:rPr>
              <a:t>1 drop of Catnip oil extract in 1mL DCM</a:t>
            </a:r>
            <a:endParaRPr lang="en-CA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82" y="4628365"/>
            <a:ext cx="2468958" cy="176440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Straight Arrow Connector 10"/>
          <p:cNvCxnSpPr/>
          <p:nvPr/>
        </p:nvCxnSpPr>
        <p:spPr>
          <a:xfrm>
            <a:off x="2915816" y="5510566"/>
            <a:ext cx="1296144" cy="0"/>
          </a:xfrm>
          <a:prstGeom prst="straightConnector1">
            <a:avLst/>
          </a:prstGeom>
          <a:ln w="53975">
            <a:tailEnd type="arrow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076056" y="5510566"/>
            <a:ext cx="1224136" cy="0"/>
          </a:xfrm>
          <a:prstGeom prst="straightConnector1">
            <a:avLst/>
          </a:prstGeom>
          <a:ln w="53975">
            <a:tailEnd type="arrow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1560" y="5125845"/>
            <a:ext cx="2051720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CA" sz="2200" dirty="0" err="1" smtClean="0">
                <a:solidFill>
                  <a:schemeClr val="accent2">
                    <a:lumMod val="75000"/>
                  </a:schemeClr>
                </a:solidFill>
              </a:rPr>
              <a:t>Madjack</a:t>
            </a:r>
            <a:r>
              <a:rPr lang="en-CA" sz="2200" dirty="0" smtClean="0">
                <a:solidFill>
                  <a:schemeClr val="accent2">
                    <a:lumMod val="75000"/>
                  </a:schemeClr>
                </a:solidFill>
              </a:rPr>
              <a:t> catnip extract (yellow)</a:t>
            </a:r>
            <a:endParaRPr lang="en-CA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44208" y="5125844"/>
            <a:ext cx="2051720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CA" sz="2200" dirty="0" smtClean="0">
                <a:solidFill>
                  <a:schemeClr val="accent2">
                    <a:lumMod val="75000"/>
                  </a:schemeClr>
                </a:solidFill>
              </a:rPr>
              <a:t>Catnip oil standard (clear)</a:t>
            </a:r>
            <a:endParaRPr lang="en-CA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941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ture-Background-2010">
  <a:themeElements>
    <a:clrScheme name="Generic Green">
      <a:dk1>
        <a:sysClr val="windowText" lastClr="000000"/>
      </a:dk1>
      <a:lt1>
        <a:sysClr val="window" lastClr="FFFFFF"/>
      </a:lt1>
      <a:dk2>
        <a:srgbClr val="002A00"/>
      </a:dk2>
      <a:lt2>
        <a:srgbClr val="969696"/>
      </a:lt2>
      <a:accent1>
        <a:srgbClr val="006600"/>
      </a:accent1>
      <a:accent2>
        <a:srgbClr val="009900"/>
      </a:accent2>
      <a:accent3>
        <a:srgbClr val="30BE30"/>
      </a:accent3>
      <a:accent4>
        <a:srgbClr val="2164B5"/>
      </a:accent4>
      <a:accent5>
        <a:srgbClr val="FF9933"/>
      </a:accent5>
      <a:accent6>
        <a:srgbClr val="FFC000"/>
      </a:accent6>
      <a:hlink>
        <a:srgbClr val="006600"/>
      </a:hlink>
      <a:folHlink>
        <a:srgbClr val="09264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100000">
              <a:schemeClr val="accent3"/>
            </a:gs>
            <a:gs pos="0">
              <a:schemeClr val="accent1"/>
            </a:gs>
            <a:gs pos="46000">
              <a:schemeClr val="accent2"/>
            </a:gs>
          </a:gsLst>
          <a:lin ang="162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 anchor="ctr" anchorCtr="0">
        <a:spAutoFit/>
      </a:bodyPr>
      <a:lstStyle>
        <a:defPPr algn="ctr">
          <a:defRPr sz="2400" dirty="0" smtClean="0">
            <a:solidFill>
              <a:schemeClr val="bg1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Nature-Background-2010</Template>
  <TotalTime>206</TotalTime>
  <Words>543</Words>
  <Application>Microsoft Office PowerPoint</Application>
  <PresentationFormat>On-screen Show (4:3)</PresentationFormat>
  <Paragraphs>100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Nature-Background-2010</vt:lpstr>
      <vt:lpstr>Supercritical CO2 extraction of nepetalactones from Madjack brand catnip</vt:lpstr>
      <vt:lpstr>Nepetalactones, Oil of Catnip, and Super CO2</vt:lpstr>
      <vt:lpstr>Catnip uses: Cats</vt:lpstr>
      <vt:lpstr>Catnip uses: Human products</vt:lpstr>
      <vt:lpstr>Catnip uses: Catnip tea</vt:lpstr>
      <vt:lpstr>Commercially available catnip products</vt:lpstr>
      <vt:lpstr>Catnip extraction: Equipment</vt:lpstr>
      <vt:lpstr>Catnip extraction: Operating conditions</vt:lpstr>
      <vt:lpstr>Catnip extraction: Operating conditions</vt:lpstr>
      <vt:lpstr>Catnip extraction: Overall GC chromatograms</vt:lpstr>
      <vt:lpstr>Catnip extraction: Extraction results</vt:lpstr>
      <vt:lpstr>Thank you for watching our presentation!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Title</dc:title>
  <dc:creator>Asparagus</dc:creator>
  <cp:lastModifiedBy>Asparagus</cp:lastModifiedBy>
  <cp:revision>30</cp:revision>
  <dcterms:created xsi:type="dcterms:W3CDTF">2012-03-31T19:41:16Z</dcterms:created>
  <dcterms:modified xsi:type="dcterms:W3CDTF">2012-04-03T03:15:16Z</dcterms:modified>
</cp:coreProperties>
</file>