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370322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370322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3703225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3703225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3703225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3703225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370322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370322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405274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405274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c405274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c405274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3703225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3703225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37032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37032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3703225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3703225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3703225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3703225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3703225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3703225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3703225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3703225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3703225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3703225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3703225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3703225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370322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370322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sic-archive.com/#!/topWithHeader/wideContentTop/main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610400"/>
            <a:ext cx="5361300" cy="1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iSkin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779600"/>
            <a:ext cx="53613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</a:t>
            </a:r>
            <a:r>
              <a:rPr lang="en" sz="3000"/>
              <a:t>Machine Learning to Diagnose Skin Cancer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Gender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" y="1453075"/>
            <a:ext cx="4394474" cy="33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25" y="1291600"/>
            <a:ext cx="4183051" cy="3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386025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Skin Cancer by Type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070300"/>
            <a:ext cx="7505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aim of this ML project is to classify the skin cancer images by type.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250" y="1515750"/>
            <a:ext cx="4245600" cy="16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819150" y="1515800"/>
            <a:ext cx="32601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 classifies the images into the three types of skin cancer -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Basal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Melanoma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Squamous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819150" y="3143425"/>
            <a:ext cx="7953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project uses transfer learning methods using Inception v3 architecture for image classification.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591800" y="3505525"/>
            <a:ext cx="31806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Required Libraries: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505525"/>
            <a:ext cx="1314650" cy="132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813" y="3505525"/>
            <a:ext cx="1504837" cy="1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3475" y="3505525"/>
            <a:ext cx="1648825" cy="13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76250" y="252125"/>
            <a:ext cx="7505700" cy="5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Dataset</a:t>
            </a:r>
            <a:endParaRPr sz="1200">
              <a:solidFill>
                <a:srgbClr val="000000"/>
              </a:solidFill>
              <a:highlight>
                <a:srgbClr val="E8EBF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8EBF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76250" y="845075"/>
            <a:ext cx="77298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8EBF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International Skin Imaging Collaboration: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https://www.isic-archive.com/#!/topWithHeader/wideContentTop/main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" y="1763200"/>
            <a:ext cx="8110151" cy="2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19150" y="449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Dataset Preparation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19150" y="1173050"/>
            <a:ext cx="7505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Convert Image to Numpy Array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Divide data into test and training data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10086"/>
            <a:ext cx="6965801" cy="257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819150" y="410375"/>
            <a:ext cx="75057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Training Approach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586725" y="1141900"/>
            <a:ext cx="37638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CNN (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Convolutional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Neural Networks)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5" y="1648300"/>
            <a:ext cx="7738124" cy="2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4350525" y="1142025"/>
            <a:ext cx="3974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19150" y="1475350"/>
            <a:ext cx="75057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 Processing was challenge due to variation in pixel size.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 fitting keeps crashing with more number of images.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Pre-trained Models (VGG, Imagenet) does not make accurate predictions for medical/ skin lesions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Small picture repository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19150" y="845600"/>
            <a:ext cx="14244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819150" y="1990725"/>
            <a:ext cx="1424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83" y="845599"/>
            <a:ext cx="4846541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72800" y="49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we picked the topic?</a:t>
            </a:r>
            <a:endParaRPr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50975"/>
            <a:ext cx="7505700" cy="19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Started discussing ways we could use machine learning academically.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Public Impact: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We thought this could be a highly useful early diagnosis tool. Kind of like WebMD.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An application that can be used at home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Rising cost of healthcare can often be a barrier to getting treatment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People are often too scared/ ashamed to go see a doctor until it may be too late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There is a need for this type of application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819150" y="3912400"/>
            <a:ext cx="7459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thing we overlooked?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19150" y="1335425"/>
            <a:ext cx="3500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thought it would be cool.</a:t>
            </a:r>
            <a:endParaRPr sz="1800"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250" y="1130975"/>
            <a:ext cx="1022450" cy="8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44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Remember the ML example from class with the cute puppy?</a:t>
            </a:r>
            <a:endParaRPr sz="24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800225"/>
            <a:ext cx="3750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4945250" y="1314575"/>
            <a:ext cx="3046500" cy="1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25"/>
            <a:ext cx="3750600" cy="26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375" y="1314575"/>
            <a:ext cx="3692400" cy="24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5070475" y="1382400"/>
            <a:ext cx="2577000" cy="2378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600975" y="3761100"/>
            <a:ext cx="3661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Not Cute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168500" y="3651575"/>
            <a:ext cx="13248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Cute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248550" y="2095075"/>
            <a:ext cx="820500" cy="6774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45600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cute, but still highly Necessary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19150" y="1533800"/>
            <a:ext cx="75057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Anything to do with our skin is highly visible.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kin disorders generally can vary greatly in: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symptoms and severity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temporary or permanent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painless or painful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situational causes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others may be genetic.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some skin conditions are minor, and others can be life-threatening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While most skin disorders are minor, others can indicate a more serious issue.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4444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567650"/>
            <a:ext cx="75057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Most Common Skin Disorders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216250"/>
            <a:ext cx="75057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Acne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 skin disorder that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causes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pimples when the passageway that connects the skin's pores to the oil glands becomes clogged.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Eczema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There are three common forms of eczema: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Atopic dermatitis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the most common and is seen most often in children. One to three percent of adults compared to 10 to 20 percent of children have this long-term genetic disease, which causes itchy rashes in the crux of the elbows and behind the knees.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Allergic contact dermatitis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begins to show in adulthood and is caused by environmental factors such as cosmetic agents, fragrances and the metals in jewelry.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Nummular dermatitis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looks like red and flaky coin-shaped patches of skin and is due to dry skin. This can be very itchy.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Seborrheic Dermatitis.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auses oily, waxy patches to develop on the scalp, is distinct from other forms of dermatitis.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Skin Cancer</a:t>
            </a:r>
            <a:r>
              <a:rPr lang="en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. The most common type of cancer in the United States.</a:t>
            </a:r>
            <a:endParaRPr sz="12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According to the American Academy of Dermatology, one million people are diagnosed with skin cancer annually, and 1 in 5 Americans will develop skin cancer in their lifetime.</a:t>
            </a:r>
            <a:endParaRPr sz="1200"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Psoriasis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chronic and disfiguring genetic disease. It is a buildup of excess skin tissue that looks red and thick and is covered with silvery scales.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845600"/>
            <a:ext cx="75057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year there are more new cases of skin cancer, than incidences of breast, prostate, lung and colon cancers combined.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 the past three decades, more people have had skin cancer than all other cancers combined.</a:t>
            </a:r>
            <a:endParaRPr b="1" sz="18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19150" y="2618700"/>
            <a:ext cx="37506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PSA:</a:t>
            </a:r>
            <a:endParaRPr sz="3000"/>
          </a:p>
        </p:txBody>
      </p:sp>
      <p:sp>
        <p:nvSpPr>
          <p:cNvPr id="170" name="Google Shape;170;p18"/>
          <p:cNvSpPr txBox="1"/>
          <p:nvPr/>
        </p:nvSpPr>
        <p:spPr>
          <a:xfrm>
            <a:off x="824200" y="3307200"/>
            <a:ext cx="74388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4444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this presentation, if you think you might have skin cancer...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44444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Please: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Contact. Your. Doctor.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637150"/>
            <a:ext cx="75057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Diagnosing Melanomas: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506100"/>
            <a:ext cx="20583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Benign vs Malignant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(a,b,c,d,e method)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nderstanding the warning signs. How to tell if a melanoma is benign or malignant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325" y="1505975"/>
            <a:ext cx="5447525" cy="31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5864" l="6954" r="-1311" t="0"/>
          <a:stretch/>
        </p:blipFill>
        <p:spPr>
          <a:xfrm>
            <a:off x="733875" y="220150"/>
            <a:ext cx="7720300" cy="4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50" y="897250"/>
            <a:ext cx="7458899" cy="3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