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4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0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0041-B01A-48FE-AABE-7211BCF16FC2}" type="datetimeFigureOut">
              <a:rPr lang="en-US" smtClean="0"/>
              <a:t>2015-11-27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8B11-CAAA-4ED3-897A-B35DF791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gordo\Documents\Code\calratio2015\JetCutStudies\plots\Number%20of%20LLPs%20within%200.4%20of%20all%20jets.p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gordo\Documents\Code\calratio2015\JetCutStudies\plots\Max%20DR%20between%20LLPs%20and%20each%20jet%20passing%20a%20LogR-1.2%20cu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LLP </a:t>
            </a:r>
            <a:r>
              <a:rPr lang="en-US" dirty="0" err="1" smtClean="0"/>
              <a:t>COmparisons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Watts (UW/Seattle)</a:t>
            </a:r>
          </a:p>
          <a:p>
            <a:endParaRPr lang="en-US" dirty="0"/>
          </a:p>
          <a:p>
            <a:r>
              <a:rPr lang="en-US" dirty="0" smtClean="0"/>
              <a:t>Note: Auto Updating Presentation!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LLP’s per sample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5962244" y="2574121"/>
            <a:ext cx="5565033" cy="3773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64204" y="2684834"/>
            <a:ext cx="477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strictly at LLPs that are within 0.4 of a jet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453319"/>
            <a:ext cx="387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does happen, but it is amazingly rare.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2810" y="4048312"/>
            <a:ext cx="3812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LLP/Jet association is done, perhaps some cut should occur that gives preference to something that decays before the end of the calorimeter?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165406" y="4103361"/>
            <a:ext cx="592282" cy="295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Between LLP’s and </a:t>
                </a:r>
                <a:r>
                  <a:rPr lang="en-US" dirty="0" err="1" smtClean="0"/>
                  <a:t>LogR</a:t>
                </a:r>
                <a:r>
                  <a:rPr lang="en-US" dirty="0" smtClean="0"/>
                  <a:t> jets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373208" y="2389909"/>
            <a:ext cx="5229973" cy="35467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8710" y="5428840"/>
            <a:ext cx="6199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llpsCloseToJets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llp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ev.Jets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ev.LLPs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DR2.Invoke(j,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dphi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Abs(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DeltaPhi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j.phi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lp.phi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dphi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29936" y="2192481"/>
            <a:ext cx="530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often do we need to worry about more than one LLP causing the same jet?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1" y="3357386"/>
            <a:ext cx="325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fraction that are close is tiny – and gets less as we go to more and more high mass samples!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9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Theme</vt:lpstr>
      <vt:lpstr>LLP COmparisons</vt:lpstr>
      <vt:lpstr>LLP’s per sample</vt:lpstr>
      <vt:lpstr>ΔR Between LLP’s and LogR jets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LLP COmparisons</dc:title>
  <dc:creator>Gordon Watts</dc:creator>
  <cp:lastModifiedBy>Gordon Watts</cp:lastModifiedBy>
  <cp:revision>3</cp:revision>
  <dcterms:created xsi:type="dcterms:W3CDTF">2015-11-27T20:17:47Z</dcterms:created>
  <dcterms:modified xsi:type="dcterms:W3CDTF">2015-11-27T20:26:03Z</dcterms:modified>
</cp:coreProperties>
</file>