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7" r:id="rId11"/>
    <p:sldId id="266" r:id="rId12"/>
    <p:sldId id="279" r:id="rId13"/>
    <p:sldId id="269" r:id="rId14"/>
    <p:sldId id="270" r:id="rId15"/>
    <p:sldId id="271"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25296-5403-4EFF-8652-E2D6BD0264A7}" v="61" dt="2019-07-28T14:16:12.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49" autoAdjust="0"/>
  </p:normalViewPr>
  <p:slideViewPr>
    <p:cSldViewPr snapToGrid="0">
      <p:cViewPr varScale="1">
        <p:scale>
          <a:sx n="80" d="100"/>
          <a:sy n="80" d="100"/>
        </p:scale>
        <p:origin x="282"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don Watts" userId="a0850f2b96f54c79" providerId="LiveId" clId="{ADE25296-5403-4EFF-8652-E2D6BD0264A7}"/>
    <pc:docChg chg="undo custSel mod addSld delSld modSld">
      <pc:chgData name="Gordon Watts" userId="a0850f2b96f54c79" providerId="LiveId" clId="{ADE25296-5403-4EFF-8652-E2D6BD0264A7}" dt="2019-07-30T10:57:32.537" v="716" actId="20577"/>
      <pc:docMkLst>
        <pc:docMk/>
      </pc:docMkLst>
      <pc:sldChg chg="addSp delSp modSp add">
        <pc:chgData name="Gordon Watts" userId="a0850f2b96f54c79" providerId="LiveId" clId="{ADE25296-5403-4EFF-8652-E2D6BD0264A7}" dt="2019-07-30T10:57:32.537" v="716" actId="20577"/>
        <pc:sldMkLst>
          <pc:docMk/>
          <pc:sldMk cId="4167242047" sldId="257"/>
        </pc:sldMkLst>
        <pc:spChg chg="del">
          <ac:chgData name="Gordon Watts" userId="a0850f2b96f54c79" providerId="LiveId" clId="{ADE25296-5403-4EFF-8652-E2D6BD0264A7}" dt="2019-07-22T07:11:05.882" v="30"/>
          <ac:spMkLst>
            <pc:docMk/>
            <pc:sldMk cId="4167242047" sldId="257"/>
            <ac:spMk id="2" creationId="{396CE386-0DA1-43AF-B018-4A23A044F1D8}"/>
          </ac:spMkLst>
        </pc:spChg>
        <pc:spChg chg="del">
          <ac:chgData name="Gordon Watts" userId="a0850f2b96f54c79" providerId="LiveId" clId="{ADE25296-5403-4EFF-8652-E2D6BD0264A7}" dt="2019-07-22T07:11:05.882" v="30"/>
          <ac:spMkLst>
            <pc:docMk/>
            <pc:sldMk cId="4167242047" sldId="257"/>
            <ac:spMk id="3" creationId="{88ED89CC-F5F2-49A3-9CDB-A32FAE5D3243}"/>
          </ac:spMkLst>
        </pc:spChg>
        <pc:spChg chg="add mod">
          <ac:chgData name="Gordon Watts" userId="a0850f2b96f54c79" providerId="LiveId" clId="{ADE25296-5403-4EFF-8652-E2D6BD0264A7}" dt="2019-07-22T07:11:26.245" v="127" actId="313"/>
          <ac:spMkLst>
            <pc:docMk/>
            <pc:sldMk cId="4167242047" sldId="257"/>
            <ac:spMk id="4" creationId="{5DF89792-839B-44D5-B454-04222006A524}"/>
          </ac:spMkLst>
        </pc:spChg>
        <pc:spChg chg="mod">
          <ac:chgData name="Gordon Watts" userId="a0850f2b96f54c79" providerId="LiveId" clId="{ADE25296-5403-4EFF-8652-E2D6BD0264A7}" dt="2019-07-30T10:57:32.537" v="716" actId="20577"/>
          <ac:spMkLst>
            <pc:docMk/>
            <pc:sldMk cId="4167242047" sldId="257"/>
            <ac:spMk id="7" creationId="{5A987200-5DB3-4BE1-AD6C-7094A97316EB}"/>
          </ac:spMkLst>
        </pc:spChg>
      </pc:sldChg>
      <pc:sldChg chg="modNotesTx">
        <pc:chgData name="Gordon Watts" userId="a0850f2b96f54c79" providerId="LiveId" clId="{ADE25296-5403-4EFF-8652-E2D6BD0264A7}" dt="2019-07-28T08:06:39.436" v="378" actId="20577"/>
        <pc:sldMkLst>
          <pc:docMk/>
          <pc:sldMk cId="1933904623" sldId="264"/>
        </pc:sldMkLst>
      </pc:sldChg>
      <pc:sldChg chg="addSp delSp modSp mod setBg modNotesTx">
        <pc:chgData name="Gordon Watts" userId="a0850f2b96f54c79" providerId="LiveId" clId="{ADE25296-5403-4EFF-8652-E2D6BD0264A7}" dt="2019-07-28T14:15:55.408" v="621" actId="20577"/>
        <pc:sldMkLst>
          <pc:docMk/>
          <pc:sldMk cId="912436844" sldId="265"/>
        </pc:sldMkLst>
        <pc:spChg chg="add mod">
          <ac:chgData name="Gordon Watts" userId="a0850f2b96f54c79" providerId="LiveId" clId="{ADE25296-5403-4EFF-8652-E2D6BD0264A7}" dt="2019-07-28T08:14:50.696" v="388" actId="207"/>
          <ac:spMkLst>
            <pc:docMk/>
            <pc:sldMk cId="912436844" sldId="265"/>
            <ac:spMk id="2" creationId="{BD3CDA11-3B25-4A7E-85DF-3F6581A25DC6}"/>
          </ac:spMkLst>
        </pc:spChg>
        <pc:picChg chg="add del">
          <ac:chgData name="Gordon Watts" userId="a0850f2b96f54c79" providerId="LiveId" clId="{ADE25296-5403-4EFF-8652-E2D6BD0264A7}" dt="2019-07-28T08:10:00.037" v="380" actId="478"/>
          <ac:picMkLst>
            <pc:docMk/>
            <pc:sldMk cId="912436844" sldId="265"/>
            <ac:picMk id="1026" creationId="{80C76BCB-7FD4-4E99-8781-B43BBB085C93}"/>
          </ac:picMkLst>
        </pc:picChg>
        <pc:picChg chg="add mod">
          <ac:chgData name="Gordon Watts" userId="a0850f2b96f54c79" providerId="LiveId" clId="{ADE25296-5403-4EFF-8652-E2D6BD0264A7}" dt="2019-07-28T08:14:34.429" v="386" actId="1076"/>
          <ac:picMkLst>
            <pc:docMk/>
            <pc:sldMk cId="912436844" sldId="265"/>
            <ac:picMk id="1028" creationId="{46836E88-3D41-4CB1-BA07-F4F77B133C86}"/>
          </ac:picMkLst>
        </pc:picChg>
      </pc:sldChg>
      <pc:sldChg chg="addSp delSp modSp add modNotesTx">
        <pc:chgData name="Gordon Watts" userId="a0850f2b96f54c79" providerId="LiveId" clId="{ADE25296-5403-4EFF-8652-E2D6BD0264A7}" dt="2019-07-28T14:16:38.964" v="647" actId="20577"/>
        <pc:sldMkLst>
          <pc:docMk/>
          <pc:sldMk cId="3246417452" sldId="266"/>
        </pc:sldMkLst>
        <pc:graphicFrameChg chg="add mod">
          <ac:chgData name="Gordon Watts" userId="a0850f2b96f54c79" providerId="LiveId" clId="{ADE25296-5403-4EFF-8652-E2D6BD0264A7}" dt="2019-07-28T14:14:14.970" v="605" actId="208"/>
          <ac:graphicFrameMkLst>
            <pc:docMk/>
            <pc:sldMk cId="3246417452" sldId="266"/>
            <ac:graphicFrameMk id="2" creationId="{BF21999D-B824-4CCB-AE5E-FD78B583A28D}"/>
          </ac:graphicFrameMkLst>
        </pc:graphicFrameChg>
        <pc:cxnChg chg="add del mod">
          <ac:chgData name="Gordon Watts" userId="a0850f2b96f54c79" providerId="LiveId" clId="{ADE25296-5403-4EFF-8652-E2D6BD0264A7}" dt="2019-07-28T14:16:16.216" v="643" actId="478"/>
          <ac:cxnSpMkLst>
            <pc:docMk/>
            <pc:sldMk cId="3246417452" sldId="266"/>
            <ac:cxnSpMk id="4" creationId="{09278B40-7203-4FAE-A10E-AE055ECB3759}"/>
          </ac:cxnSpMkLst>
        </pc:cxnChg>
      </pc:sldChg>
      <pc:sldChg chg="addSp modSp add mod setBg modNotesTx">
        <pc:chgData name="Gordon Watts" userId="a0850f2b96f54c79" providerId="LiveId" clId="{ADE25296-5403-4EFF-8652-E2D6BD0264A7}" dt="2019-07-28T14:16:00.144" v="628" actId="20577"/>
        <pc:sldMkLst>
          <pc:docMk/>
          <pc:sldMk cId="2720692601" sldId="267"/>
        </pc:sldMkLst>
        <pc:spChg chg="add mod">
          <ac:chgData name="Gordon Watts" userId="a0850f2b96f54c79" providerId="LiveId" clId="{ADE25296-5403-4EFF-8652-E2D6BD0264A7}" dt="2019-07-28T08:15:43.288" v="395" actId="1076"/>
          <ac:spMkLst>
            <pc:docMk/>
            <pc:sldMk cId="2720692601" sldId="267"/>
            <ac:spMk id="3" creationId="{79A0D8A5-53B6-4D5D-9B03-5272C7C34005}"/>
          </ac:spMkLst>
        </pc:spChg>
        <pc:picChg chg="add mod">
          <ac:chgData name="Gordon Watts" userId="a0850f2b96f54c79" providerId="LiveId" clId="{ADE25296-5403-4EFF-8652-E2D6BD0264A7}" dt="2019-07-28T08:15:41.433" v="393" actId="27614"/>
          <ac:picMkLst>
            <pc:docMk/>
            <pc:sldMk cId="2720692601" sldId="267"/>
            <ac:picMk id="2" creationId="{D08ADBE2-C5F6-41BE-8CBB-D02F7BE8C812}"/>
          </ac:picMkLst>
        </pc:picChg>
      </pc:sldChg>
      <pc:sldChg chg="modSp add modNotesTx">
        <pc:chgData name="Gordon Watts" userId="a0850f2b96f54c79" providerId="LiveId" clId="{ADE25296-5403-4EFF-8652-E2D6BD0264A7}" dt="2019-07-28T14:16:51.414" v="665" actId="20577"/>
        <pc:sldMkLst>
          <pc:docMk/>
          <pc:sldMk cId="3334998871" sldId="269"/>
        </pc:sldMkLst>
        <pc:graphicFrameChg chg="mod">
          <ac:chgData name="Gordon Watts" userId="a0850f2b96f54c79" providerId="LiveId" clId="{ADE25296-5403-4EFF-8652-E2D6BD0264A7}" dt="2019-07-28T14:14:37.930" v="606" actId="208"/>
          <ac:graphicFrameMkLst>
            <pc:docMk/>
            <pc:sldMk cId="3334998871" sldId="269"/>
            <ac:graphicFrameMk id="2" creationId="{BF21999D-B824-4CCB-AE5E-FD78B583A28D}"/>
          </ac:graphicFrameMkLst>
        </pc:graphicFrameChg>
        <pc:cxnChg chg="mod">
          <ac:chgData name="Gordon Watts" userId="a0850f2b96f54c79" providerId="LiveId" clId="{ADE25296-5403-4EFF-8652-E2D6BD0264A7}" dt="2019-07-28T10:24:54.495" v="412" actId="1076"/>
          <ac:cxnSpMkLst>
            <pc:docMk/>
            <pc:sldMk cId="3334998871" sldId="269"/>
            <ac:cxnSpMk id="4" creationId="{09278B40-7203-4FAE-A10E-AE055ECB3759}"/>
          </ac:cxnSpMkLst>
        </pc:cxnChg>
      </pc:sldChg>
      <pc:sldChg chg="modSp add modNotesTx">
        <pc:chgData name="Gordon Watts" userId="a0850f2b96f54c79" providerId="LiveId" clId="{ADE25296-5403-4EFF-8652-E2D6BD0264A7}" dt="2019-07-28T14:16:55.314" v="674" actId="20577"/>
        <pc:sldMkLst>
          <pc:docMk/>
          <pc:sldMk cId="2133651396" sldId="270"/>
        </pc:sldMkLst>
        <pc:graphicFrameChg chg="mod">
          <ac:chgData name="Gordon Watts" userId="a0850f2b96f54c79" providerId="LiveId" clId="{ADE25296-5403-4EFF-8652-E2D6BD0264A7}" dt="2019-07-28T14:14:45.505" v="607" actId="208"/>
          <ac:graphicFrameMkLst>
            <pc:docMk/>
            <pc:sldMk cId="2133651396" sldId="270"/>
            <ac:graphicFrameMk id="2" creationId="{BF21999D-B824-4CCB-AE5E-FD78B583A28D}"/>
          </ac:graphicFrameMkLst>
        </pc:graphicFrameChg>
      </pc:sldChg>
      <pc:sldChg chg="modSp add modNotesTx">
        <pc:chgData name="Gordon Watts" userId="a0850f2b96f54c79" providerId="LiveId" clId="{ADE25296-5403-4EFF-8652-E2D6BD0264A7}" dt="2019-07-28T14:16:59.055" v="681" actId="20577"/>
        <pc:sldMkLst>
          <pc:docMk/>
          <pc:sldMk cId="3555511231" sldId="271"/>
        </pc:sldMkLst>
        <pc:graphicFrameChg chg="mod">
          <ac:chgData name="Gordon Watts" userId="a0850f2b96f54c79" providerId="LiveId" clId="{ADE25296-5403-4EFF-8652-E2D6BD0264A7}" dt="2019-07-28T14:14:51.551" v="608" actId="208"/>
          <ac:graphicFrameMkLst>
            <pc:docMk/>
            <pc:sldMk cId="3555511231" sldId="271"/>
            <ac:graphicFrameMk id="2" creationId="{BF21999D-B824-4CCB-AE5E-FD78B583A28D}"/>
          </ac:graphicFrameMkLst>
        </pc:graphicFrameChg>
        <pc:cxnChg chg="mod">
          <ac:chgData name="Gordon Watts" userId="a0850f2b96f54c79" providerId="LiveId" clId="{ADE25296-5403-4EFF-8652-E2D6BD0264A7}" dt="2019-07-28T10:25:22.757" v="418" actId="1076"/>
          <ac:cxnSpMkLst>
            <pc:docMk/>
            <pc:sldMk cId="3555511231" sldId="271"/>
            <ac:cxnSpMk id="4" creationId="{09278B40-7203-4FAE-A10E-AE055ECB3759}"/>
          </ac:cxnSpMkLst>
        </pc:cxnChg>
      </pc:sldChg>
      <pc:sldChg chg="addSp delSp modSp add modNotesTx">
        <pc:chgData name="Gordon Watts" userId="a0850f2b96f54c79" providerId="LiveId" clId="{ADE25296-5403-4EFF-8652-E2D6BD0264A7}" dt="2019-07-28T14:17:22.536" v="707" actId="20577"/>
        <pc:sldMkLst>
          <pc:docMk/>
          <pc:sldMk cId="3032487686" sldId="272"/>
        </pc:sldMkLst>
        <pc:spChg chg="add del mod">
          <ac:chgData name="Gordon Watts" userId="a0850f2b96f54c79" providerId="LiveId" clId="{ADE25296-5403-4EFF-8652-E2D6BD0264A7}" dt="2019-07-28T10:25:51.035" v="428" actId="478"/>
          <ac:spMkLst>
            <pc:docMk/>
            <pc:sldMk cId="3032487686" sldId="272"/>
            <ac:spMk id="3" creationId="{ADC5CC35-A61F-4093-9730-4F805836C283}"/>
          </ac:spMkLst>
        </pc:spChg>
        <pc:spChg chg="add mod">
          <ac:chgData name="Gordon Watts" userId="a0850f2b96f54c79" providerId="LiveId" clId="{ADE25296-5403-4EFF-8652-E2D6BD0264A7}" dt="2019-07-28T10:26:03.497" v="430" actId="13822"/>
          <ac:spMkLst>
            <pc:docMk/>
            <pc:sldMk cId="3032487686" sldId="272"/>
            <ac:spMk id="5" creationId="{25D70837-A919-4F45-9E51-A252F1E06E0A}"/>
          </ac:spMkLst>
        </pc:spChg>
        <pc:graphicFrameChg chg="mod">
          <ac:chgData name="Gordon Watts" userId="a0850f2b96f54c79" providerId="LiveId" clId="{ADE25296-5403-4EFF-8652-E2D6BD0264A7}" dt="2019-07-28T14:15:22.946" v="609" actId="208"/>
          <ac:graphicFrameMkLst>
            <pc:docMk/>
            <pc:sldMk cId="3032487686" sldId="272"/>
            <ac:graphicFrameMk id="2" creationId="{BF21999D-B824-4CCB-AE5E-FD78B583A28D}"/>
          </ac:graphicFrameMkLst>
        </pc:graphicFrameChg>
        <pc:cxnChg chg="mod">
          <ac:chgData name="Gordon Watts" userId="a0850f2b96f54c79" providerId="LiveId" clId="{ADE25296-5403-4EFF-8652-E2D6BD0264A7}" dt="2019-07-28T10:25:33.550" v="420" actId="1076"/>
          <ac:cxnSpMkLst>
            <pc:docMk/>
            <pc:sldMk cId="3032487686" sldId="272"/>
            <ac:cxnSpMk id="4" creationId="{09278B40-7203-4FAE-A10E-AE055ECB3759}"/>
          </ac:cxnSpMkLst>
        </pc:cxnChg>
      </pc:sldChg>
      <pc:sldChg chg="addSp delSp modSp add modNotesTx">
        <pc:chgData name="Gordon Watts" userId="a0850f2b96f54c79" providerId="LiveId" clId="{ADE25296-5403-4EFF-8652-E2D6BD0264A7}" dt="2019-07-28T14:17:39.416" v="714" actId="20577"/>
        <pc:sldMkLst>
          <pc:docMk/>
          <pc:sldMk cId="1578977567" sldId="274"/>
        </pc:sldMkLst>
        <pc:spChg chg="mod">
          <ac:chgData name="Gordon Watts" userId="a0850f2b96f54c79" providerId="LiveId" clId="{ADE25296-5403-4EFF-8652-E2D6BD0264A7}" dt="2019-07-28T10:30:22.566" v="437" actId="14100"/>
          <ac:spMkLst>
            <pc:docMk/>
            <pc:sldMk cId="1578977567" sldId="274"/>
            <ac:spMk id="4" creationId="{AEFF7673-76C3-44BB-A59B-DC33663903D0}"/>
          </ac:spMkLst>
        </pc:spChg>
        <pc:spChg chg="add del mod">
          <ac:chgData name="Gordon Watts" userId="a0850f2b96f54c79" providerId="LiveId" clId="{ADE25296-5403-4EFF-8652-E2D6BD0264A7}" dt="2019-07-28T10:34:08.962" v="476"/>
          <ac:spMkLst>
            <pc:docMk/>
            <pc:sldMk cId="1578977567" sldId="274"/>
            <ac:spMk id="8" creationId="{64FD6FC3-D4B4-40F2-868F-85BF41CD1933}"/>
          </ac:spMkLst>
        </pc:spChg>
        <pc:spChg chg="mod">
          <ac:chgData name="Gordon Watts" userId="a0850f2b96f54c79" providerId="LiveId" clId="{ADE25296-5403-4EFF-8652-E2D6BD0264A7}" dt="2019-07-28T10:34:01.632" v="472" actId="1076"/>
          <ac:spMkLst>
            <pc:docMk/>
            <pc:sldMk cId="1578977567" sldId="274"/>
            <ac:spMk id="9" creationId="{F4F9E5EE-2CF3-4A84-AF18-F3A0509A4661}"/>
          </ac:spMkLst>
        </pc:spChg>
        <pc:spChg chg="del">
          <ac:chgData name="Gordon Watts" userId="a0850f2b96f54c79" providerId="LiveId" clId="{ADE25296-5403-4EFF-8652-E2D6BD0264A7}" dt="2019-07-28T10:30:42.509" v="445" actId="478"/>
          <ac:spMkLst>
            <pc:docMk/>
            <pc:sldMk cId="1578977567" sldId="274"/>
            <ac:spMk id="10" creationId="{168096FC-BA5A-4F4B-865E-35F22AF20CA6}"/>
          </ac:spMkLst>
        </pc:spChg>
        <pc:spChg chg="add mod">
          <ac:chgData name="Gordon Watts" userId="a0850f2b96f54c79" providerId="LiveId" clId="{ADE25296-5403-4EFF-8652-E2D6BD0264A7}" dt="2019-07-28T10:33:54.381" v="470" actId="207"/>
          <ac:spMkLst>
            <pc:docMk/>
            <pc:sldMk cId="1578977567" sldId="274"/>
            <ac:spMk id="12" creationId="{870882CA-6EC7-4632-8D18-3B1150798D7C}"/>
          </ac:spMkLst>
        </pc:spChg>
        <pc:spChg chg="del">
          <ac:chgData name="Gordon Watts" userId="a0850f2b96f54c79" providerId="LiveId" clId="{ADE25296-5403-4EFF-8652-E2D6BD0264A7}" dt="2019-07-28T10:30:35.809" v="441" actId="478"/>
          <ac:spMkLst>
            <pc:docMk/>
            <pc:sldMk cId="1578977567" sldId="274"/>
            <ac:spMk id="13" creationId="{08EF0848-A04E-4B1B-B5D3-4F565042B04E}"/>
          </ac:spMkLst>
        </pc:spChg>
        <pc:spChg chg="del">
          <ac:chgData name="Gordon Watts" userId="a0850f2b96f54c79" providerId="LiveId" clId="{ADE25296-5403-4EFF-8652-E2D6BD0264A7}" dt="2019-07-28T10:30:37.630" v="442" actId="478"/>
          <ac:spMkLst>
            <pc:docMk/>
            <pc:sldMk cId="1578977567" sldId="274"/>
            <ac:spMk id="14" creationId="{BE10B251-B91A-4EEE-B9B0-B9B35633D16E}"/>
          </ac:spMkLst>
        </pc:spChg>
        <pc:spChg chg="del">
          <ac:chgData name="Gordon Watts" userId="a0850f2b96f54c79" providerId="LiveId" clId="{ADE25296-5403-4EFF-8652-E2D6BD0264A7}" dt="2019-07-28T10:30:38.979" v="443" actId="478"/>
          <ac:spMkLst>
            <pc:docMk/>
            <pc:sldMk cId="1578977567" sldId="274"/>
            <ac:spMk id="17" creationId="{594D5D3D-2359-41B7-A795-8E72EC28E81C}"/>
          </ac:spMkLst>
        </pc:spChg>
        <pc:spChg chg="add mod">
          <ac:chgData name="Gordon Watts" userId="a0850f2b96f54c79" providerId="LiveId" clId="{ADE25296-5403-4EFF-8652-E2D6BD0264A7}" dt="2019-07-28T10:34:06.293" v="474" actId="1076"/>
          <ac:spMkLst>
            <pc:docMk/>
            <pc:sldMk cId="1578977567" sldId="274"/>
            <ac:spMk id="18" creationId="{09716A33-7A18-44D9-9FB6-FC562558F1C0}"/>
          </ac:spMkLst>
        </pc:spChg>
        <pc:spChg chg="del">
          <ac:chgData name="Gordon Watts" userId="a0850f2b96f54c79" providerId="LiveId" clId="{ADE25296-5403-4EFF-8652-E2D6BD0264A7}" dt="2019-07-28T10:30:40.319" v="444" actId="478"/>
          <ac:spMkLst>
            <pc:docMk/>
            <pc:sldMk cId="1578977567" sldId="274"/>
            <ac:spMk id="19" creationId="{1E3143DE-D19A-4C7E-8D19-2E1478990C34}"/>
          </ac:spMkLst>
        </pc:spChg>
        <pc:spChg chg="add mod">
          <ac:chgData name="Gordon Watts" userId="a0850f2b96f54c79" providerId="LiveId" clId="{ADE25296-5403-4EFF-8652-E2D6BD0264A7}" dt="2019-07-28T10:34:16.752" v="480" actId="20577"/>
          <ac:spMkLst>
            <pc:docMk/>
            <pc:sldMk cId="1578977567" sldId="274"/>
            <ac:spMk id="20" creationId="{7F2700BF-B994-493B-8FF3-A173AE92E58B}"/>
          </ac:spMkLst>
        </pc:spChg>
        <pc:grpChg chg="mod">
          <ac:chgData name="Gordon Watts" userId="a0850f2b96f54c79" providerId="LiveId" clId="{ADE25296-5403-4EFF-8652-E2D6BD0264A7}" dt="2019-07-28T10:30:16.713" v="435" actId="1076"/>
          <ac:grpSpMkLst>
            <pc:docMk/>
            <pc:sldMk cId="1578977567" sldId="274"/>
            <ac:grpSpMk id="5" creationId="{FF428F7C-750B-4585-B1F1-E5D7DFD03C75}"/>
          </ac:grpSpMkLst>
        </pc:grpChg>
        <pc:picChg chg="del">
          <ac:chgData name="Gordon Watts" userId="a0850f2b96f54c79" providerId="LiveId" clId="{ADE25296-5403-4EFF-8652-E2D6BD0264A7}" dt="2019-07-28T10:30:26.484" v="438" actId="478"/>
          <ac:picMkLst>
            <pc:docMk/>
            <pc:sldMk cId="1578977567" sldId="274"/>
            <ac:picMk id="7" creationId="{75FFEF97-360B-4821-95C2-E34CC348AFAA}"/>
          </ac:picMkLst>
        </pc:picChg>
        <pc:picChg chg="add mod ord">
          <ac:chgData name="Gordon Watts" userId="a0850f2b96f54c79" providerId="LiveId" clId="{ADE25296-5403-4EFF-8652-E2D6BD0264A7}" dt="2019-07-28T10:33:29.043" v="449" actId="167"/>
          <ac:picMkLst>
            <pc:docMk/>
            <pc:sldMk cId="1578977567" sldId="274"/>
            <ac:picMk id="11" creationId="{B833E5FB-EA54-4DD2-9F5E-77F528E0B604}"/>
          </ac:picMkLst>
        </pc:picChg>
        <pc:picChg chg="del">
          <ac:chgData name="Gordon Watts" userId="a0850f2b96f54c79" providerId="LiveId" clId="{ADE25296-5403-4EFF-8652-E2D6BD0264A7}" dt="2019-07-28T10:30:33.529" v="440" actId="478"/>
          <ac:picMkLst>
            <pc:docMk/>
            <pc:sldMk cId="1578977567" sldId="274"/>
            <ac:picMk id="16" creationId="{8C6A760C-EC79-4BF2-998D-108FA81F1FC7}"/>
          </ac:picMkLst>
        </pc:picChg>
      </pc:sldChg>
      <pc:sldChg chg="addSp delSp modSp add">
        <pc:chgData name="Gordon Watts" userId="a0850f2b96f54c79" providerId="LiveId" clId="{ADE25296-5403-4EFF-8652-E2D6BD0264A7}" dt="2019-07-28T10:36:17.926" v="567" actId="1076"/>
        <pc:sldMkLst>
          <pc:docMk/>
          <pc:sldMk cId="2040606748" sldId="275"/>
        </pc:sldMkLst>
        <pc:spChg chg="add del mod">
          <ac:chgData name="Gordon Watts" userId="a0850f2b96f54c79" providerId="LiveId" clId="{ADE25296-5403-4EFF-8652-E2D6BD0264A7}" dt="2019-07-28T10:36:04.083" v="563" actId="478"/>
          <ac:spMkLst>
            <pc:docMk/>
            <pc:sldMk cId="2040606748" sldId="275"/>
            <ac:spMk id="2" creationId="{C763FEFC-4677-4769-8A44-971E9A22C412}"/>
          </ac:spMkLst>
        </pc:spChg>
        <pc:spChg chg="add mod">
          <ac:chgData name="Gordon Watts" userId="a0850f2b96f54c79" providerId="LiveId" clId="{ADE25296-5403-4EFF-8652-E2D6BD0264A7}" dt="2019-07-28T10:36:17.926" v="567" actId="1076"/>
          <ac:spMkLst>
            <pc:docMk/>
            <pc:sldMk cId="2040606748" sldId="275"/>
            <ac:spMk id="3" creationId="{8AB41E9E-BCE4-451C-933F-8B7EB038159F}"/>
          </ac:spMkLst>
        </pc:spChg>
      </pc:sldChg>
      <pc:sldChg chg="addSp add">
        <pc:chgData name="Gordon Watts" userId="a0850f2b96f54c79" providerId="LiveId" clId="{ADE25296-5403-4EFF-8652-E2D6BD0264A7}" dt="2019-07-28T10:36:49.779" v="569"/>
        <pc:sldMkLst>
          <pc:docMk/>
          <pc:sldMk cId="3754547964" sldId="276"/>
        </pc:sldMkLst>
        <pc:picChg chg="add">
          <ac:chgData name="Gordon Watts" userId="a0850f2b96f54c79" providerId="LiveId" clId="{ADE25296-5403-4EFF-8652-E2D6BD0264A7}" dt="2019-07-28T10:36:49.779" v="569"/>
          <ac:picMkLst>
            <pc:docMk/>
            <pc:sldMk cId="3754547964" sldId="276"/>
            <ac:picMk id="2050" creationId="{6EA62C9A-F3D7-4E0D-ABAD-581B93D95CA5}"/>
          </ac:picMkLst>
        </pc:picChg>
      </pc:sldChg>
      <pc:sldChg chg="addSp modSp add">
        <pc:chgData name="Gordon Watts" userId="a0850f2b96f54c79" providerId="LiveId" clId="{ADE25296-5403-4EFF-8652-E2D6BD0264A7}" dt="2019-07-28T10:38:05.282" v="600" actId="1076"/>
        <pc:sldMkLst>
          <pc:docMk/>
          <pc:sldMk cId="3814291452" sldId="277"/>
        </pc:sldMkLst>
        <pc:spChg chg="add mod">
          <ac:chgData name="Gordon Watts" userId="a0850f2b96f54c79" providerId="LiveId" clId="{ADE25296-5403-4EFF-8652-E2D6BD0264A7}" dt="2019-07-28T10:38:05.282" v="600" actId="1076"/>
          <ac:spMkLst>
            <pc:docMk/>
            <pc:sldMk cId="3814291452" sldId="277"/>
            <ac:spMk id="2" creationId="{E2241863-6228-42C0-8F4B-EA7A06CE34A3}"/>
          </ac:spMkLst>
        </pc:spChg>
      </pc:sldChg>
      <pc:sldChg chg="addSp modSp add mod setBg">
        <pc:chgData name="Gordon Watts" userId="a0850f2b96f54c79" providerId="LiveId" clId="{ADE25296-5403-4EFF-8652-E2D6BD0264A7}" dt="2019-07-28T10:40:19.710" v="603" actId="26606"/>
        <pc:sldMkLst>
          <pc:docMk/>
          <pc:sldMk cId="2356349099" sldId="278"/>
        </pc:sldMkLst>
        <pc:picChg chg="add mod">
          <ac:chgData name="Gordon Watts" userId="a0850f2b96f54c79" providerId="LiveId" clId="{ADE25296-5403-4EFF-8652-E2D6BD0264A7}" dt="2019-07-28T10:40:19.710" v="603" actId="26606"/>
          <ac:picMkLst>
            <pc:docMk/>
            <pc:sldMk cId="2356349099" sldId="278"/>
            <ac:picMk id="3074" creationId="{013CBE99-CE4D-4658-A900-11A9DC07B789}"/>
          </ac:picMkLst>
        </pc:picChg>
      </pc:sldChg>
      <pc:sldChg chg="add modNotesTx">
        <pc:chgData name="Gordon Watts" userId="a0850f2b96f54c79" providerId="LiveId" clId="{ADE25296-5403-4EFF-8652-E2D6BD0264A7}" dt="2019-07-28T14:16:46.577" v="654" actId="20577"/>
        <pc:sldMkLst>
          <pc:docMk/>
          <pc:sldMk cId="263251206" sldId="27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0850f2b96f54c79/Documents/Conferences/2019%20-%20WOMAD/ai%20tutorial/Seattle%20Rainfal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0850f2b96f54c79/Documents/Conferences/2019%20-%20WOMAD/ai%20tutorial/Seattle%20Rainfal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0850f2b96f54c79/Documents/Conferences/2019%20-%20WOMAD/ai%20tutorial/Seattle%20Rainfal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0850f2b96f54c79/Documents/Conferences/2019%20-%20WOMAD/ai%20tutorial/Seattle%20Rainfal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0850f2b96f54c79/Documents/Conferences/2019%20-%20WOMAD/ai%20tutorial/Seattle%20Rainfal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0850f2b96f54c79/Documents/Conferences/2019%20-%20WOMAD/ai%20tutorial/Seattle%20Rainfal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solidFill>
                <a:schemeClr val="tx1"/>
              </a:solidFill>
            </a:ln>
            <a:effectLst>
              <a:glow rad="139700">
                <a:schemeClr val="accent2">
                  <a:satMod val="175000"/>
                  <a:alpha val="14000"/>
                </a:schemeClr>
              </a:glow>
            </a:effectLst>
          </c:spPr>
          <c:marker>
            <c:symbol val="circle"/>
            <c:size val="3"/>
            <c:spPr>
              <a:solidFill>
                <a:schemeClr val="accent5"/>
              </a:solidFill>
              <a:ln>
                <a:solidFill>
                  <a:schemeClr val="tx1"/>
                </a:solidFill>
              </a:ln>
              <a:effectLst>
                <a:glow rad="63500">
                  <a:schemeClr val="accent2">
                    <a:satMod val="175000"/>
                    <a:alpha val="25000"/>
                  </a:schemeClr>
                </a:glow>
              </a:effectLst>
            </c:spPr>
          </c:marker>
          <c:xVal>
            <c:numRef>
              <c:f>'[Seattle Rainfall.xlsx]Sheet1'!$B$4:$B$12</c:f>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f>'[Seattle Rainfall.xlsx]Sheet1'!$D$4:$D$12</c:f>
              <c:numCache>
                <c:formatCode>General</c:formatCode>
                <c:ptCount val="9"/>
                <c:pt idx="0">
                  <c:v>93.624399999999994</c:v>
                </c:pt>
                <c:pt idx="1">
                  <c:v>113.8428</c:v>
                </c:pt>
                <c:pt idx="2">
                  <c:v>114.37620000000001</c:v>
                </c:pt>
                <c:pt idx="3">
                  <c:v>115.57000000000001</c:v>
                </c:pt>
                <c:pt idx="4">
                  <c:v>118.79580000000001</c:v>
                </c:pt>
                <c:pt idx="5">
                  <c:v>75.590400000000002</c:v>
                </c:pt>
                <c:pt idx="6">
                  <c:v>119.1514</c:v>
                </c:pt>
                <c:pt idx="7">
                  <c:v>86.995000000000005</c:v>
                </c:pt>
                <c:pt idx="8">
                  <c:v>108.12780000000001</c:v>
                </c:pt>
              </c:numCache>
            </c:numRef>
          </c:yVal>
          <c:smooth val="0"/>
          <c:extLst>
            <c:ext xmlns:c16="http://schemas.microsoft.com/office/drawing/2014/chart" uri="{C3380CC4-5D6E-409C-BE32-E72D297353CC}">
              <c16:uniqueId val="{00000000-E650-474F-B19D-E5C9DF36668F}"/>
            </c:ext>
          </c:extLst>
        </c:ser>
        <c:dLbls>
          <c:showLegendKey val="0"/>
          <c:showVal val="0"/>
          <c:showCatName val="0"/>
          <c:showSerName val="0"/>
          <c:showPercent val="0"/>
          <c:showBubbleSize val="0"/>
        </c:dLbls>
        <c:axId val="535660664"/>
        <c:axId val="535660984"/>
        <c:extLst>
          <c:ext xmlns:c15="http://schemas.microsoft.com/office/drawing/2012/chart" uri="{02D57815-91ED-43cb-92C2-25804820EDAC}">
            <c15:filteredScatterSeries>
              <c15: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extLst>
                      <c:ext uri="{02D57815-91ED-43cb-92C2-25804820EDAC}">
                        <c15:formulaRef>
                          <c15:sqref>'[Seattle Rainfall.xlsx]Sheet1'!$B$4:$B$12</c15:sqref>
                        </c15:formulaRef>
                      </c:ext>
                    </c:extLst>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extLst>
                      <c:ext uri="{02D57815-91ED-43cb-92C2-25804820EDAC}">
                        <c15:formulaRef>
                          <c15:sqref>'[Seattle Rainfall.xlsx]Sheet1'!$C$4:$C$12</c15:sqref>
                        </c15:formulaRef>
                      </c:ext>
                    </c:extLst>
                    <c:numCache>
                      <c:formatCode>General</c:formatCode>
                      <c:ptCount val="9"/>
                      <c:pt idx="0">
                        <c:v>36.86</c:v>
                      </c:pt>
                      <c:pt idx="1">
                        <c:v>44.82</c:v>
                      </c:pt>
                      <c:pt idx="2">
                        <c:v>45.03</c:v>
                      </c:pt>
                      <c:pt idx="3">
                        <c:v>45.5</c:v>
                      </c:pt>
                      <c:pt idx="4">
                        <c:v>46.77</c:v>
                      </c:pt>
                      <c:pt idx="5">
                        <c:v>29.76</c:v>
                      </c:pt>
                      <c:pt idx="6">
                        <c:v>46.91</c:v>
                      </c:pt>
                      <c:pt idx="7">
                        <c:v>34.25</c:v>
                      </c:pt>
                      <c:pt idx="8">
                        <c:v>42.57</c:v>
                      </c:pt>
                    </c:numCache>
                  </c:numRef>
                </c:yVal>
                <c:smooth val="0"/>
                <c:extLst>
                  <c:ext xmlns:c16="http://schemas.microsoft.com/office/drawing/2014/chart" uri="{C3380CC4-5D6E-409C-BE32-E72D297353CC}">
                    <c16:uniqueId val="{00000001-E650-474F-B19D-E5C9DF36668F}"/>
                  </c:ext>
                </c:extLst>
              </c15:ser>
            </c15:filteredScatterSeries>
          </c:ext>
        </c:extLst>
      </c:scatterChart>
      <c:valAx>
        <c:axId val="53566066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984"/>
        <c:crosses val="autoZero"/>
        <c:crossBetween val="midCat"/>
      </c:valAx>
      <c:valAx>
        <c:axId val="5356609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Rain Faill [cm]</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solidFill>
                <a:schemeClr val="tx1"/>
              </a:solidFill>
            </a:ln>
            <a:effectLst>
              <a:glow rad="139700">
                <a:schemeClr val="accent2">
                  <a:satMod val="175000"/>
                  <a:alpha val="14000"/>
                </a:schemeClr>
              </a:glow>
            </a:effectLst>
          </c:spPr>
          <c:marker>
            <c:symbol val="circle"/>
            <c:size val="3"/>
            <c:spPr>
              <a:solidFill>
                <a:schemeClr val="accent5"/>
              </a:solidFill>
              <a:ln>
                <a:solidFill>
                  <a:schemeClr val="tx1"/>
                </a:solidFill>
              </a:ln>
              <a:effectLst>
                <a:glow rad="63500">
                  <a:schemeClr val="accent2">
                    <a:satMod val="175000"/>
                    <a:alpha val="25000"/>
                  </a:schemeClr>
                </a:glow>
              </a:effectLst>
            </c:spPr>
          </c:marker>
          <c:xVal>
            <c:numRef>
              <c:f>'[Seattle Rainfall.xlsx]Sheet1'!$B$4:$B$12</c:f>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f>'[Seattle Rainfall.xlsx]Sheet1'!$D$4:$D$12</c:f>
              <c:numCache>
                <c:formatCode>General</c:formatCode>
                <c:ptCount val="9"/>
                <c:pt idx="0">
                  <c:v>93.624399999999994</c:v>
                </c:pt>
                <c:pt idx="1">
                  <c:v>113.8428</c:v>
                </c:pt>
                <c:pt idx="2">
                  <c:v>114.37620000000001</c:v>
                </c:pt>
                <c:pt idx="3">
                  <c:v>115.57000000000001</c:v>
                </c:pt>
                <c:pt idx="4">
                  <c:v>118.79580000000001</c:v>
                </c:pt>
                <c:pt idx="5">
                  <c:v>75.590400000000002</c:v>
                </c:pt>
                <c:pt idx="6">
                  <c:v>119.1514</c:v>
                </c:pt>
                <c:pt idx="7">
                  <c:v>86.995000000000005</c:v>
                </c:pt>
                <c:pt idx="8">
                  <c:v>108.12780000000001</c:v>
                </c:pt>
              </c:numCache>
            </c:numRef>
          </c:yVal>
          <c:smooth val="0"/>
          <c:extLst>
            <c:ext xmlns:c16="http://schemas.microsoft.com/office/drawing/2014/chart" uri="{C3380CC4-5D6E-409C-BE32-E72D297353CC}">
              <c16:uniqueId val="{00000000-E650-474F-B19D-E5C9DF36668F}"/>
            </c:ext>
          </c:extLst>
        </c:ser>
        <c:dLbls>
          <c:showLegendKey val="0"/>
          <c:showVal val="0"/>
          <c:showCatName val="0"/>
          <c:showSerName val="0"/>
          <c:showPercent val="0"/>
          <c:showBubbleSize val="0"/>
        </c:dLbls>
        <c:axId val="535660664"/>
        <c:axId val="535660984"/>
        <c:extLst>
          <c:ext xmlns:c15="http://schemas.microsoft.com/office/drawing/2012/chart" uri="{02D57815-91ED-43cb-92C2-25804820EDAC}">
            <c15:filteredScatterSeries>
              <c15: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extLst>
                      <c:ext uri="{02D57815-91ED-43cb-92C2-25804820EDAC}">
                        <c15:formulaRef>
                          <c15:sqref>'[Seattle Rainfall.xlsx]Sheet1'!$B$4:$B$12</c15:sqref>
                        </c15:formulaRef>
                      </c:ext>
                    </c:extLst>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extLst>
                      <c:ext uri="{02D57815-91ED-43cb-92C2-25804820EDAC}">
                        <c15:formulaRef>
                          <c15:sqref>'[Seattle Rainfall.xlsx]Sheet1'!$C$4:$C$12</c15:sqref>
                        </c15:formulaRef>
                      </c:ext>
                    </c:extLst>
                    <c:numCache>
                      <c:formatCode>General</c:formatCode>
                      <c:ptCount val="9"/>
                      <c:pt idx="0">
                        <c:v>36.86</c:v>
                      </c:pt>
                      <c:pt idx="1">
                        <c:v>44.82</c:v>
                      </c:pt>
                      <c:pt idx="2">
                        <c:v>45.03</c:v>
                      </c:pt>
                      <c:pt idx="3">
                        <c:v>45.5</c:v>
                      </c:pt>
                      <c:pt idx="4">
                        <c:v>46.77</c:v>
                      </c:pt>
                      <c:pt idx="5">
                        <c:v>29.76</c:v>
                      </c:pt>
                      <c:pt idx="6">
                        <c:v>46.91</c:v>
                      </c:pt>
                      <c:pt idx="7">
                        <c:v>34.25</c:v>
                      </c:pt>
                      <c:pt idx="8">
                        <c:v>42.57</c:v>
                      </c:pt>
                    </c:numCache>
                  </c:numRef>
                </c:yVal>
                <c:smooth val="0"/>
                <c:extLst>
                  <c:ext xmlns:c16="http://schemas.microsoft.com/office/drawing/2014/chart" uri="{C3380CC4-5D6E-409C-BE32-E72D297353CC}">
                    <c16:uniqueId val="{00000001-E650-474F-B19D-E5C9DF36668F}"/>
                  </c:ext>
                </c:extLst>
              </c15:ser>
            </c15:filteredScatterSeries>
          </c:ext>
        </c:extLst>
      </c:scatterChart>
      <c:valAx>
        <c:axId val="53566066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984"/>
        <c:crosses val="autoZero"/>
        <c:crossBetween val="midCat"/>
      </c:valAx>
      <c:valAx>
        <c:axId val="5356609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Rain Faill [cm]</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solidFill>
                <a:schemeClr val="tx1"/>
              </a:solidFill>
            </a:ln>
            <a:effectLst>
              <a:glow rad="139700">
                <a:schemeClr val="accent2">
                  <a:satMod val="175000"/>
                  <a:alpha val="14000"/>
                </a:schemeClr>
              </a:glow>
            </a:effectLst>
          </c:spPr>
          <c:marker>
            <c:symbol val="circle"/>
            <c:size val="3"/>
            <c:spPr>
              <a:solidFill>
                <a:schemeClr val="accent2">
                  <a:lumMod val="60000"/>
                  <a:lumOff val="40000"/>
                </a:schemeClr>
              </a:solidFill>
              <a:ln>
                <a:solidFill>
                  <a:schemeClr val="tx1"/>
                </a:solidFill>
              </a:ln>
              <a:effectLst>
                <a:glow rad="63500">
                  <a:schemeClr val="accent2">
                    <a:satMod val="175000"/>
                    <a:alpha val="25000"/>
                  </a:schemeClr>
                </a:glow>
              </a:effectLst>
            </c:spPr>
          </c:marker>
          <c:xVal>
            <c:numRef>
              <c:f>'[Seattle Rainfall.xlsx]Sheet1'!$B$4:$B$12</c:f>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f>'[Seattle Rainfall.xlsx]Sheet1'!$D$4:$D$12</c:f>
              <c:numCache>
                <c:formatCode>General</c:formatCode>
                <c:ptCount val="9"/>
                <c:pt idx="0">
                  <c:v>93.624399999999994</c:v>
                </c:pt>
                <c:pt idx="1">
                  <c:v>113.8428</c:v>
                </c:pt>
                <c:pt idx="2">
                  <c:v>114.37620000000001</c:v>
                </c:pt>
                <c:pt idx="3">
                  <c:v>115.57000000000001</c:v>
                </c:pt>
                <c:pt idx="4">
                  <c:v>118.79580000000001</c:v>
                </c:pt>
                <c:pt idx="5">
                  <c:v>75.590400000000002</c:v>
                </c:pt>
                <c:pt idx="6">
                  <c:v>119.1514</c:v>
                </c:pt>
                <c:pt idx="7">
                  <c:v>86.995000000000005</c:v>
                </c:pt>
                <c:pt idx="8">
                  <c:v>108.12780000000001</c:v>
                </c:pt>
              </c:numCache>
            </c:numRef>
          </c:yVal>
          <c:smooth val="0"/>
          <c:extLst>
            <c:ext xmlns:c16="http://schemas.microsoft.com/office/drawing/2014/chart" uri="{C3380CC4-5D6E-409C-BE32-E72D297353CC}">
              <c16:uniqueId val="{00000000-E650-474F-B19D-E5C9DF36668F}"/>
            </c:ext>
          </c:extLst>
        </c:ser>
        <c:dLbls>
          <c:showLegendKey val="0"/>
          <c:showVal val="0"/>
          <c:showCatName val="0"/>
          <c:showSerName val="0"/>
          <c:showPercent val="0"/>
          <c:showBubbleSize val="0"/>
        </c:dLbls>
        <c:axId val="535660664"/>
        <c:axId val="535660984"/>
        <c:extLst>
          <c:ext xmlns:c15="http://schemas.microsoft.com/office/drawing/2012/chart" uri="{02D57815-91ED-43cb-92C2-25804820EDAC}">
            <c15:filteredScatterSeries>
              <c15: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extLst>
                      <c:ext uri="{02D57815-91ED-43cb-92C2-25804820EDAC}">
                        <c15:formulaRef>
                          <c15:sqref>'[Seattle Rainfall.xlsx]Sheet1'!$B$4:$B$12</c15:sqref>
                        </c15:formulaRef>
                      </c:ext>
                    </c:extLst>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extLst>
                      <c:ext uri="{02D57815-91ED-43cb-92C2-25804820EDAC}">
                        <c15:formulaRef>
                          <c15:sqref>'[Seattle Rainfall.xlsx]Sheet1'!$C$4:$C$12</c15:sqref>
                        </c15:formulaRef>
                      </c:ext>
                    </c:extLst>
                    <c:numCache>
                      <c:formatCode>General</c:formatCode>
                      <c:ptCount val="9"/>
                      <c:pt idx="0">
                        <c:v>36.86</c:v>
                      </c:pt>
                      <c:pt idx="1">
                        <c:v>44.82</c:v>
                      </c:pt>
                      <c:pt idx="2">
                        <c:v>45.03</c:v>
                      </c:pt>
                      <c:pt idx="3">
                        <c:v>45.5</c:v>
                      </c:pt>
                      <c:pt idx="4">
                        <c:v>46.77</c:v>
                      </c:pt>
                      <c:pt idx="5">
                        <c:v>29.76</c:v>
                      </c:pt>
                      <c:pt idx="6">
                        <c:v>46.91</c:v>
                      </c:pt>
                      <c:pt idx="7">
                        <c:v>34.25</c:v>
                      </c:pt>
                      <c:pt idx="8">
                        <c:v>42.57</c:v>
                      </c:pt>
                    </c:numCache>
                  </c:numRef>
                </c:yVal>
                <c:smooth val="0"/>
                <c:extLst>
                  <c:ext xmlns:c16="http://schemas.microsoft.com/office/drawing/2014/chart" uri="{C3380CC4-5D6E-409C-BE32-E72D297353CC}">
                    <c16:uniqueId val="{00000001-E650-474F-B19D-E5C9DF36668F}"/>
                  </c:ext>
                </c:extLst>
              </c15:ser>
            </c15:filteredScatterSeries>
          </c:ext>
        </c:extLst>
      </c:scatterChart>
      <c:valAx>
        <c:axId val="53566066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984"/>
        <c:crosses val="autoZero"/>
        <c:crossBetween val="midCat"/>
      </c:valAx>
      <c:valAx>
        <c:axId val="5356609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Rain Faill [cm]</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solidFill>
                <a:schemeClr val="tx1"/>
              </a:solidFill>
            </a:ln>
            <a:effectLst>
              <a:glow rad="139700">
                <a:schemeClr val="accent2">
                  <a:satMod val="175000"/>
                  <a:alpha val="14000"/>
                </a:schemeClr>
              </a:glow>
            </a:effectLst>
          </c:spPr>
          <c:marker>
            <c:symbol val="circle"/>
            <c:size val="3"/>
            <c:spPr>
              <a:solidFill>
                <a:schemeClr val="accent2">
                  <a:lumMod val="60000"/>
                  <a:lumOff val="40000"/>
                </a:schemeClr>
              </a:solidFill>
              <a:ln>
                <a:solidFill>
                  <a:schemeClr val="tx1"/>
                </a:solidFill>
              </a:ln>
              <a:effectLst>
                <a:glow rad="63500">
                  <a:schemeClr val="accent2">
                    <a:satMod val="175000"/>
                    <a:alpha val="25000"/>
                  </a:schemeClr>
                </a:glow>
              </a:effectLst>
            </c:spPr>
          </c:marker>
          <c:xVal>
            <c:numRef>
              <c:f>'[Seattle Rainfall.xlsx]Sheet1'!$B$4:$B$12</c:f>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f>'[Seattle Rainfall.xlsx]Sheet1'!$D$4:$D$12</c:f>
              <c:numCache>
                <c:formatCode>General</c:formatCode>
                <c:ptCount val="9"/>
                <c:pt idx="0">
                  <c:v>93.624399999999994</c:v>
                </c:pt>
                <c:pt idx="1">
                  <c:v>113.8428</c:v>
                </c:pt>
                <c:pt idx="2">
                  <c:v>114.37620000000001</c:v>
                </c:pt>
                <c:pt idx="3">
                  <c:v>115.57000000000001</c:v>
                </c:pt>
                <c:pt idx="4">
                  <c:v>118.79580000000001</c:v>
                </c:pt>
                <c:pt idx="5">
                  <c:v>75.590400000000002</c:v>
                </c:pt>
                <c:pt idx="6">
                  <c:v>119.1514</c:v>
                </c:pt>
                <c:pt idx="7">
                  <c:v>86.995000000000005</c:v>
                </c:pt>
                <c:pt idx="8">
                  <c:v>108.12780000000001</c:v>
                </c:pt>
              </c:numCache>
            </c:numRef>
          </c:yVal>
          <c:smooth val="0"/>
          <c:extLst>
            <c:ext xmlns:c16="http://schemas.microsoft.com/office/drawing/2014/chart" uri="{C3380CC4-5D6E-409C-BE32-E72D297353CC}">
              <c16:uniqueId val="{00000000-E650-474F-B19D-E5C9DF36668F}"/>
            </c:ext>
          </c:extLst>
        </c:ser>
        <c:dLbls>
          <c:showLegendKey val="0"/>
          <c:showVal val="0"/>
          <c:showCatName val="0"/>
          <c:showSerName val="0"/>
          <c:showPercent val="0"/>
          <c:showBubbleSize val="0"/>
        </c:dLbls>
        <c:axId val="535660664"/>
        <c:axId val="535660984"/>
        <c:extLst>
          <c:ext xmlns:c15="http://schemas.microsoft.com/office/drawing/2012/chart" uri="{02D57815-91ED-43cb-92C2-25804820EDAC}">
            <c15:filteredScatterSeries>
              <c15: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extLst>
                      <c:ext uri="{02D57815-91ED-43cb-92C2-25804820EDAC}">
                        <c15:formulaRef>
                          <c15:sqref>'[Seattle Rainfall.xlsx]Sheet1'!$B$4:$B$12</c15:sqref>
                        </c15:formulaRef>
                      </c:ext>
                    </c:extLst>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extLst>
                      <c:ext uri="{02D57815-91ED-43cb-92C2-25804820EDAC}">
                        <c15:formulaRef>
                          <c15:sqref>'[Seattle Rainfall.xlsx]Sheet1'!$C$4:$C$12</c15:sqref>
                        </c15:formulaRef>
                      </c:ext>
                    </c:extLst>
                    <c:numCache>
                      <c:formatCode>General</c:formatCode>
                      <c:ptCount val="9"/>
                      <c:pt idx="0">
                        <c:v>36.86</c:v>
                      </c:pt>
                      <c:pt idx="1">
                        <c:v>44.82</c:v>
                      </c:pt>
                      <c:pt idx="2">
                        <c:v>45.03</c:v>
                      </c:pt>
                      <c:pt idx="3">
                        <c:v>45.5</c:v>
                      </c:pt>
                      <c:pt idx="4">
                        <c:v>46.77</c:v>
                      </c:pt>
                      <c:pt idx="5">
                        <c:v>29.76</c:v>
                      </c:pt>
                      <c:pt idx="6">
                        <c:v>46.91</c:v>
                      </c:pt>
                      <c:pt idx="7">
                        <c:v>34.25</c:v>
                      </c:pt>
                      <c:pt idx="8">
                        <c:v>42.57</c:v>
                      </c:pt>
                    </c:numCache>
                  </c:numRef>
                </c:yVal>
                <c:smooth val="0"/>
                <c:extLst>
                  <c:ext xmlns:c16="http://schemas.microsoft.com/office/drawing/2014/chart" uri="{C3380CC4-5D6E-409C-BE32-E72D297353CC}">
                    <c16:uniqueId val="{00000001-E650-474F-B19D-E5C9DF36668F}"/>
                  </c:ext>
                </c:extLst>
              </c15:ser>
            </c15:filteredScatterSeries>
          </c:ext>
        </c:extLst>
      </c:scatterChart>
      <c:valAx>
        <c:axId val="53566066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984"/>
        <c:crosses val="autoZero"/>
        <c:crossBetween val="midCat"/>
      </c:valAx>
      <c:valAx>
        <c:axId val="5356609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Rain Faill [cm]</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solidFill>
                <a:schemeClr val="tx1"/>
              </a:solidFill>
            </a:ln>
            <a:effectLst>
              <a:glow rad="139700">
                <a:schemeClr val="accent2">
                  <a:satMod val="175000"/>
                  <a:alpha val="14000"/>
                </a:schemeClr>
              </a:glow>
            </a:effectLst>
          </c:spPr>
          <c:marker>
            <c:symbol val="circle"/>
            <c:size val="3"/>
            <c:spPr>
              <a:solidFill>
                <a:schemeClr val="accent2">
                  <a:lumMod val="60000"/>
                  <a:lumOff val="40000"/>
                </a:schemeClr>
              </a:solidFill>
              <a:ln>
                <a:solidFill>
                  <a:schemeClr val="tx1"/>
                </a:solidFill>
              </a:ln>
              <a:effectLst>
                <a:glow rad="63500">
                  <a:schemeClr val="accent2">
                    <a:satMod val="175000"/>
                    <a:alpha val="25000"/>
                  </a:schemeClr>
                </a:glow>
              </a:effectLst>
            </c:spPr>
          </c:marker>
          <c:xVal>
            <c:numRef>
              <c:f>'[Seattle Rainfall.xlsx]Sheet1'!$B$4:$B$12</c:f>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f>'[Seattle Rainfall.xlsx]Sheet1'!$D$4:$D$12</c:f>
              <c:numCache>
                <c:formatCode>General</c:formatCode>
                <c:ptCount val="9"/>
                <c:pt idx="0">
                  <c:v>93.624399999999994</c:v>
                </c:pt>
                <c:pt idx="1">
                  <c:v>113.8428</c:v>
                </c:pt>
                <c:pt idx="2">
                  <c:v>114.37620000000001</c:v>
                </c:pt>
                <c:pt idx="3">
                  <c:v>115.57000000000001</c:v>
                </c:pt>
                <c:pt idx="4">
                  <c:v>118.79580000000001</c:v>
                </c:pt>
                <c:pt idx="5">
                  <c:v>75.590400000000002</c:v>
                </c:pt>
                <c:pt idx="6">
                  <c:v>119.1514</c:v>
                </c:pt>
                <c:pt idx="7">
                  <c:v>86.995000000000005</c:v>
                </c:pt>
                <c:pt idx="8">
                  <c:v>108.12780000000001</c:v>
                </c:pt>
              </c:numCache>
            </c:numRef>
          </c:yVal>
          <c:smooth val="0"/>
          <c:extLst>
            <c:ext xmlns:c16="http://schemas.microsoft.com/office/drawing/2014/chart" uri="{C3380CC4-5D6E-409C-BE32-E72D297353CC}">
              <c16:uniqueId val="{00000000-E650-474F-B19D-E5C9DF36668F}"/>
            </c:ext>
          </c:extLst>
        </c:ser>
        <c:dLbls>
          <c:showLegendKey val="0"/>
          <c:showVal val="0"/>
          <c:showCatName val="0"/>
          <c:showSerName val="0"/>
          <c:showPercent val="0"/>
          <c:showBubbleSize val="0"/>
        </c:dLbls>
        <c:axId val="535660664"/>
        <c:axId val="535660984"/>
        <c:extLst>
          <c:ext xmlns:c15="http://schemas.microsoft.com/office/drawing/2012/chart" uri="{02D57815-91ED-43cb-92C2-25804820EDAC}">
            <c15:filteredScatterSeries>
              <c15: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extLst>
                      <c:ext uri="{02D57815-91ED-43cb-92C2-25804820EDAC}">
                        <c15:formulaRef>
                          <c15:sqref>'[Seattle Rainfall.xlsx]Sheet1'!$B$4:$B$12</c15:sqref>
                        </c15:formulaRef>
                      </c:ext>
                    </c:extLst>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extLst>
                      <c:ext uri="{02D57815-91ED-43cb-92C2-25804820EDAC}">
                        <c15:formulaRef>
                          <c15:sqref>'[Seattle Rainfall.xlsx]Sheet1'!$C$4:$C$12</c15:sqref>
                        </c15:formulaRef>
                      </c:ext>
                    </c:extLst>
                    <c:numCache>
                      <c:formatCode>General</c:formatCode>
                      <c:ptCount val="9"/>
                      <c:pt idx="0">
                        <c:v>36.86</c:v>
                      </c:pt>
                      <c:pt idx="1">
                        <c:v>44.82</c:v>
                      </c:pt>
                      <c:pt idx="2">
                        <c:v>45.03</c:v>
                      </c:pt>
                      <c:pt idx="3">
                        <c:v>45.5</c:v>
                      </c:pt>
                      <c:pt idx="4">
                        <c:v>46.77</c:v>
                      </c:pt>
                      <c:pt idx="5">
                        <c:v>29.76</c:v>
                      </c:pt>
                      <c:pt idx="6">
                        <c:v>46.91</c:v>
                      </c:pt>
                      <c:pt idx="7">
                        <c:v>34.25</c:v>
                      </c:pt>
                      <c:pt idx="8">
                        <c:v>42.57</c:v>
                      </c:pt>
                    </c:numCache>
                  </c:numRef>
                </c:yVal>
                <c:smooth val="0"/>
                <c:extLst>
                  <c:ext xmlns:c16="http://schemas.microsoft.com/office/drawing/2014/chart" uri="{C3380CC4-5D6E-409C-BE32-E72D297353CC}">
                    <c16:uniqueId val="{00000001-E650-474F-B19D-E5C9DF36668F}"/>
                  </c:ext>
                </c:extLst>
              </c15:ser>
            </c15:filteredScatterSeries>
          </c:ext>
        </c:extLst>
      </c:scatterChart>
      <c:valAx>
        <c:axId val="53566066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984"/>
        <c:crosses val="autoZero"/>
        <c:crossBetween val="midCat"/>
      </c:valAx>
      <c:valAx>
        <c:axId val="5356609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Rain Faill [cm]</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solidFill>
                <a:schemeClr val="tx1"/>
              </a:solidFill>
            </a:ln>
            <a:effectLst>
              <a:glow rad="139700">
                <a:schemeClr val="accent2">
                  <a:satMod val="175000"/>
                  <a:alpha val="14000"/>
                </a:schemeClr>
              </a:glow>
            </a:effectLst>
          </c:spPr>
          <c:marker>
            <c:symbol val="circle"/>
            <c:size val="3"/>
            <c:spPr>
              <a:solidFill>
                <a:schemeClr val="accent2">
                  <a:lumMod val="60000"/>
                  <a:lumOff val="40000"/>
                </a:schemeClr>
              </a:solidFill>
              <a:ln>
                <a:solidFill>
                  <a:schemeClr val="tx1"/>
                </a:solidFill>
              </a:ln>
              <a:effectLst>
                <a:glow rad="63500">
                  <a:schemeClr val="accent2">
                    <a:satMod val="175000"/>
                    <a:alpha val="25000"/>
                  </a:schemeClr>
                </a:glow>
              </a:effectLst>
            </c:spPr>
          </c:marker>
          <c:xVal>
            <c:numRef>
              <c:f>'[Seattle Rainfall.xlsx]Sheet1'!$B$4:$B$12</c:f>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f>'[Seattle Rainfall.xlsx]Sheet1'!$D$4:$D$12</c:f>
              <c:numCache>
                <c:formatCode>General</c:formatCode>
                <c:ptCount val="9"/>
                <c:pt idx="0">
                  <c:v>93.624399999999994</c:v>
                </c:pt>
                <c:pt idx="1">
                  <c:v>113.8428</c:v>
                </c:pt>
                <c:pt idx="2">
                  <c:v>114.37620000000001</c:v>
                </c:pt>
                <c:pt idx="3">
                  <c:v>115.57000000000001</c:v>
                </c:pt>
                <c:pt idx="4">
                  <c:v>118.79580000000001</c:v>
                </c:pt>
                <c:pt idx="5">
                  <c:v>75.590400000000002</c:v>
                </c:pt>
                <c:pt idx="6">
                  <c:v>119.1514</c:v>
                </c:pt>
                <c:pt idx="7">
                  <c:v>86.995000000000005</c:v>
                </c:pt>
                <c:pt idx="8">
                  <c:v>108.12780000000001</c:v>
                </c:pt>
              </c:numCache>
            </c:numRef>
          </c:yVal>
          <c:smooth val="0"/>
          <c:extLst>
            <c:ext xmlns:c16="http://schemas.microsoft.com/office/drawing/2014/chart" uri="{C3380CC4-5D6E-409C-BE32-E72D297353CC}">
              <c16:uniqueId val="{00000000-E650-474F-B19D-E5C9DF36668F}"/>
            </c:ext>
          </c:extLst>
        </c:ser>
        <c:dLbls>
          <c:showLegendKey val="0"/>
          <c:showVal val="0"/>
          <c:showCatName val="0"/>
          <c:showSerName val="0"/>
          <c:showPercent val="0"/>
          <c:showBubbleSize val="0"/>
        </c:dLbls>
        <c:axId val="535660664"/>
        <c:axId val="535660984"/>
        <c:extLst>
          <c:ext xmlns:c15="http://schemas.microsoft.com/office/drawing/2012/chart" uri="{02D57815-91ED-43cb-92C2-25804820EDAC}">
            <c15:filteredScatterSeries>
              <c15: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extLst>
                      <c:ext uri="{02D57815-91ED-43cb-92C2-25804820EDAC}">
                        <c15:formulaRef>
                          <c15:sqref>'[Seattle Rainfall.xlsx]Sheet1'!$B$4:$B$12</c15:sqref>
                        </c15:formulaRef>
                      </c:ext>
                    </c:extLst>
                    <c:numCache>
                      <c:formatCode>General</c:formatCode>
                      <c:ptCount val="9"/>
                      <c:pt idx="0">
                        <c:v>2018</c:v>
                      </c:pt>
                      <c:pt idx="1">
                        <c:v>2017</c:v>
                      </c:pt>
                      <c:pt idx="2">
                        <c:v>2016</c:v>
                      </c:pt>
                      <c:pt idx="3">
                        <c:v>2015</c:v>
                      </c:pt>
                      <c:pt idx="4">
                        <c:v>2014</c:v>
                      </c:pt>
                      <c:pt idx="5">
                        <c:v>2013</c:v>
                      </c:pt>
                      <c:pt idx="6">
                        <c:v>2012</c:v>
                      </c:pt>
                      <c:pt idx="7">
                        <c:v>2011</c:v>
                      </c:pt>
                      <c:pt idx="8">
                        <c:v>2010</c:v>
                      </c:pt>
                    </c:numCache>
                  </c:numRef>
                </c:xVal>
                <c:yVal>
                  <c:numRef>
                    <c:extLst>
                      <c:ext uri="{02D57815-91ED-43cb-92C2-25804820EDAC}">
                        <c15:formulaRef>
                          <c15:sqref>'[Seattle Rainfall.xlsx]Sheet1'!$C$4:$C$12</c15:sqref>
                        </c15:formulaRef>
                      </c:ext>
                    </c:extLst>
                    <c:numCache>
                      <c:formatCode>General</c:formatCode>
                      <c:ptCount val="9"/>
                      <c:pt idx="0">
                        <c:v>36.86</c:v>
                      </c:pt>
                      <c:pt idx="1">
                        <c:v>44.82</c:v>
                      </c:pt>
                      <c:pt idx="2">
                        <c:v>45.03</c:v>
                      </c:pt>
                      <c:pt idx="3">
                        <c:v>45.5</c:v>
                      </c:pt>
                      <c:pt idx="4">
                        <c:v>46.77</c:v>
                      </c:pt>
                      <c:pt idx="5">
                        <c:v>29.76</c:v>
                      </c:pt>
                      <c:pt idx="6">
                        <c:v>46.91</c:v>
                      </c:pt>
                      <c:pt idx="7">
                        <c:v>34.25</c:v>
                      </c:pt>
                      <c:pt idx="8">
                        <c:v>42.57</c:v>
                      </c:pt>
                    </c:numCache>
                  </c:numRef>
                </c:yVal>
                <c:smooth val="0"/>
                <c:extLst>
                  <c:ext xmlns:c16="http://schemas.microsoft.com/office/drawing/2014/chart" uri="{C3380CC4-5D6E-409C-BE32-E72D297353CC}">
                    <c16:uniqueId val="{00000001-E650-474F-B19D-E5C9DF36668F}"/>
                  </c:ext>
                </c:extLst>
              </c15:ser>
            </c15:filteredScatterSeries>
          </c:ext>
        </c:extLst>
      </c:scatterChart>
      <c:valAx>
        <c:axId val="53566066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984"/>
        <c:crosses val="autoZero"/>
        <c:crossBetween val="midCat"/>
      </c:valAx>
      <c:valAx>
        <c:axId val="5356609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Rain Faill [cm]</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660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94DB4-9595-4172-9B87-70B91B5366E1}" type="datetimeFigureOut">
              <a:rPr lang="en-US" smtClean="0"/>
              <a:t>7/30/2019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35239-D906-4B83-935A-1ACAB955471A}" type="slidenum">
              <a:rPr lang="en-US" smtClean="0"/>
              <a:t>‹#›</a:t>
            </a:fld>
            <a:endParaRPr lang="en-US"/>
          </a:p>
        </p:txBody>
      </p:sp>
    </p:spTree>
    <p:extLst>
      <p:ext uri="{BB962C8B-B14F-4D97-AF65-F5344CB8AC3E}">
        <p14:creationId xmlns:p14="http://schemas.microsoft.com/office/powerpoint/2010/main" val="299526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up on the screen showing when everyone shows up. Get them playing right away. Make sur they know to share with the team.</a:t>
            </a:r>
          </a:p>
          <a:p>
            <a:r>
              <a:rPr lang="en-US" dirty="0"/>
              <a:t>Timing: 0-5 minutes</a:t>
            </a:r>
          </a:p>
        </p:txBody>
      </p:sp>
      <p:sp>
        <p:nvSpPr>
          <p:cNvPr id="4" name="Slide Number Placeholder 3"/>
          <p:cNvSpPr>
            <a:spLocks noGrp="1"/>
          </p:cNvSpPr>
          <p:nvPr>
            <p:ph type="sldNum" sz="quarter" idx="5"/>
          </p:nvPr>
        </p:nvSpPr>
        <p:spPr/>
        <p:txBody>
          <a:bodyPr/>
          <a:lstStyle/>
          <a:p>
            <a:fld id="{88135239-D906-4B83-935A-1ACAB955471A}" type="slidenum">
              <a:rPr lang="en-US" smtClean="0"/>
              <a:t>1</a:t>
            </a:fld>
            <a:endParaRPr lang="en-US"/>
          </a:p>
        </p:txBody>
      </p:sp>
    </p:spTree>
    <p:extLst>
      <p:ext uri="{BB962C8B-B14F-4D97-AF65-F5344CB8AC3E}">
        <p14:creationId xmlns:p14="http://schemas.microsoft.com/office/powerpoint/2010/main" val="51774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27</a:t>
            </a:r>
          </a:p>
        </p:txBody>
      </p:sp>
      <p:sp>
        <p:nvSpPr>
          <p:cNvPr id="4" name="Slide Number Placeholder 3"/>
          <p:cNvSpPr>
            <a:spLocks noGrp="1"/>
          </p:cNvSpPr>
          <p:nvPr>
            <p:ph type="sldNum" sz="quarter" idx="5"/>
          </p:nvPr>
        </p:nvSpPr>
        <p:spPr/>
        <p:txBody>
          <a:bodyPr/>
          <a:lstStyle/>
          <a:p>
            <a:fld id="{88135239-D906-4B83-935A-1ACAB955471A}" type="slidenum">
              <a:rPr lang="en-US" smtClean="0"/>
              <a:t>10</a:t>
            </a:fld>
            <a:endParaRPr lang="en-US"/>
          </a:p>
        </p:txBody>
      </p:sp>
    </p:spTree>
    <p:extLst>
      <p:ext uri="{BB962C8B-B14F-4D97-AF65-F5344CB8AC3E}">
        <p14:creationId xmlns:p14="http://schemas.microsoft.com/office/powerpoint/2010/main" val="137030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28-31</a:t>
            </a:r>
          </a:p>
        </p:txBody>
      </p:sp>
      <p:sp>
        <p:nvSpPr>
          <p:cNvPr id="4" name="Slide Number Placeholder 3"/>
          <p:cNvSpPr>
            <a:spLocks noGrp="1"/>
          </p:cNvSpPr>
          <p:nvPr>
            <p:ph type="sldNum" sz="quarter" idx="5"/>
          </p:nvPr>
        </p:nvSpPr>
        <p:spPr/>
        <p:txBody>
          <a:bodyPr/>
          <a:lstStyle/>
          <a:p>
            <a:fld id="{88135239-D906-4B83-935A-1ACAB955471A}" type="slidenum">
              <a:rPr lang="en-US" smtClean="0"/>
              <a:t>11</a:t>
            </a:fld>
            <a:endParaRPr lang="en-US"/>
          </a:p>
        </p:txBody>
      </p:sp>
    </p:spTree>
    <p:extLst>
      <p:ext uri="{BB962C8B-B14F-4D97-AF65-F5344CB8AC3E}">
        <p14:creationId xmlns:p14="http://schemas.microsoft.com/office/powerpoint/2010/main" val="41400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32</a:t>
            </a:r>
          </a:p>
        </p:txBody>
      </p:sp>
      <p:sp>
        <p:nvSpPr>
          <p:cNvPr id="4" name="Slide Number Placeholder 3"/>
          <p:cNvSpPr>
            <a:spLocks noGrp="1"/>
          </p:cNvSpPr>
          <p:nvPr>
            <p:ph type="sldNum" sz="quarter" idx="5"/>
          </p:nvPr>
        </p:nvSpPr>
        <p:spPr/>
        <p:txBody>
          <a:bodyPr/>
          <a:lstStyle/>
          <a:p>
            <a:fld id="{88135239-D906-4B83-935A-1ACAB955471A}" type="slidenum">
              <a:rPr lang="en-US" smtClean="0"/>
              <a:t>12</a:t>
            </a:fld>
            <a:endParaRPr lang="en-US"/>
          </a:p>
        </p:txBody>
      </p:sp>
    </p:spTree>
    <p:extLst>
      <p:ext uri="{BB962C8B-B14F-4D97-AF65-F5344CB8AC3E}">
        <p14:creationId xmlns:p14="http://schemas.microsoft.com/office/powerpoint/2010/main" val="332570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33</a:t>
            </a:r>
          </a:p>
        </p:txBody>
      </p:sp>
      <p:sp>
        <p:nvSpPr>
          <p:cNvPr id="4" name="Slide Number Placeholder 3"/>
          <p:cNvSpPr>
            <a:spLocks noGrp="1"/>
          </p:cNvSpPr>
          <p:nvPr>
            <p:ph type="sldNum" sz="quarter" idx="5"/>
          </p:nvPr>
        </p:nvSpPr>
        <p:spPr/>
        <p:txBody>
          <a:bodyPr/>
          <a:lstStyle/>
          <a:p>
            <a:fld id="{88135239-D906-4B83-935A-1ACAB955471A}" type="slidenum">
              <a:rPr lang="en-US" smtClean="0"/>
              <a:t>13</a:t>
            </a:fld>
            <a:endParaRPr lang="en-US"/>
          </a:p>
        </p:txBody>
      </p:sp>
    </p:spTree>
    <p:extLst>
      <p:ext uri="{BB962C8B-B14F-4D97-AF65-F5344CB8AC3E}">
        <p14:creationId xmlns:p14="http://schemas.microsoft.com/office/powerpoint/2010/main" val="3191193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34</a:t>
            </a:r>
          </a:p>
        </p:txBody>
      </p:sp>
      <p:sp>
        <p:nvSpPr>
          <p:cNvPr id="4" name="Slide Number Placeholder 3"/>
          <p:cNvSpPr>
            <a:spLocks noGrp="1"/>
          </p:cNvSpPr>
          <p:nvPr>
            <p:ph type="sldNum" sz="quarter" idx="5"/>
          </p:nvPr>
        </p:nvSpPr>
        <p:spPr/>
        <p:txBody>
          <a:bodyPr/>
          <a:lstStyle/>
          <a:p>
            <a:fld id="{88135239-D906-4B83-935A-1ACAB955471A}" type="slidenum">
              <a:rPr lang="en-US" smtClean="0"/>
              <a:t>14</a:t>
            </a:fld>
            <a:endParaRPr lang="en-US"/>
          </a:p>
        </p:txBody>
      </p:sp>
    </p:spTree>
    <p:extLst>
      <p:ext uri="{BB962C8B-B14F-4D97-AF65-F5344CB8AC3E}">
        <p14:creationId xmlns:p14="http://schemas.microsoft.com/office/powerpoint/2010/main" val="176848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Time:35</a:t>
            </a:r>
          </a:p>
        </p:txBody>
      </p:sp>
      <p:sp>
        <p:nvSpPr>
          <p:cNvPr id="4" name="Slide Number Placeholder 3"/>
          <p:cNvSpPr>
            <a:spLocks noGrp="1"/>
          </p:cNvSpPr>
          <p:nvPr>
            <p:ph type="sldNum" sz="quarter" idx="5"/>
          </p:nvPr>
        </p:nvSpPr>
        <p:spPr/>
        <p:txBody>
          <a:bodyPr/>
          <a:lstStyle/>
          <a:p>
            <a:fld id="{88135239-D906-4B83-935A-1ACAB955471A}" type="slidenum">
              <a:rPr lang="en-US" smtClean="0"/>
              <a:t>15</a:t>
            </a:fld>
            <a:endParaRPr lang="en-US"/>
          </a:p>
        </p:txBody>
      </p:sp>
    </p:spTree>
    <p:extLst>
      <p:ext uri="{BB962C8B-B14F-4D97-AF65-F5344CB8AC3E}">
        <p14:creationId xmlns:p14="http://schemas.microsoft.com/office/powerpoint/2010/main" val="576381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36</a:t>
            </a:r>
          </a:p>
        </p:txBody>
      </p:sp>
      <p:sp>
        <p:nvSpPr>
          <p:cNvPr id="4" name="Slide Number Placeholder 3"/>
          <p:cNvSpPr>
            <a:spLocks noGrp="1"/>
          </p:cNvSpPr>
          <p:nvPr>
            <p:ph type="sldNum" sz="quarter" idx="5"/>
          </p:nvPr>
        </p:nvSpPr>
        <p:spPr/>
        <p:txBody>
          <a:bodyPr/>
          <a:lstStyle/>
          <a:p>
            <a:fld id="{88135239-D906-4B83-935A-1ACAB955471A}" type="slidenum">
              <a:rPr lang="en-US" smtClean="0"/>
              <a:t>16</a:t>
            </a:fld>
            <a:endParaRPr lang="en-US"/>
          </a:p>
        </p:txBody>
      </p:sp>
    </p:spTree>
    <p:extLst>
      <p:ext uri="{BB962C8B-B14F-4D97-AF65-F5344CB8AC3E}">
        <p14:creationId xmlns:p14="http://schemas.microsoft.com/office/powerpoint/2010/main" val="229220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it training. We will leave it training for a few minutes and come back and talk. And you’ll see how “dumb” the AI is at first. Do the steps here. If you get stuck when you step 3 raise your hands and I or someone else will be around to help you out. Again, start from your WOMAD AI folder on your desktop. And make the game full screen!</a:t>
            </a:r>
          </a:p>
          <a:p>
            <a:r>
              <a:rPr lang="en-US" dirty="0"/>
              <a:t>Pause for a minute to let everyone get up to speed. Once they are… Ask them what they see? Mostly the answer will be nothing – Mario is just standing there. Lets give him some time.</a:t>
            </a:r>
          </a:p>
          <a:p>
            <a:r>
              <a:rPr lang="en-US" dirty="0"/>
              <a:t>Time: 37-40</a:t>
            </a:r>
          </a:p>
        </p:txBody>
      </p:sp>
      <p:sp>
        <p:nvSpPr>
          <p:cNvPr id="4" name="Slide Number Placeholder 3"/>
          <p:cNvSpPr>
            <a:spLocks noGrp="1"/>
          </p:cNvSpPr>
          <p:nvPr>
            <p:ph type="sldNum" sz="quarter" idx="5"/>
          </p:nvPr>
        </p:nvSpPr>
        <p:spPr/>
        <p:txBody>
          <a:bodyPr/>
          <a:lstStyle/>
          <a:p>
            <a:fld id="{88135239-D906-4B83-935A-1ACAB955471A}" type="slidenum">
              <a:rPr lang="en-US" smtClean="0"/>
              <a:t>17</a:t>
            </a:fld>
            <a:endParaRPr lang="en-US"/>
          </a:p>
        </p:txBody>
      </p:sp>
    </p:spTree>
    <p:extLst>
      <p:ext uri="{BB962C8B-B14F-4D97-AF65-F5344CB8AC3E}">
        <p14:creationId xmlns:p14="http://schemas.microsoft.com/office/powerpoint/2010/main" val="420018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 this over the noise of everyone getting settled and playing the game for the first time.</a:t>
            </a:r>
          </a:p>
          <a:p>
            <a:r>
              <a:rPr lang="en-US" dirty="0"/>
              <a:t>Time: 5-10 minutes.</a:t>
            </a:r>
          </a:p>
        </p:txBody>
      </p:sp>
      <p:sp>
        <p:nvSpPr>
          <p:cNvPr id="4" name="Slide Number Placeholder 3"/>
          <p:cNvSpPr>
            <a:spLocks noGrp="1"/>
          </p:cNvSpPr>
          <p:nvPr>
            <p:ph type="sldNum" sz="quarter" idx="5"/>
          </p:nvPr>
        </p:nvSpPr>
        <p:spPr/>
        <p:txBody>
          <a:bodyPr/>
          <a:lstStyle/>
          <a:p>
            <a:fld id="{88135239-D906-4B83-935A-1ACAB955471A}" type="slidenum">
              <a:rPr lang="en-US" smtClean="0"/>
              <a:t>2</a:t>
            </a:fld>
            <a:endParaRPr lang="en-US"/>
          </a:p>
        </p:txBody>
      </p:sp>
    </p:spTree>
    <p:extLst>
      <p:ext uri="{BB962C8B-B14F-4D97-AF65-F5344CB8AC3E}">
        <p14:creationId xmlns:p14="http://schemas.microsoft.com/office/powerpoint/2010/main" val="12638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a discussion.</a:t>
            </a:r>
          </a:p>
          <a:p>
            <a:r>
              <a:rPr lang="en-US" dirty="0"/>
              <a:t>Time: 10-14 minutes </a:t>
            </a:r>
          </a:p>
        </p:txBody>
      </p:sp>
      <p:sp>
        <p:nvSpPr>
          <p:cNvPr id="4" name="Slide Number Placeholder 3"/>
          <p:cNvSpPr>
            <a:spLocks noGrp="1"/>
          </p:cNvSpPr>
          <p:nvPr>
            <p:ph type="sldNum" sz="quarter" idx="5"/>
          </p:nvPr>
        </p:nvSpPr>
        <p:spPr/>
        <p:txBody>
          <a:bodyPr/>
          <a:lstStyle/>
          <a:p>
            <a:fld id="{88135239-D906-4B83-935A-1ACAB955471A}" type="slidenum">
              <a:rPr lang="en-US" smtClean="0"/>
              <a:t>3</a:t>
            </a:fld>
            <a:endParaRPr lang="en-US"/>
          </a:p>
        </p:txBody>
      </p:sp>
    </p:spTree>
    <p:extLst>
      <p:ext uri="{BB962C8B-B14F-4D97-AF65-F5344CB8AC3E}">
        <p14:creationId xmlns:p14="http://schemas.microsoft.com/office/powerpoint/2010/main" val="320201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these will all have been touched on. So use this as confirmation bias.</a:t>
            </a:r>
          </a:p>
          <a:p>
            <a:r>
              <a:rPr lang="en-US" dirty="0"/>
              <a:t>Time: 14-16</a:t>
            </a:r>
          </a:p>
        </p:txBody>
      </p:sp>
      <p:sp>
        <p:nvSpPr>
          <p:cNvPr id="4" name="Slide Number Placeholder 3"/>
          <p:cNvSpPr>
            <a:spLocks noGrp="1"/>
          </p:cNvSpPr>
          <p:nvPr>
            <p:ph type="sldNum" sz="quarter" idx="5"/>
          </p:nvPr>
        </p:nvSpPr>
        <p:spPr/>
        <p:txBody>
          <a:bodyPr/>
          <a:lstStyle/>
          <a:p>
            <a:fld id="{88135239-D906-4B83-935A-1ACAB955471A}" type="slidenum">
              <a:rPr lang="en-US" smtClean="0"/>
              <a:t>4</a:t>
            </a:fld>
            <a:endParaRPr lang="en-US"/>
          </a:p>
        </p:txBody>
      </p:sp>
    </p:spTree>
    <p:extLst>
      <p:ext uri="{BB962C8B-B14F-4D97-AF65-F5344CB8AC3E}">
        <p14:creationId xmlns:p14="http://schemas.microsoft.com/office/powerpoint/2010/main" val="162909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and AI currently copies two things you were doing: Repetition and Trying &amp; Failing.</a:t>
            </a:r>
          </a:p>
          <a:p>
            <a:r>
              <a:rPr lang="en-US" dirty="0"/>
              <a:t>Time: 16</a:t>
            </a:r>
          </a:p>
        </p:txBody>
      </p:sp>
      <p:sp>
        <p:nvSpPr>
          <p:cNvPr id="4" name="Slide Number Placeholder 3"/>
          <p:cNvSpPr>
            <a:spLocks noGrp="1"/>
          </p:cNvSpPr>
          <p:nvPr>
            <p:ph type="sldNum" sz="quarter" idx="5"/>
          </p:nvPr>
        </p:nvSpPr>
        <p:spPr/>
        <p:txBody>
          <a:bodyPr/>
          <a:lstStyle/>
          <a:p>
            <a:fld id="{88135239-D906-4B83-935A-1ACAB955471A}" type="slidenum">
              <a:rPr lang="en-US" smtClean="0"/>
              <a:t>5</a:t>
            </a:fld>
            <a:endParaRPr lang="en-US"/>
          </a:p>
        </p:txBody>
      </p:sp>
    </p:spTree>
    <p:extLst>
      <p:ext uri="{BB962C8B-B14F-4D97-AF65-F5344CB8AC3E}">
        <p14:creationId xmlns:p14="http://schemas.microsoft.com/office/powerpoint/2010/main" val="355806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Combines with some way to figure out if it did well (high score!!!), and then someway to update the plan (evolution). Now all we have to do is keep trying and after each time see if we did better. If we did, we do more of whatever we changed. If we didn’t, then we change something else.</a:t>
            </a:r>
          </a:p>
          <a:p>
            <a:r>
              <a:rPr lang="en-US" dirty="0"/>
              <a:t>Time 17-18</a:t>
            </a:r>
          </a:p>
        </p:txBody>
      </p:sp>
      <p:sp>
        <p:nvSpPr>
          <p:cNvPr id="4" name="Slide Number Placeholder 3"/>
          <p:cNvSpPr>
            <a:spLocks noGrp="1"/>
          </p:cNvSpPr>
          <p:nvPr>
            <p:ph type="sldNum" sz="quarter" idx="5"/>
          </p:nvPr>
        </p:nvSpPr>
        <p:spPr/>
        <p:txBody>
          <a:bodyPr/>
          <a:lstStyle/>
          <a:p>
            <a:fld id="{88135239-D906-4B83-935A-1ACAB955471A}" type="slidenum">
              <a:rPr lang="en-US" smtClean="0"/>
              <a:t>6</a:t>
            </a:fld>
            <a:endParaRPr lang="en-US"/>
          </a:p>
        </p:txBody>
      </p:sp>
    </p:spTree>
    <p:extLst>
      <p:ext uri="{BB962C8B-B14F-4D97-AF65-F5344CB8AC3E}">
        <p14:creationId xmlns:p14="http://schemas.microsoft.com/office/powerpoint/2010/main" val="309525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little learning algorithm follows </a:t>
            </a:r>
            <a:r>
              <a:rPr lang="en-US" dirty="0" err="1"/>
              <a:t>theis</a:t>
            </a:r>
            <a:r>
              <a:rPr lang="en-US" dirty="0"/>
              <a:t> exact pattern!! We start with a plan to paly, play the game, see how far we got, and then mess with the plan to see if we can do better. But the messing is random, as you will see in a moment! Lets start it learning!!</a:t>
            </a:r>
          </a:p>
          <a:p>
            <a:r>
              <a:rPr lang="en-US" dirty="0"/>
              <a:t>Time: 19-20</a:t>
            </a:r>
          </a:p>
        </p:txBody>
      </p:sp>
      <p:sp>
        <p:nvSpPr>
          <p:cNvPr id="4" name="Slide Number Placeholder 3"/>
          <p:cNvSpPr>
            <a:spLocks noGrp="1"/>
          </p:cNvSpPr>
          <p:nvPr>
            <p:ph type="sldNum" sz="quarter" idx="5"/>
          </p:nvPr>
        </p:nvSpPr>
        <p:spPr/>
        <p:txBody>
          <a:bodyPr/>
          <a:lstStyle/>
          <a:p>
            <a:fld id="{88135239-D906-4B83-935A-1ACAB955471A}" type="slidenum">
              <a:rPr lang="en-US" smtClean="0"/>
              <a:t>7</a:t>
            </a:fld>
            <a:endParaRPr lang="en-US"/>
          </a:p>
        </p:txBody>
      </p:sp>
    </p:spTree>
    <p:extLst>
      <p:ext uri="{BB962C8B-B14F-4D97-AF65-F5344CB8AC3E}">
        <p14:creationId xmlns:p14="http://schemas.microsoft.com/office/powerpoint/2010/main" val="378193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it training. We will leave it training for a few minutes and come back and talk. And you’ll see how “dumb” the AI is at first. Do the steps here. If you get stuck when you step 3 raise your hands and I or someone else will be around to help you out. Again, start from your WOMAD AI folder on your desktop. And make the game full screen!</a:t>
            </a:r>
          </a:p>
          <a:p>
            <a:r>
              <a:rPr lang="en-US" dirty="0"/>
              <a:t>Pause for a minute to let everyone get up to speed. Once they are… Ask them what they see? Mostly the answer will be nothing – Mario is just standing there. Lets give him some time.</a:t>
            </a:r>
          </a:p>
          <a:p>
            <a:r>
              <a:rPr lang="en-US" dirty="0"/>
              <a:t>Time: 21-25</a:t>
            </a:r>
          </a:p>
        </p:txBody>
      </p:sp>
      <p:sp>
        <p:nvSpPr>
          <p:cNvPr id="4" name="Slide Number Placeholder 3"/>
          <p:cNvSpPr>
            <a:spLocks noGrp="1"/>
          </p:cNvSpPr>
          <p:nvPr>
            <p:ph type="sldNum" sz="quarter" idx="5"/>
          </p:nvPr>
        </p:nvSpPr>
        <p:spPr/>
        <p:txBody>
          <a:bodyPr/>
          <a:lstStyle/>
          <a:p>
            <a:fld id="{88135239-D906-4B83-935A-1ACAB955471A}" type="slidenum">
              <a:rPr lang="en-US" smtClean="0"/>
              <a:t>8</a:t>
            </a:fld>
            <a:endParaRPr lang="en-US"/>
          </a:p>
        </p:txBody>
      </p:sp>
    </p:spTree>
    <p:extLst>
      <p:ext uri="{BB962C8B-B14F-4D97-AF65-F5344CB8AC3E}">
        <p14:creationId xmlns:p14="http://schemas.microsoft.com/office/powerpoint/2010/main" val="1074963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26</a:t>
            </a:r>
          </a:p>
        </p:txBody>
      </p:sp>
      <p:sp>
        <p:nvSpPr>
          <p:cNvPr id="4" name="Slide Number Placeholder 3"/>
          <p:cNvSpPr>
            <a:spLocks noGrp="1"/>
          </p:cNvSpPr>
          <p:nvPr>
            <p:ph type="sldNum" sz="quarter" idx="5"/>
          </p:nvPr>
        </p:nvSpPr>
        <p:spPr/>
        <p:txBody>
          <a:bodyPr/>
          <a:lstStyle/>
          <a:p>
            <a:fld id="{88135239-D906-4B83-935A-1ACAB955471A}" type="slidenum">
              <a:rPr lang="en-US" smtClean="0"/>
              <a:t>9</a:t>
            </a:fld>
            <a:endParaRPr lang="en-US"/>
          </a:p>
        </p:txBody>
      </p:sp>
    </p:spTree>
    <p:extLst>
      <p:ext uri="{BB962C8B-B14F-4D97-AF65-F5344CB8AC3E}">
        <p14:creationId xmlns:p14="http://schemas.microsoft.com/office/powerpoint/2010/main" val="48641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70D83-65E3-4E28-A356-407BC0FAA6C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184903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70D83-65E3-4E28-A356-407BC0FAA6C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47907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70D83-65E3-4E28-A356-407BC0FAA6C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38863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70D83-65E3-4E28-A356-407BC0FAA6C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23927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70D83-65E3-4E28-A356-407BC0FAA6C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16349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70D83-65E3-4E28-A356-407BC0FAA6C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407413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70D83-65E3-4E28-A356-407BC0FAA6C9}"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368197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70D83-65E3-4E28-A356-407BC0FAA6C9}"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79532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70D83-65E3-4E28-A356-407BC0FAA6C9}"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404918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70D83-65E3-4E28-A356-407BC0FAA6C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215850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70D83-65E3-4E28-A356-407BC0FAA6C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CAFD1-C85E-463E-8BA0-EB7D435669E7}" type="slidenum">
              <a:rPr lang="en-US" smtClean="0"/>
              <a:t>‹#›</a:t>
            </a:fld>
            <a:endParaRPr lang="en-US"/>
          </a:p>
        </p:txBody>
      </p:sp>
    </p:spTree>
    <p:extLst>
      <p:ext uri="{BB962C8B-B14F-4D97-AF65-F5344CB8AC3E}">
        <p14:creationId xmlns:p14="http://schemas.microsoft.com/office/powerpoint/2010/main" val="372498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70D83-65E3-4E28-A356-407BC0FAA6C9}" type="datetimeFigureOut">
              <a:rPr lang="en-US" smtClean="0"/>
              <a:t>7/30/2019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CAFD1-C85E-463E-8BA0-EB7D435669E7}" type="slidenum">
              <a:rPr lang="en-US" smtClean="0"/>
              <a:t>‹#›</a:t>
            </a:fld>
            <a:endParaRPr lang="en-US"/>
          </a:p>
        </p:txBody>
      </p:sp>
    </p:spTree>
    <p:extLst>
      <p:ext uri="{BB962C8B-B14F-4D97-AF65-F5344CB8AC3E}">
        <p14:creationId xmlns:p14="http://schemas.microsoft.com/office/powerpoint/2010/main" val="10840297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en.wikipedia.org/wiki/Megan_Rapino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89792-839B-44D5-B454-04222006A524}"/>
              </a:ext>
            </a:extLst>
          </p:cNvPr>
          <p:cNvSpPr>
            <a:spLocks noGrp="1"/>
          </p:cNvSpPr>
          <p:nvPr>
            <p:ph type="title"/>
          </p:nvPr>
        </p:nvSpPr>
        <p:spPr/>
        <p:txBody>
          <a:bodyPr/>
          <a:lstStyle/>
          <a:p>
            <a:r>
              <a:rPr lang="en-US" dirty="0"/>
              <a:t>Let’s Train An “I”!</a:t>
            </a:r>
          </a:p>
        </p:txBody>
      </p:sp>
      <p:pic>
        <p:nvPicPr>
          <p:cNvPr id="2" name="Picture 1">
            <a:extLst>
              <a:ext uri="{FF2B5EF4-FFF2-40B4-BE49-F238E27FC236}">
                <a16:creationId xmlns:a16="http://schemas.microsoft.com/office/drawing/2014/main" id="{5CF62DD5-70BA-4382-841D-7BE339C072E5}"/>
              </a:ext>
            </a:extLst>
          </p:cNvPr>
          <p:cNvPicPr>
            <a:picLocks noChangeAspect="1"/>
          </p:cNvPicPr>
          <p:nvPr/>
        </p:nvPicPr>
        <p:blipFill>
          <a:blip r:embed="rId3"/>
          <a:stretch>
            <a:fillRect/>
          </a:stretch>
        </p:blipFill>
        <p:spPr>
          <a:xfrm>
            <a:off x="465721" y="1690688"/>
            <a:ext cx="5686580" cy="3242661"/>
          </a:xfrm>
          <a:prstGeom prst="rect">
            <a:avLst/>
          </a:prstGeom>
        </p:spPr>
      </p:pic>
      <p:sp>
        <p:nvSpPr>
          <p:cNvPr id="3" name="Oval 2">
            <a:extLst>
              <a:ext uri="{FF2B5EF4-FFF2-40B4-BE49-F238E27FC236}">
                <a16:creationId xmlns:a16="http://schemas.microsoft.com/office/drawing/2014/main" id="{B9978D4A-3F6C-41CC-89AE-D36C1A757788}"/>
              </a:ext>
            </a:extLst>
          </p:cNvPr>
          <p:cNvSpPr/>
          <p:nvPr/>
        </p:nvSpPr>
        <p:spPr>
          <a:xfrm>
            <a:off x="6668695" y="1426744"/>
            <a:ext cx="592975" cy="592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TextBox 4">
            <a:extLst>
              <a:ext uri="{FF2B5EF4-FFF2-40B4-BE49-F238E27FC236}">
                <a16:creationId xmlns:a16="http://schemas.microsoft.com/office/drawing/2014/main" id="{3A2E7FE5-BC64-415F-9AFE-FC4DA65EBB4A}"/>
              </a:ext>
            </a:extLst>
          </p:cNvPr>
          <p:cNvSpPr txBox="1"/>
          <p:nvPr/>
        </p:nvSpPr>
        <p:spPr>
          <a:xfrm>
            <a:off x="7387967" y="1307734"/>
            <a:ext cx="4388617" cy="830997"/>
          </a:xfrm>
          <a:prstGeom prst="rect">
            <a:avLst/>
          </a:prstGeom>
          <a:noFill/>
        </p:spPr>
        <p:txBody>
          <a:bodyPr wrap="square" rtlCol="0">
            <a:spAutoFit/>
          </a:bodyPr>
          <a:lstStyle/>
          <a:p>
            <a:r>
              <a:rPr lang="en-US" sz="2400" dirty="0"/>
              <a:t>Start the game by double clicking “1 – Play Super Mario”</a:t>
            </a:r>
          </a:p>
        </p:txBody>
      </p:sp>
      <p:sp>
        <p:nvSpPr>
          <p:cNvPr id="6" name="Oval 5">
            <a:extLst>
              <a:ext uri="{FF2B5EF4-FFF2-40B4-BE49-F238E27FC236}">
                <a16:creationId xmlns:a16="http://schemas.microsoft.com/office/drawing/2014/main" id="{8EF09B11-BF9C-4448-9523-0E10BE28557A}"/>
              </a:ext>
            </a:extLst>
          </p:cNvPr>
          <p:cNvSpPr/>
          <p:nvPr/>
        </p:nvSpPr>
        <p:spPr>
          <a:xfrm>
            <a:off x="6668695" y="2355379"/>
            <a:ext cx="592975" cy="592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TextBox 6">
            <a:extLst>
              <a:ext uri="{FF2B5EF4-FFF2-40B4-BE49-F238E27FC236}">
                <a16:creationId xmlns:a16="http://schemas.microsoft.com/office/drawing/2014/main" id="{5A987200-5DB3-4BE1-AD6C-7094A97316EB}"/>
              </a:ext>
            </a:extLst>
          </p:cNvPr>
          <p:cNvSpPr txBox="1"/>
          <p:nvPr/>
        </p:nvSpPr>
        <p:spPr>
          <a:xfrm>
            <a:off x="7387967" y="2236369"/>
            <a:ext cx="4388617" cy="830997"/>
          </a:xfrm>
          <a:prstGeom prst="rect">
            <a:avLst/>
          </a:prstGeom>
          <a:noFill/>
        </p:spPr>
        <p:txBody>
          <a:bodyPr wrap="square" rtlCol="0">
            <a:spAutoFit/>
          </a:bodyPr>
          <a:lstStyle/>
          <a:p>
            <a:r>
              <a:rPr lang="en-US" sz="2400" dirty="0"/>
              <a:t>Hit the “Enter” key to start the game. Twice.</a:t>
            </a:r>
          </a:p>
        </p:txBody>
      </p:sp>
      <p:pic>
        <p:nvPicPr>
          <p:cNvPr id="8" name="Picture 7">
            <a:extLst>
              <a:ext uri="{FF2B5EF4-FFF2-40B4-BE49-F238E27FC236}">
                <a16:creationId xmlns:a16="http://schemas.microsoft.com/office/drawing/2014/main" id="{AD928EFC-2AB9-4FE2-BB92-8851533CD0E6}"/>
              </a:ext>
            </a:extLst>
          </p:cNvPr>
          <p:cNvPicPr>
            <a:picLocks noChangeAspect="1"/>
          </p:cNvPicPr>
          <p:nvPr/>
        </p:nvPicPr>
        <p:blipFill rotWithShape="1">
          <a:blip r:embed="rId4"/>
          <a:srcRect l="15498" t="4242" r="15317" b="4808"/>
          <a:stretch/>
        </p:blipFill>
        <p:spPr>
          <a:xfrm>
            <a:off x="7820676" y="3280217"/>
            <a:ext cx="3733566" cy="3272114"/>
          </a:xfrm>
          <a:prstGeom prst="rect">
            <a:avLst/>
          </a:prstGeom>
          <a:ln>
            <a:noFill/>
          </a:ln>
          <a:effectLst>
            <a:outerShdw blurRad="292100" dist="139700" dir="2700000" algn="tl" rotWithShape="0">
              <a:srgbClr val="333333">
                <a:alpha val="65000"/>
              </a:srgbClr>
            </a:outerShdw>
          </a:effectLst>
        </p:spPr>
      </p:pic>
      <p:sp>
        <p:nvSpPr>
          <p:cNvPr id="9" name="Arrow: Left 8">
            <a:extLst>
              <a:ext uri="{FF2B5EF4-FFF2-40B4-BE49-F238E27FC236}">
                <a16:creationId xmlns:a16="http://schemas.microsoft.com/office/drawing/2014/main" id="{A4B459EE-B19A-4FB6-B26A-D84F725ADC9D}"/>
              </a:ext>
            </a:extLst>
          </p:cNvPr>
          <p:cNvSpPr/>
          <p:nvPr/>
        </p:nvSpPr>
        <p:spPr>
          <a:xfrm>
            <a:off x="3944322" y="2948354"/>
            <a:ext cx="2334276" cy="43663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E0DF8B5-3F0D-4446-BC05-FD5D8BA4C4C9}"/>
              </a:ext>
            </a:extLst>
          </p:cNvPr>
          <p:cNvSpPr txBox="1"/>
          <p:nvPr/>
        </p:nvSpPr>
        <p:spPr>
          <a:xfrm>
            <a:off x="465721" y="5401207"/>
            <a:ext cx="5545088" cy="954107"/>
          </a:xfrm>
          <a:prstGeom prst="rect">
            <a:avLst/>
          </a:prstGeom>
          <a:noFill/>
        </p:spPr>
        <p:txBody>
          <a:bodyPr wrap="square" rtlCol="0">
            <a:spAutoFit/>
          </a:bodyPr>
          <a:lstStyle/>
          <a:p>
            <a:r>
              <a:rPr lang="en-US" sz="2800" dirty="0"/>
              <a:t>Use the arrow keys to move back and forth and the “X” key to jump!</a:t>
            </a:r>
          </a:p>
        </p:txBody>
      </p:sp>
      <p:sp>
        <p:nvSpPr>
          <p:cNvPr id="12" name="Oval 11">
            <a:extLst>
              <a:ext uri="{FF2B5EF4-FFF2-40B4-BE49-F238E27FC236}">
                <a16:creationId xmlns:a16="http://schemas.microsoft.com/office/drawing/2014/main" id="{897141A6-C2DD-470C-AD2D-51B8B33514E2}"/>
              </a:ext>
            </a:extLst>
          </p:cNvPr>
          <p:cNvSpPr/>
          <p:nvPr/>
        </p:nvSpPr>
        <p:spPr>
          <a:xfrm>
            <a:off x="6668695" y="498112"/>
            <a:ext cx="592975" cy="592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TextBox 12">
            <a:extLst>
              <a:ext uri="{FF2B5EF4-FFF2-40B4-BE49-F238E27FC236}">
                <a16:creationId xmlns:a16="http://schemas.microsoft.com/office/drawing/2014/main" id="{E14418A4-82C3-4404-A1B2-B835130F68C5}"/>
              </a:ext>
            </a:extLst>
          </p:cNvPr>
          <p:cNvSpPr txBox="1"/>
          <p:nvPr/>
        </p:nvSpPr>
        <p:spPr>
          <a:xfrm>
            <a:off x="7387967" y="379100"/>
            <a:ext cx="4388617" cy="830997"/>
          </a:xfrm>
          <a:prstGeom prst="rect">
            <a:avLst/>
          </a:prstGeom>
          <a:noFill/>
        </p:spPr>
        <p:txBody>
          <a:bodyPr wrap="square" rtlCol="0">
            <a:spAutoFit/>
          </a:bodyPr>
          <a:lstStyle/>
          <a:p>
            <a:r>
              <a:rPr lang="en-US" sz="2400" dirty="0"/>
              <a:t>Open the “WOMAD AI” folder on the desktop</a:t>
            </a:r>
          </a:p>
        </p:txBody>
      </p:sp>
    </p:spTree>
    <p:extLst>
      <p:ext uri="{BB962C8B-B14F-4D97-AF65-F5344CB8AC3E}">
        <p14:creationId xmlns:p14="http://schemas.microsoft.com/office/powerpoint/2010/main" val="416724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map&#10;&#10;Description automatically generated">
            <a:extLst>
              <a:ext uri="{FF2B5EF4-FFF2-40B4-BE49-F238E27FC236}">
                <a16:creationId xmlns:a16="http://schemas.microsoft.com/office/drawing/2014/main" id="{D08ADBE2-C5F6-41BE-8CBB-D02F7BE8C812}"/>
              </a:ext>
            </a:extLst>
          </p:cNvPr>
          <p:cNvPicPr>
            <a:picLocks noChangeAspect="1"/>
          </p:cNvPicPr>
          <p:nvPr/>
        </p:nvPicPr>
        <p:blipFill rotWithShape="1">
          <a:blip r:embed="rId3"/>
          <a:srcRect l="4444" r="1" b="1"/>
          <a:stretch/>
        </p:blipFill>
        <p:spPr>
          <a:xfrm>
            <a:off x="20" y="10"/>
            <a:ext cx="12191980" cy="6857990"/>
          </a:xfrm>
          <a:prstGeom prst="rect">
            <a:avLst/>
          </a:prstGeom>
        </p:spPr>
      </p:pic>
      <p:sp>
        <p:nvSpPr>
          <p:cNvPr id="3" name="Star: 5 Points 2">
            <a:extLst>
              <a:ext uri="{FF2B5EF4-FFF2-40B4-BE49-F238E27FC236}">
                <a16:creationId xmlns:a16="http://schemas.microsoft.com/office/drawing/2014/main" id="{79A0D8A5-53B6-4D5D-9B03-5272C7C34005}"/>
              </a:ext>
            </a:extLst>
          </p:cNvPr>
          <p:cNvSpPr/>
          <p:nvPr/>
        </p:nvSpPr>
        <p:spPr>
          <a:xfrm>
            <a:off x="568556" y="567085"/>
            <a:ext cx="464344" cy="4357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69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F21999D-B824-4CCB-AE5E-FD78B583A28D}"/>
              </a:ext>
            </a:extLst>
          </p:cNvPr>
          <p:cNvGraphicFramePr>
            <a:graphicFrameLocks/>
          </p:cNvGraphicFramePr>
          <p:nvPr>
            <p:extLst>
              <p:ext uri="{D42A27DB-BD31-4B8C-83A1-F6EECF244321}">
                <p14:modId xmlns:p14="http://schemas.microsoft.com/office/powerpoint/2010/main" val="2615401454"/>
              </p:ext>
            </p:extLst>
          </p:nvPr>
        </p:nvGraphicFramePr>
        <p:xfrm>
          <a:off x="762497" y="378706"/>
          <a:ext cx="11157953" cy="60885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641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F21999D-B824-4CCB-AE5E-FD78B583A28D}"/>
              </a:ext>
            </a:extLst>
          </p:cNvPr>
          <p:cNvGraphicFramePr>
            <a:graphicFrameLocks/>
          </p:cNvGraphicFramePr>
          <p:nvPr/>
        </p:nvGraphicFramePr>
        <p:xfrm>
          <a:off x="762497" y="378706"/>
          <a:ext cx="11157953" cy="608859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09278B40-7203-4FAE-A10E-AE055ECB3759}"/>
              </a:ext>
            </a:extLst>
          </p:cNvPr>
          <p:cNvCxnSpPr/>
          <p:nvPr/>
        </p:nvCxnSpPr>
        <p:spPr>
          <a:xfrm>
            <a:off x="986444" y="4256116"/>
            <a:ext cx="1088413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5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F21999D-B824-4CCB-AE5E-FD78B583A28D}"/>
              </a:ext>
            </a:extLst>
          </p:cNvPr>
          <p:cNvGraphicFramePr>
            <a:graphicFrameLocks/>
          </p:cNvGraphicFramePr>
          <p:nvPr>
            <p:extLst>
              <p:ext uri="{D42A27DB-BD31-4B8C-83A1-F6EECF244321}">
                <p14:modId xmlns:p14="http://schemas.microsoft.com/office/powerpoint/2010/main" val="2057738017"/>
              </p:ext>
            </p:extLst>
          </p:nvPr>
        </p:nvGraphicFramePr>
        <p:xfrm>
          <a:off x="762497" y="378706"/>
          <a:ext cx="11157953" cy="608859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09278B40-7203-4FAE-A10E-AE055ECB3759}"/>
              </a:ext>
            </a:extLst>
          </p:cNvPr>
          <p:cNvCxnSpPr/>
          <p:nvPr/>
        </p:nvCxnSpPr>
        <p:spPr>
          <a:xfrm>
            <a:off x="986444" y="1113905"/>
            <a:ext cx="1088413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99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F21999D-B824-4CCB-AE5E-FD78B583A28D}"/>
              </a:ext>
            </a:extLst>
          </p:cNvPr>
          <p:cNvGraphicFramePr>
            <a:graphicFrameLocks/>
          </p:cNvGraphicFramePr>
          <p:nvPr>
            <p:extLst>
              <p:ext uri="{D42A27DB-BD31-4B8C-83A1-F6EECF244321}">
                <p14:modId xmlns:p14="http://schemas.microsoft.com/office/powerpoint/2010/main" val="2305832050"/>
              </p:ext>
            </p:extLst>
          </p:nvPr>
        </p:nvGraphicFramePr>
        <p:xfrm>
          <a:off x="762497" y="378706"/>
          <a:ext cx="11157953" cy="608859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09278B40-7203-4FAE-A10E-AE055ECB3759}"/>
              </a:ext>
            </a:extLst>
          </p:cNvPr>
          <p:cNvCxnSpPr/>
          <p:nvPr/>
        </p:nvCxnSpPr>
        <p:spPr>
          <a:xfrm>
            <a:off x="986444" y="1113905"/>
            <a:ext cx="1088413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65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F21999D-B824-4CCB-AE5E-FD78B583A28D}"/>
              </a:ext>
            </a:extLst>
          </p:cNvPr>
          <p:cNvGraphicFramePr>
            <a:graphicFrameLocks/>
          </p:cNvGraphicFramePr>
          <p:nvPr>
            <p:extLst>
              <p:ext uri="{D42A27DB-BD31-4B8C-83A1-F6EECF244321}">
                <p14:modId xmlns:p14="http://schemas.microsoft.com/office/powerpoint/2010/main" val="4233211782"/>
              </p:ext>
            </p:extLst>
          </p:nvPr>
        </p:nvGraphicFramePr>
        <p:xfrm>
          <a:off x="762497" y="378706"/>
          <a:ext cx="11157953" cy="608859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09278B40-7203-4FAE-A10E-AE055ECB3759}"/>
              </a:ext>
            </a:extLst>
          </p:cNvPr>
          <p:cNvCxnSpPr/>
          <p:nvPr/>
        </p:nvCxnSpPr>
        <p:spPr>
          <a:xfrm>
            <a:off x="986444" y="2466109"/>
            <a:ext cx="1088413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51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F21999D-B824-4CCB-AE5E-FD78B583A28D}"/>
              </a:ext>
            </a:extLst>
          </p:cNvPr>
          <p:cNvGraphicFramePr>
            <a:graphicFrameLocks/>
          </p:cNvGraphicFramePr>
          <p:nvPr>
            <p:extLst>
              <p:ext uri="{D42A27DB-BD31-4B8C-83A1-F6EECF244321}">
                <p14:modId xmlns:p14="http://schemas.microsoft.com/office/powerpoint/2010/main" val="1180736838"/>
              </p:ext>
            </p:extLst>
          </p:nvPr>
        </p:nvGraphicFramePr>
        <p:xfrm>
          <a:off x="762497" y="378706"/>
          <a:ext cx="11157953" cy="608859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09278B40-7203-4FAE-A10E-AE055ECB3759}"/>
              </a:ext>
            </a:extLst>
          </p:cNvPr>
          <p:cNvCxnSpPr/>
          <p:nvPr/>
        </p:nvCxnSpPr>
        <p:spPr>
          <a:xfrm>
            <a:off x="986444" y="1823259"/>
            <a:ext cx="1088413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25D70837-A919-4F45-9E51-A252F1E06E0A}"/>
              </a:ext>
            </a:extLst>
          </p:cNvPr>
          <p:cNvSpPr/>
          <p:nvPr/>
        </p:nvSpPr>
        <p:spPr>
          <a:xfrm>
            <a:off x="11405062" y="1673629"/>
            <a:ext cx="393469" cy="31587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48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833E5FB-EA54-4DD2-9F5E-77F528E0B604}"/>
              </a:ext>
            </a:extLst>
          </p:cNvPr>
          <p:cNvPicPr>
            <a:picLocks noChangeAspect="1"/>
          </p:cNvPicPr>
          <p:nvPr/>
        </p:nvPicPr>
        <p:blipFill>
          <a:blip r:embed="rId3"/>
          <a:stretch>
            <a:fillRect/>
          </a:stretch>
        </p:blipFill>
        <p:spPr>
          <a:xfrm>
            <a:off x="5447606" y="103242"/>
            <a:ext cx="6731283" cy="6303100"/>
          </a:xfrm>
          <a:prstGeom prst="rect">
            <a:avLst/>
          </a:prstGeom>
        </p:spPr>
      </p:pic>
      <p:sp>
        <p:nvSpPr>
          <p:cNvPr id="2" name="TextBox 1">
            <a:extLst>
              <a:ext uri="{FF2B5EF4-FFF2-40B4-BE49-F238E27FC236}">
                <a16:creationId xmlns:a16="http://schemas.microsoft.com/office/drawing/2014/main" id="{DEFB901A-1C45-4A5B-9DD9-5545364DAC0B}"/>
              </a:ext>
            </a:extLst>
          </p:cNvPr>
          <p:cNvSpPr txBox="1"/>
          <p:nvPr/>
        </p:nvSpPr>
        <p:spPr>
          <a:xfrm>
            <a:off x="643320" y="418442"/>
            <a:ext cx="3918445" cy="646331"/>
          </a:xfrm>
          <a:prstGeom prst="rect">
            <a:avLst/>
          </a:prstGeom>
          <a:noFill/>
        </p:spPr>
        <p:txBody>
          <a:bodyPr wrap="none" rtlCol="0">
            <a:spAutoFit/>
          </a:bodyPr>
          <a:lstStyle/>
          <a:p>
            <a:r>
              <a:rPr lang="en-US" sz="3600" dirty="0"/>
              <a:t>Lets Watch It Learn!</a:t>
            </a:r>
          </a:p>
        </p:txBody>
      </p:sp>
      <p:grpSp>
        <p:nvGrpSpPr>
          <p:cNvPr id="5" name="Group 4">
            <a:extLst>
              <a:ext uri="{FF2B5EF4-FFF2-40B4-BE49-F238E27FC236}">
                <a16:creationId xmlns:a16="http://schemas.microsoft.com/office/drawing/2014/main" id="{FF428F7C-750B-4585-B1F1-E5D7DFD03C75}"/>
              </a:ext>
            </a:extLst>
          </p:cNvPr>
          <p:cNvGrpSpPr/>
          <p:nvPr/>
        </p:nvGrpSpPr>
        <p:grpSpPr>
          <a:xfrm>
            <a:off x="0" y="1513350"/>
            <a:ext cx="5686580" cy="3242661"/>
            <a:chOff x="465721" y="1690688"/>
            <a:chExt cx="5686580" cy="3242661"/>
          </a:xfrm>
        </p:grpSpPr>
        <p:pic>
          <p:nvPicPr>
            <p:cNvPr id="3" name="Picture 2">
              <a:extLst>
                <a:ext uri="{FF2B5EF4-FFF2-40B4-BE49-F238E27FC236}">
                  <a16:creationId xmlns:a16="http://schemas.microsoft.com/office/drawing/2014/main" id="{85E1F528-BEC4-4D51-BD59-CFA50BB29E9C}"/>
                </a:ext>
              </a:extLst>
            </p:cNvPr>
            <p:cNvPicPr>
              <a:picLocks noChangeAspect="1"/>
            </p:cNvPicPr>
            <p:nvPr/>
          </p:nvPicPr>
          <p:blipFill>
            <a:blip r:embed="rId4"/>
            <a:stretch>
              <a:fillRect/>
            </a:stretch>
          </p:blipFill>
          <p:spPr>
            <a:xfrm>
              <a:off x="465721" y="1690688"/>
              <a:ext cx="5686580" cy="3242661"/>
            </a:xfrm>
            <a:prstGeom prst="rect">
              <a:avLst/>
            </a:prstGeom>
          </p:spPr>
        </p:pic>
        <p:sp>
          <p:nvSpPr>
            <p:cNvPr id="4" name="Arrow: Left 3">
              <a:extLst>
                <a:ext uri="{FF2B5EF4-FFF2-40B4-BE49-F238E27FC236}">
                  <a16:creationId xmlns:a16="http://schemas.microsoft.com/office/drawing/2014/main" id="{AEFF7673-76C3-44BB-A59B-DC33663903D0}"/>
                </a:ext>
              </a:extLst>
            </p:cNvPr>
            <p:cNvSpPr/>
            <p:nvPr/>
          </p:nvSpPr>
          <p:spPr>
            <a:xfrm>
              <a:off x="5107419" y="3920446"/>
              <a:ext cx="926320" cy="4987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769D84C1-9DF2-47B3-89C4-7EB42E95F6C8}"/>
              </a:ext>
            </a:extLst>
          </p:cNvPr>
          <p:cNvSpPr/>
          <p:nvPr/>
        </p:nvSpPr>
        <p:spPr>
          <a:xfrm>
            <a:off x="4488873" y="1662545"/>
            <a:ext cx="958734" cy="87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p>
        </p:txBody>
      </p:sp>
      <p:sp>
        <p:nvSpPr>
          <p:cNvPr id="8" name="Oval 7">
            <a:extLst>
              <a:ext uri="{FF2B5EF4-FFF2-40B4-BE49-F238E27FC236}">
                <a16:creationId xmlns:a16="http://schemas.microsoft.com/office/drawing/2014/main" id="{64FD6FC3-D4B4-40F2-868F-85BF41CD1933}"/>
              </a:ext>
            </a:extLst>
          </p:cNvPr>
          <p:cNvSpPr/>
          <p:nvPr/>
        </p:nvSpPr>
        <p:spPr>
          <a:xfrm>
            <a:off x="6874375" y="1270834"/>
            <a:ext cx="958734" cy="8756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p>
        </p:txBody>
      </p:sp>
      <p:sp>
        <p:nvSpPr>
          <p:cNvPr id="9" name="Arrow: Left 8">
            <a:extLst>
              <a:ext uri="{FF2B5EF4-FFF2-40B4-BE49-F238E27FC236}">
                <a16:creationId xmlns:a16="http://schemas.microsoft.com/office/drawing/2014/main" id="{F4F9E5EE-2CF3-4A84-AF18-F3A0509A4661}"/>
              </a:ext>
            </a:extLst>
          </p:cNvPr>
          <p:cNvSpPr/>
          <p:nvPr/>
        </p:nvSpPr>
        <p:spPr>
          <a:xfrm rot="5400000">
            <a:off x="5990529" y="884292"/>
            <a:ext cx="1163782" cy="709353"/>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70882CA-6EC7-4632-8D18-3B1150798D7C}"/>
              </a:ext>
            </a:extLst>
          </p:cNvPr>
          <p:cNvSpPr txBox="1"/>
          <p:nvPr/>
        </p:nvSpPr>
        <p:spPr>
          <a:xfrm>
            <a:off x="6253515" y="2190029"/>
            <a:ext cx="1393074" cy="369332"/>
          </a:xfrm>
          <a:prstGeom prst="rect">
            <a:avLst/>
          </a:prstGeom>
          <a:noFill/>
        </p:spPr>
        <p:txBody>
          <a:bodyPr wrap="none" rtlCol="0">
            <a:spAutoFit/>
          </a:bodyPr>
          <a:lstStyle/>
          <a:p>
            <a:r>
              <a:rPr lang="en-US" dirty="0">
                <a:solidFill>
                  <a:schemeClr val="bg1"/>
                </a:solidFill>
              </a:rPr>
              <a:t>Set it to 700!</a:t>
            </a:r>
          </a:p>
        </p:txBody>
      </p:sp>
      <p:sp>
        <p:nvSpPr>
          <p:cNvPr id="18" name="Arrow: Left 17">
            <a:extLst>
              <a:ext uri="{FF2B5EF4-FFF2-40B4-BE49-F238E27FC236}">
                <a16:creationId xmlns:a16="http://schemas.microsoft.com/office/drawing/2014/main" id="{09716A33-7A18-44D9-9FB6-FC562558F1C0}"/>
              </a:ext>
            </a:extLst>
          </p:cNvPr>
          <p:cNvSpPr/>
          <p:nvPr/>
        </p:nvSpPr>
        <p:spPr>
          <a:xfrm rot="5400000">
            <a:off x="7808743" y="1404183"/>
            <a:ext cx="1163782" cy="709353"/>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2700BF-B994-493B-8FF3-A173AE92E58B}"/>
              </a:ext>
            </a:extLst>
          </p:cNvPr>
          <p:cNvSpPr/>
          <p:nvPr/>
        </p:nvSpPr>
        <p:spPr>
          <a:xfrm>
            <a:off x="8655312" y="1758859"/>
            <a:ext cx="958734" cy="8756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p>
        </p:txBody>
      </p:sp>
    </p:spTree>
    <p:extLst>
      <p:ext uri="{BB962C8B-B14F-4D97-AF65-F5344CB8AC3E}">
        <p14:creationId xmlns:p14="http://schemas.microsoft.com/office/powerpoint/2010/main" val="157897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B41E9E-BCE4-451C-933F-8B7EB038159F}"/>
              </a:ext>
            </a:extLst>
          </p:cNvPr>
          <p:cNvSpPr txBox="1"/>
          <p:nvPr/>
        </p:nvSpPr>
        <p:spPr>
          <a:xfrm>
            <a:off x="3266089" y="3167390"/>
            <a:ext cx="6278514" cy="523220"/>
          </a:xfrm>
          <a:prstGeom prst="rect">
            <a:avLst/>
          </a:prstGeom>
          <a:noFill/>
        </p:spPr>
        <p:txBody>
          <a:bodyPr wrap="none" rtlCol="0">
            <a:spAutoFit/>
          </a:bodyPr>
          <a:lstStyle/>
          <a:p>
            <a:r>
              <a:rPr lang="en-US" sz="2800" dirty="0"/>
              <a:t>Famous Scientist Born in Shrewsbury, UK?</a:t>
            </a:r>
          </a:p>
        </p:txBody>
      </p:sp>
    </p:spTree>
    <p:extLst>
      <p:ext uri="{BB962C8B-B14F-4D97-AF65-F5344CB8AC3E}">
        <p14:creationId xmlns:p14="http://schemas.microsoft.com/office/powerpoint/2010/main" val="204060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ree quarter length studio photo showing Darwin's characteristic large forehead and bushy eyebrows with deep set eyes, pug nose and mouth set in a determined look. He is bald on top, with dark hair and long side whiskers but no beard or moustache. His jacket is dark, with very wide lapels, and his trousers are a light check pattern. His shirt has an upright wing collar, and his cravat is tucked into his waistcoat which is a light fine checked pattern.">
            <a:extLst>
              <a:ext uri="{FF2B5EF4-FFF2-40B4-BE49-F238E27FC236}">
                <a16:creationId xmlns:a16="http://schemas.microsoft.com/office/drawing/2014/main" id="{6EA62C9A-F3D7-4E0D-ABAD-581B93D95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3" y="0"/>
            <a:ext cx="5210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54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8D1C854-88C7-4092-A305-CA8C6329EF83}"/>
              </a:ext>
            </a:extLst>
          </p:cNvPr>
          <p:cNvSpPr/>
          <p:nvPr/>
        </p:nvSpPr>
        <p:spPr>
          <a:xfrm>
            <a:off x="986444" y="3429000"/>
            <a:ext cx="9426632" cy="2517371"/>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08E0828-CA49-4C38-BE07-AC22D2B5DDE5}"/>
              </a:ext>
            </a:extLst>
          </p:cNvPr>
          <p:cNvSpPr txBox="1"/>
          <p:nvPr/>
        </p:nvSpPr>
        <p:spPr>
          <a:xfrm>
            <a:off x="520932" y="454430"/>
            <a:ext cx="6219908" cy="584775"/>
          </a:xfrm>
          <a:prstGeom prst="rect">
            <a:avLst/>
          </a:prstGeom>
          <a:noFill/>
        </p:spPr>
        <p:txBody>
          <a:bodyPr wrap="none" rtlCol="0">
            <a:spAutoFit/>
          </a:bodyPr>
          <a:lstStyle/>
          <a:p>
            <a:r>
              <a:rPr lang="en-US" sz="3200" dirty="0"/>
              <a:t>As you learn how to play the game…</a:t>
            </a:r>
          </a:p>
        </p:txBody>
      </p:sp>
      <p:sp>
        <p:nvSpPr>
          <p:cNvPr id="4" name="TextBox 3">
            <a:extLst>
              <a:ext uri="{FF2B5EF4-FFF2-40B4-BE49-F238E27FC236}">
                <a16:creationId xmlns:a16="http://schemas.microsoft.com/office/drawing/2014/main" id="{8D3B40C5-0B18-4262-B74F-D8BEB9C924A9}"/>
              </a:ext>
            </a:extLst>
          </p:cNvPr>
          <p:cNvSpPr txBox="1"/>
          <p:nvPr/>
        </p:nvSpPr>
        <p:spPr>
          <a:xfrm>
            <a:off x="1873135" y="1585258"/>
            <a:ext cx="7073347" cy="707886"/>
          </a:xfrm>
          <a:prstGeom prst="rect">
            <a:avLst/>
          </a:prstGeom>
          <a:noFill/>
        </p:spPr>
        <p:txBody>
          <a:bodyPr wrap="none" rtlCol="0">
            <a:spAutoFit/>
          </a:bodyPr>
          <a:lstStyle/>
          <a:p>
            <a:r>
              <a:rPr lang="en-US" sz="4000" dirty="0"/>
              <a:t>Trade so everyone gets a chance!</a:t>
            </a:r>
          </a:p>
        </p:txBody>
      </p:sp>
      <p:sp>
        <p:nvSpPr>
          <p:cNvPr id="5" name="TextBox 4">
            <a:extLst>
              <a:ext uri="{FF2B5EF4-FFF2-40B4-BE49-F238E27FC236}">
                <a16:creationId xmlns:a16="http://schemas.microsoft.com/office/drawing/2014/main" id="{66EC6823-3C11-442B-A113-2DCAE0E67D02}"/>
              </a:ext>
            </a:extLst>
          </p:cNvPr>
          <p:cNvSpPr txBox="1"/>
          <p:nvPr/>
        </p:nvSpPr>
        <p:spPr>
          <a:xfrm>
            <a:off x="1354703" y="3615934"/>
            <a:ext cx="5533502" cy="523220"/>
          </a:xfrm>
          <a:prstGeom prst="rect">
            <a:avLst/>
          </a:prstGeom>
          <a:noFill/>
        </p:spPr>
        <p:txBody>
          <a:bodyPr wrap="none" rtlCol="0">
            <a:spAutoFit/>
          </a:bodyPr>
          <a:lstStyle/>
          <a:p>
            <a:r>
              <a:rPr lang="en-US" sz="2800" dirty="0"/>
              <a:t>Watch yourself! Watch your partner!</a:t>
            </a:r>
          </a:p>
        </p:txBody>
      </p:sp>
      <p:sp>
        <p:nvSpPr>
          <p:cNvPr id="6" name="TextBox 5">
            <a:extLst>
              <a:ext uri="{FF2B5EF4-FFF2-40B4-BE49-F238E27FC236}">
                <a16:creationId xmlns:a16="http://schemas.microsoft.com/office/drawing/2014/main" id="{1782A23F-947E-46CA-A9BB-67B055F7B062}"/>
              </a:ext>
            </a:extLst>
          </p:cNvPr>
          <p:cNvSpPr txBox="1"/>
          <p:nvPr/>
        </p:nvSpPr>
        <p:spPr>
          <a:xfrm>
            <a:off x="5167403" y="4637496"/>
            <a:ext cx="5024837" cy="954107"/>
          </a:xfrm>
          <a:prstGeom prst="rect">
            <a:avLst/>
          </a:prstGeom>
          <a:noFill/>
        </p:spPr>
        <p:txBody>
          <a:bodyPr wrap="none" rtlCol="0">
            <a:spAutoFit/>
          </a:bodyPr>
          <a:lstStyle/>
          <a:p>
            <a:pPr algn="ctr"/>
            <a:r>
              <a:rPr lang="en-US" sz="2800" dirty="0"/>
              <a:t>You are you </a:t>
            </a:r>
            <a:r>
              <a:rPr lang="en-US" sz="2800" b="1" dirty="0">
                <a:solidFill>
                  <a:schemeClr val="accent2"/>
                </a:solidFill>
              </a:rPr>
              <a:t>learning</a:t>
            </a:r>
            <a:r>
              <a:rPr lang="en-US" sz="2800" dirty="0"/>
              <a:t> how to play:</a:t>
            </a:r>
          </a:p>
          <a:p>
            <a:pPr algn="ctr"/>
            <a:r>
              <a:rPr lang="en-US" sz="2800" dirty="0"/>
              <a:t>How do you learn???</a:t>
            </a:r>
          </a:p>
        </p:txBody>
      </p:sp>
    </p:spTree>
    <p:extLst>
      <p:ext uri="{BB962C8B-B14F-4D97-AF65-F5344CB8AC3E}">
        <p14:creationId xmlns:p14="http://schemas.microsoft.com/office/powerpoint/2010/main" val="16657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41863-6228-42C0-8F4B-EA7A06CE34A3}"/>
              </a:ext>
            </a:extLst>
          </p:cNvPr>
          <p:cNvSpPr txBox="1"/>
          <p:nvPr/>
        </p:nvSpPr>
        <p:spPr>
          <a:xfrm>
            <a:off x="3158208" y="2978318"/>
            <a:ext cx="5875583" cy="1015663"/>
          </a:xfrm>
          <a:prstGeom prst="rect">
            <a:avLst/>
          </a:prstGeom>
          <a:noFill/>
        </p:spPr>
        <p:txBody>
          <a:bodyPr wrap="none" rtlCol="0">
            <a:spAutoFit/>
          </a:bodyPr>
          <a:lstStyle/>
          <a:p>
            <a:r>
              <a:rPr lang="en-US" sz="6000" dirty="0"/>
              <a:t>Genetic Algorithm</a:t>
            </a:r>
          </a:p>
        </p:txBody>
      </p:sp>
    </p:spTree>
    <p:extLst>
      <p:ext uri="{BB962C8B-B14F-4D97-AF65-F5344CB8AC3E}">
        <p14:creationId xmlns:p14="http://schemas.microsoft.com/office/powerpoint/2010/main" val="381429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013CBE99-CE4D-4658-A900-11A9DC07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03" b="1164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4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1E13D-4A5A-43B2-AAA1-7D126F32C510}"/>
              </a:ext>
            </a:extLst>
          </p:cNvPr>
          <p:cNvSpPr txBox="1"/>
          <p:nvPr/>
        </p:nvSpPr>
        <p:spPr>
          <a:xfrm>
            <a:off x="2145592" y="2767281"/>
            <a:ext cx="7900817" cy="1323439"/>
          </a:xfrm>
          <a:prstGeom prst="rect">
            <a:avLst/>
          </a:prstGeom>
          <a:noFill/>
        </p:spPr>
        <p:txBody>
          <a:bodyPr wrap="none" rtlCol="0">
            <a:spAutoFit/>
          </a:bodyPr>
          <a:lstStyle/>
          <a:p>
            <a:r>
              <a:rPr lang="en-US" sz="8000" dirty="0"/>
              <a:t>What did you see?</a:t>
            </a:r>
          </a:p>
        </p:txBody>
      </p:sp>
    </p:spTree>
    <p:extLst>
      <p:ext uri="{BB962C8B-B14F-4D97-AF65-F5344CB8AC3E}">
        <p14:creationId xmlns:p14="http://schemas.microsoft.com/office/powerpoint/2010/main" val="359312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225091-047F-48D5-80B8-902E1D0A35D5}"/>
              </a:ext>
            </a:extLst>
          </p:cNvPr>
          <p:cNvSpPr txBox="1"/>
          <p:nvPr/>
        </p:nvSpPr>
        <p:spPr>
          <a:xfrm>
            <a:off x="1614488" y="1385887"/>
            <a:ext cx="2129686" cy="646331"/>
          </a:xfrm>
          <a:prstGeom prst="rect">
            <a:avLst/>
          </a:prstGeom>
          <a:noFill/>
        </p:spPr>
        <p:txBody>
          <a:bodyPr wrap="none" rtlCol="0">
            <a:spAutoFit/>
          </a:bodyPr>
          <a:lstStyle/>
          <a:p>
            <a:r>
              <a:rPr lang="en-US" sz="3600" dirty="0"/>
              <a:t>Repetition</a:t>
            </a:r>
          </a:p>
        </p:txBody>
      </p:sp>
      <p:sp>
        <p:nvSpPr>
          <p:cNvPr id="3" name="TextBox 2">
            <a:extLst>
              <a:ext uri="{FF2B5EF4-FFF2-40B4-BE49-F238E27FC236}">
                <a16:creationId xmlns:a16="http://schemas.microsoft.com/office/drawing/2014/main" id="{3B0A05FC-FF13-400B-AEAD-1595AB1A9385}"/>
              </a:ext>
            </a:extLst>
          </p:cNvPr>
          <p:cNvSpPr txBox="1"/>
          <p:nvPr/>
        </p:nvSpPr>
        <p:spPr>
          <a:xfrm>
            <a:off x="856107" y="3859768"/>
            <a:ext cx="3646447" cy="646331"/>
          </a:xfrm>
          <a:prstGeom prst="rect">
            <a:avLst/>
          </a:prstGeom>
          <a:noFill/>
        </p:spPr>
        <p:txBody>
          <a:bodyPr wrap="none" rtlCol="0">
            <a:spAutoFit/>
          </a:bodyPr>
          <a:lstStyle/>
          <a:p>
            <a:r>
              <a:rPr lang="en-US" sz="3600" dirty="0"/>
              <a:t>Talking to Partners</a:t>
            </a:r>
          </a:p>
        </p:txBody>
      </p:sp>
      <p:sp>
        <p:nvSpPr>
          <p:cNvPr id="4" name="TextBox 3">
            <a:extLst>
              <a:ext uri="{FF2B5EF4-FFF2-40B4-BE49-F238E27FC236}">
                <a16:creationId xmlns:a16="http://schemas.microsoft.com/office/drawing/2014/main" id="{1EEA35FD-EA8A-4D50-92CF-A17D8A9CEB87}"/>
              </a:ext>
            </a:extLst>
          </p:cNvPr>
          <p:cNvSpPr txBox="1"/>
          <p:nvPr/>
        </p:nvSpPr>
        <p:spPr>
          <a:xfrm>
            <a:off x="6234112" y="5262324"/>
            <a:ext cx="3620991" cy="646331"/>
          </a:xfrm>
          <a:prstGeom prst="rect">
            <a:avLst/>
          </a:prstGeom>
          <a:noFill/>
        </p:spPr>
        <p:txBody>
          <a:bodyPr wrap="none" rtlCol="0">
            <a:spAutoFit/>
          </a:bodyPr>
          <a:lstStyle/>
          <a:p>
            <a:r>
              <a:rPr lang="en-US" sz="3600" dirty="0"/>
              <a:t>Watching Partners</a:t>
            </a:r>
          </a:p>
        </p:txBody>
      </p:sp>
      <p:sp>
        <p:nvSpPr>
          <p:cNvPr id="5" name="TextBox 4">
            <a:extLst>
              <a:ext uri="{FF2B5EF4-FFF2-40B4-BE49-F238E27FC236}">
                <a16:creationId xmlns:a16="http://schemas.microsoft.com/office/drawing/2014/main" id="{47A4F44E-DC7B-4DA0-910F-3CFA8E4BE078}"/>
              </a:ext>
            </a:extLst>
          </p:cNvPr>
          <p:cNvSpPr txBox="1"/>
          <p:nvPr/>
        </p:nvSpPr>
        <p:spPr>
          <a:xfrm>
            <a:off x="7710487" y="1916907"/>
            <a:ext cx="3037755" cy="646331"/>
          </a:xfrm>
          <a:prstGeom prst="rect">
            <a:avLst/>
          </a:prstGeom>
          <a:noFill/>
        </p:spPr>
        <p:txBody>
          <a:bodyPr wrap="none" rtlCol="0">
            <a:spAutoFit/>
          </a:bodyPr>
          <a:lstStyle/>
          <a:p>
            <a:r>
              <a:rPr lang="en-US" sz="3600" dirty="0"/>
              <a:t>Trying &amp; Failing</a:t>
            </a:r>
          </a:p>
        </p:txBody>
      </p:sp>
    </p:spTree>
    <p:extLst>
      <p:ext uri="{BB962C8B-B14F-4D97-AF65-F5344CB8AC3E}">
        <p14:creationId xmlns:p14="http://schemas.microsoft.com/office/powerpoint/2010/main" val="46240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1A42B1-A144-4FC3-93E8-16E0403B8DE0}"/>
              </a:ext>
            </a:extLst>
          </p:cNvPr>
          <p:cNvSpPr txBox="1"/>
          <p:nvPr/>
        </p:nvSpPr>
        <p:spPr>
          <a:xfrm>
            <a:off x="2006609" y="1750219"/>
            <a:ext cx="2129686" cy="646331"/>
          </a:xfrm>
          <a:prstGeom prst="rect">
            <a:avLst/>
          </a:prstGeom>
          <a:noFill/>
        </p:spPr>
        <p:txBody>
          <a:bodyPr wrap="none" rtlCol="0">
            <a:spAutoFit/>
          </a:bodyPr>
          <a:lstStyle/>
          <a:p>
            <a:r>
              <a:rPr lang="en-US" sz="3600" dirty="0"/>
              <a:t>Repetition</a:t>
            </a:r>
          </a:p>
        </p:txBody>
      </p:sp>
      <p:sp>
        <p:nvSpPr>
          <p:cNvPr id="3" name="TextBox 2">
            <a:extLst>
              <a:ext uri="{FF2B5EF4-FFF2-40B4-BE49-F238E27FC236}">
                <a16:creationId xmlns:a16="http://schemas.microsoft.com/office/drawing/2014/main" id="{0DC50628-005C-4BA9-8EFD-554E2F2C0871}"/>
              </a:ext>
            </a:extLst>
          </p:cNvPr>
          <p:cNvSpPr txBox="1"/>
          <p:nvPr/>
        </p:nvSpPr>
        <p:spPr>
          <a:xfrm>
            <a:off x="1552575" y="4410075"/>
            <a:ext cx="3037755" cy="646331"/>
          </a:xfrm>
          <a:prstGeom prst="rect">
            <a:avLst/>
          </a:prstGeom>
          <a:noFill/>
        </p:spPr>
        <p:txBody>
          <a:bodyPr wrap="none" rtlCol="0">
            <a:spAutoFit/>
          </a:bodyPr>
          <a:lstStyle/>
          <a:p>
            <a:r>
              <a:rPr lang="en-US" sz="3600" dirty="0"/>
              <a:t>Trying &amp; Failing</a:t>
            </a:r>
          </a:p>
        </p:txBody>
      </p:sp>
    </p:spTree>
    <p:extLst>
      <p:ext uri="{BB962C8B-B14F-4D97-AF65-F5344CB8AC3E}">
        <p14:creationId xmlns:p14="http://schemas.microsoft.com/office/powerpoint/2010/main" val="389119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1A42B1-A144-4FC3-93E8-16E0403B8DE0}"/>
              </a:ext>
            </a:extLst>
          </p:cNvPr>
          <p:cNvSpPr txBox="1"/>
          <p:nvPr/>
        </p:nvSpPr>
        <p:spPr>
          <a:xfrm>
            <a:off x="2006609" y="1750219"/>
            <a:ext cx="2129686" cy="646331"/>
          </a:xfrm>
          <a:prstGeom prst="rect">
            <a:avLst/>
          </a:prstGeom>
          <a:noFill/>
        </p:spPr>
        <p:txBody>
          <a:bodyPr wrap="none" rtlCol="0">
            <a:spAutoFit/>
          </a:bodyPr>
          <a:lstStyle/>
          <a:p>
            <a:r>
              <a:rPr lang="en-US" sz="3600" dirty="0"/>
              <a:t>Repetition</a:t>
            </a:r>
          </a:p>
        </p:txBody>
      </p:sp>
      <p:sp>
        <p:nvSpPr>
          <p:cNvPr id="3" name="TextBox 2">
            <a:extLst>
              <a:ext uri="{FF2B5EF4-FFF2-40B4-BE49-F238E27FC236}">
                <a16:creationId xmlns:a16="http://schemas.microsoft.com/office/drawing/2014/main" id="{0DC50628-005C-4BA9-8EFD-554E2F2C0871}"/>
              </a:ext>
            </a:extLst>
          </p:cNvPr>
          <p:cNvSpPr txBox="1"/>
          <p:nvPr/>
        </p:nvSpPr>
        <p:spPr>
          <a:xfrm>
            <a:off x="1732687" y="4545806"/>
            <a:ext cx="3037755" cy="646331"/>
          </a:xfrm>
          <a:prstGeom prst="rect">
            <a:avLst/>
          </a:prstGeom>
          <a:noFill/>
        </p:spPr>
        <p:txBody>
          <a:bodyPr wrap="none" rtlCol="0">
            <a:spAutoFit/>
          </a:bodyPr>
          <a:lstStyle/>
          <a:p>
            <a:r>
              <a:rPr lang="en-US" sz="3600" dirty="0"/>
              <a:t>Trying &amp; Failing</a:t>
            </a:r>
          </a:p>
        </p:txBody>
      </p:sp>
      <p:sp>
        <p:nvSpPr>
          <p:cNvPr id="4" name="TextBox 3">
            <a:extLst>
              <a:ext uri="{FF2B5EF4-FFF2-40B4-BE49-F238E27FC236}">
                <a16:creationId xmlns:a16="http://schemas.microsoft.com/office/drawing/2014/main" id="{A30B7634-AA88-42A9-B8F6-CA9C3A4D61DC}"/>
              </a:ext>
            </a:extLst>
          </p:cNvPr>
          <p:cNvSpPr txBox="1"/>
          <p:nvPr/>
        </p:nvSpPr>
        <p:spPr>
          <a:xfrm>
            <a:off x="7123916" y="1846481"/>
            <a:ext cx="4289572" cy="646331"/>
          </a:xfrm>
          <a:prstGeom prst="rect">
            <a:avLst/>
          </a:prstGeom>
          <a:noFill/>
        </p:spPr>
        <p:txBody>
          <a:bodyPr wrap="none" rtlCol="0">
            <a:spAutoFit/>
          </a:bodyPr>
          <a:lstStyle/>
          <a:p>
            <a:r>
              <a:rPr lang="en-US" sz="3600" dirty="0"/>
              <a:t>How Well Did We Do?</a:t>
            </a:r>
          </a:p>
        </p:txBody>
      </p:sp>
      <p:sp>
        <p:nvSpPr>
          <p:cNvPr id="5" name="TextBox 4">
            <a:extLst>
              <a:ext uri="{FF2B5EF4-FFF2-40B4-BE49-F238E27FC236}">
                <a16:creationId xmlns:a16="http://schemas.microsoft.com/office/drawing/2014/main" id="{C7BE3E9F-F004-437C-863B-D7791AE7F7AE}"/>
              </a:ext>
            </a:extLst>
          </p:cNvPr>
          <p:cNvSpPr txBox="1"/>
          <p:nvPr/>
        </p:nvSpPr>
        <p:spPr>
          <a:xfrm>
            <a:off x="8038316" y="4284881"/>
            <a:ext cx="2091535" cy="646331"/>
          </a:xfrm>
          <a:prstGeom prst="rect">
            <a:avLst/>
          </a:prstGeom>
          <a:noFill/>
        </p:spPr>
        <p:txBody>
          <a:bodyPr wrap="none" rtlCol="0">
            <a:spAutoFit/>
          </a:bodyPr>
          <a:lstStyle/>
          <a:p>
            <a:r>
              <a:rPr lang="en-US" sz="3600" dirty="0"/>
              <a:t>Evolution!</a:t>
            </a:r>
          </a:p>
        </p:txBody>
      </p:sp>
      <p:sp>
        <p:nvSpPr>
          <p:cNvPr id="6" name="Arrow: Right 5">
            <a:extLst>
              <a:ext uri="{FF2B5EF4-FFF2-40B4-BE49-F238E27FC236}">
                <a16:creationId xmlns:a16="http://schemas.microsoft.com/office/drawing/2014/main" id="{33CF5984-F2CB-4F10-9677-6573712E9414}"/>
              </a:ext>
            </a:extLst>
          </p:cNvPr>
          <p:cNvSpPr/>
          <p:nvPr/>
        </p:nvSpPr>
        <p:spPr>
          <a:xfrm>
            <a:off x="5057776" y="3078957"/>
            <a:ext cx="1878806" cy="842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38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055C2-EC09-4C93-9AB8-A06F59CAB8D0}"/>
              </a:ext>
            </a:extLst>
          </p:cNvPr>
          <p:cNvSpPr txBox="1"/>
          <p:nvPr/>
        </p:nvSpPr>
        <p:spPr>
          <a:xfrm>
            <a:off x="1164431" y="1228726"/>
            <a:ext cx="3471863" cy="1323439"/>
          </a:xfrm>
          <a:prstGeom prst="rect">
            <a:avLst/>
          </a:prstGeom>
          <a:noFill/>
        </p:spPr>
        <p:txBody>
          <a:bodyPr wrap="square" rtlCol="0">
            <a:spAutoFit/>
          </a:bodyPr>
          <a:lstStyle/>
          <a:p>
            <a:pPr algn="ctr"/>
            <a:r>
              <a:rPr lang="en-US" sz="4000" dirty="0"/>
              <a:t>A Plan to play the game</a:t>
            </a:r>
          </a:p>
        </p:txBody>
      </p:sp>
      <p:sp>
        <p:nvSpPr>
          <p:cNvPr id="3" name="TextBox 2">
            <a:extLst>
              <a:ext uri="{FF2B5EF4-FFF2-40B4-BE49-F238E27FC236}">
                <a16:creationId xmlns:a16="http://schemas.microsoft.com/office/drawing/2014/main" id="{045E1141-2FF0-4582-9E7F-D4EA5010D41B}"/>
              </a:ext>
            </a:extLst>
          </p:cNvPr>
          <p:cNvSpPr txBox="1"/>
          <p:nvPr/>
        </p:nvSpPr>
        <p:spPr>
          <a:xfrm>
            <a:off x="7596186" y="1421607"/>
            <a:ext cx="3195234" cy="707886"/>
          </a:xfrm>
          <a:prstGeom prst="rect">
            <a:avLst/>
          </a:prstGeom>
          <a:noFill/>
        </p:spPr>
        <p:txBody>
          <a:bodyPr wrap="none" rtlCol="0">
            <a:spAutoFit/>
          </a:bodyPr>
          <a:lstStyle/>
          <a:p>
            <a:r>
              <a:rPr lang="en-US" sz="4000" dirty="0"/>
              <a:t>Play the Game</a:t>
            </a:r>
          </a:p>
        </p:txBody>
      </p:sp>
      <p:sp>
        <p:nvSpPr>
          <p:cNvPr id="4" name="TextBox 3">
            <a:extLst>
              <a:ext uri="{FF2B5EF4-FFF2-40B4-BE49-F238E27FC236}">
                <a16:creationId xmlns:a16="http://schemas.microsoft.com/office/drawing/2014/main" id="{C63E8DFA-7555-4131-AD43-0377B69847C7}"/>
              </a:ext>
            </a:extLst>
          </p:cNvPr>
          <p:cNvSpPr txBox="1"/>
          <p:nvPr/>
        </p:nvSpPr>
        <p:spPr>
          <a:xfrm>
            <a:off x="7530137" y="4305836"/>
            <a:ext cx="3704925" cy="707886"/>
          </a:xfrm>
          <a:prstGeom prst="rect">
            <a:avLst/>
          </a:prstGeom>
          <a:noFill/>
        </p:spPr>
        <p:txBody>
          <a:bodyPr wrap="none" rtlCol="0">
            <a:spAutoFit/>
          </a:bodyPr>
          <a:lstStyle/>
          <a:p>
            <a:r>
              <a:rPr lang="en-US" sz="4000" dirty="0"/>
              <a:t>How Did We Do?</a:t>
            </a:r>
          </a:p>
        </p:txBody>
      </p:sp>
      <p:sp>
        <p:nvSpPr>
          <p:cNvPr id="5" name="TextBox 4">
            <a:extLst>
              <a:ext uri="{FF2B5EF4-FFF2-40B4-BE49-F238E27FC236}">
                <a16:creationId xmlns:a16="http://schemas.microsoft.com/office/drawing/2014/main" id="{B2AFDD4B-CAF5-4E5F-AEFE-231E775319BD}"/>
              </a:ext>
            </a:extLst>
          </p:cNvPr>
          <p:cNvSpPr txBox="1"/>
          <p:nvPr/>
        </p:nvSpPr>
        <p:spPr>
          <a:xfrm>
            <a:off x="1215865" y="4305836"/>
            <a:ext cx="3628879" cy="707886"/>
          </a:xfrm>
          <a:prstGeom prst="rect">
            <a:avLst/>
          </a:prstGeom>
          <a:noFill/>
        </p:spPr>
        <p:txBody>
          <a:bodyPr wrap="none" rtlCol="0">
            <a:spAutoFit/>
          </a:bodyPr>
          <a:lstStyle/>
          <a:p>
            <a:r>
              <a:rPr lang="en-US" sz="4000" dirty="0"/>
              <a:t>Update Our Plan</a:t>
            </a:r>
          </a:p>
        </p:txBody>
      </p:sp>
      <p:sp>
        <p:nvSpPr>
          <p:cNvPr id="6" name="Arrow: Right 5">
            <a:extLst>
              <a:ext uri="{FF2B5EF4-FFF2-40B4-BE49-F238E27FC236}">
                <a16:creationId xmlns:a16="http://schemas.microsoft.com/office/drawing/2014/main" id="{624804CC-E12A-4B81-A894-6C487BAF2BF1}"/>
              </a:ext>
            </a:extLst>
          </p:cNvPr>
          <p:cNvSpPr/>
          <p:nvPr/>
        </p:nvSpPr>
        <p:spPr>
          <a:xfrm>
            <a:off x="5603233" y="1421607"/>
            <a:ext cx="1109660" cy="850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229349-6133-47CA-8BBC-C4BFAF624E46}"/>
              </a:ext>
            </a:extLst>
          </p:cNvPr>
          <p:cNvSpPr/>
          <p:nvPr/>
        </p:nvSpPr>
        <p:spPr>
          <a:xfrm rot="10800000">
            <a:off x="5541170" y="4234725"/>
            <a:ext cx="1109660" cy="850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2D81F15-3DCE-4255-B20C-2440E32BB6BA}"/>
              </a:ext>
            </a:extLst>
          </p:cNvPr>
          <p:cNvSpPr/>
          <p:nvPr/>
        </p:nvSpPr>
        <p:spPr>
          <a:xfrm rot="5400000">
            <a:off x="8896740" y="2792611"/>
            <a:ext cx="1109660" cy="850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F0AB0777-31F2-46AC-BE2B-298E7D5CB18E}"/>
              </a:ext>
            </a:extLst>
          </p:cNvPr>
          <p:cNvSpPr/>
          <p:nvPr/>
        </p:nvSpPr>
        <p:spPr>
          <a:xfrm rot="16200000">
            <a:off x="2475474" y="2792611"/>
            <a:ext cx="1109660" cy="850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9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C6A760C-EC79-4BF2-998D-108FA81F1FC7}"/>
              </a:ext>
            </a:extLst>
          </p:cNvPr>
          <p:cNvPicPr>
            <a:picLocks noChangeAspect="1"/>
          </p:cNvPicPr>
          <p:nvPr/>
        </p:nvPicPr>
        <p:blipFill>
          <a:blip r:embed="rId3"/>
          <a:stretch>
            <a:fillRect/>
          </a:stretch>
        </p:blipFill>
        <p:spPr>
          <a:xfrm>
            <a:off x="2921683" y="5055826"/>
            <a:ext cx="2708596" cy="1842157"/>
          </a:xfrm>
          <a:prstGeom prst="rect">
            <a:avLst/>
          </a:prstGeom>
        </p:spPr>
      </p:pic>
      <p:sp>
        <p:nvSpPr>
          <p:cNvPr id="2" name="TextBox 1">
            <a:extLst>
              <a:ext uri="{FF2B5EF4-FFF2-40B4-BE49-F238E27FC236}">
                <a16:creationId xmlns:a16="http://schemas.microsoft.com/office/drawing/2014/main" id="{DEFB901A-1C45-4A5B-9DD9-5545364DAC0B}"/>
              </a:ext>
            </a:extLst>
          </p:cNvPr>
          <p:cNvSpPr txBox="1"/>
          <p:nvPr/>
        </p:nvSpPr>
        <p:spPr>
          <a:xfrm>
            <a:off x="643320" y="418442"/>
            <a:ext cx="3918445" cy="646331"/>
          </a:xfrm>
          <a:prstGeom prst="rect">
            <a:avLst/>
          </a:prstGeom>
          <a:noFill/>
        </p:spPr>
        <p:txBody>
          <a:bodyPr wrap="none" rtlCol="0">
            <a:spAutoFit/>
          </a:bodyPr>
          <a:lstStyle/>
          <a:p>
            <a:r>
              <a:rPr lang="en-US" sz="3600" dirty="0"/>
              <a:t>Lets Watch It Learn!</a:t>
            </a:r>
          </a:p>
        </p:txBody>
      </p:sp>
      <p:grpSp>
        <p:nvGrpSpPr>
          <p:cNvPr id="5" name="Group 4">
            <a:extLst>
              <a:ext uri="{FF2B5EF4-FFF2-40B4-BE49-F238E27FC236}">
                <a16:creationId xmlns:a16="http://schemas.microsoft.com/office/drawing/2014/main" id="{FF428F7C-750B-4585-B1F1-E5D7DFD03C75}"/>
              </a:ext>
            </a:extLst>
          </p:cNvPr>
          <p:cNvGrpSpPr/>
          <p:nvPr/>
        </p:nvGrpSpPr>
        <p:grpSpPr>
          <a:xfrm>
            <a:off x="0" y="1513350"/>
            <a:ext cx="5686580" cy="3242661"/>
            <a:chOff x="465721" y="1690688"/>
            <a:chExt cx="5686580" cy="3242661"/>
          </a:xfrm>
        </p:grpSpPr>
        <p:pic>
          <p:nvPicPr>
            <p:cNvPr id="3" name="Picture 2">
              <a:extLst>
                <a:ext uri="{FF2B5EF4-FFF2-40B4-BE49-F238E27FC236}">
                  <a16:creationId xmlns:a16="http://schemas.microsoft.com/office/drawing/2014/main" id="{85E1F528-BEC4-4D51-BD59-CFA50BB29E9C}"/>
                </a:ext>
              </a:extLst>
            </p:cNvPr>
            <p:cNvPicPr>
              <a:picLocks noChangeAspect="1"/>
            </p:cNvPicPr>
            <p:nvPr/>
          </p:nvPicPr>
          <p:blipFill>
            <a:blip r:embed="rId4"/>
            <a:stretch>
              <a:fillRect/>
            </a:stretch>
          </p:blipFill>
          <p:spPr>
            <a:xfrm>
              <a:off x="465721" y="1690688"/>
              <a:ext cx="5686580" cy="3242661"/>
            </a:xfrm>
            <a:prstGeom prst="rect">
              <a:avLst/>
            </a:prstGeom>
          </p:spPr>
        </p:pic>
        <p:sp>
          <p:nvSpPr>
            <p:cNvPr id="4" name="Arrow: Left 3">
              <a:extLst>
                <a:ext uri="{FF2B5EF4-FFF2-40B4-BE49-F238E27FC236}">
                  <a16:creationId xmlns:a16="http://schemas.microsoft.com/office/drawing/2014/main" id="{AEFF7673-76C3-44BB-A59B-DC33663903D0}"/>
                </a:ext>
              </a:extLst>
            </p:cNvPr>
            <p:cNvSpPr/>
            <p:nvPr/>
          </p:nvSpPr>
          <p:spPr>
            <a:xfrm>
              <a:off x="4760421" y="3429000"/>
              <a:ext cx="1335579" cy="4987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769D84C1-9DF2-47B3-89C4-7EB42E95F6C8}"/>
              </a:ext>
            </a:extLst>
          </p:cNvPr>
          <p:cNvSpPr/>
          <p:nvPr/>
        </p:nvSpPr>
        <p:spPr>
          <a:xfrm>
            <a:off x="4488873" y="1662545"/>
            <a:ext cx="958734" cy="87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p>
        </p:txBody>
      </p:sp>
      <p:pic>
        <p:nvPicPr>
          <p:cNvPr id="7" name="Picture 6">
            <a:extLst>
              <a:ext uri="{FF2B5EF4-FFF2-40B4-BE49-F238E27FC236}">
                <a16:creationId xmlns:a16="http://schemas.microsoft.com/office/drawing/2014/main" id="{75FFEF97-360B-4821-95C2-E34CC348AFAA}"/>
              </a:ext>
            </a:extLst>
          </p:cNvPr>
          <p:cNvPicPr>
            <a:picLocks noChangeAspect="1"/>
          </p:cNvPicPr>
          <p:nvPr/>
        </p:nvPicPr>
        <p:blipFill rotWithShape="1">
          <a:blip r:embed="rId5"/>
          <a:srcRect l="14711" t="10159" r="13432" b="42930"/>
          <a:stretch/>
        </p:blipFill>
        <p:spPr>
          <a:xfrm>
            <a:off x="5985163" y="809105"/>
            <a:ext cx="6007331" cy="4135886"/>
          </a:xfrm>
          <a:prstGeom prst="rect">
            <a:avLst/>
          </a:prstGeom>
        </p:spPr>
      </p:pic>
      <p:sp>
        <p:nvSpPr>
          <p:cNvPr id="8" name="Oval 7">
            <a:extLst>
              <a:ext uri="{FF2B5EF4-FFF2-40B4-BE49-F238E27FC236}">
                <a16:creationId xmlns:a16="http://schemas.microsoft.com/office/drawing/2014/main" id="{64FD6FC3-D4B4-40F2-868F-85BF41CD1933}"/>
              </a:ext>
            </a:extLst>
          </p:cNvPr>
          <p:cNvSpPr/>
          <p:nvPr/>
        </p:nvSpPr>
        <p:spPr>
          <a:xfrm>
            <a:off x="6281651" y="2813858"/>
            <a:ext cx="958734" cy="8756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p>
        </p:txBody>
      </p:sp>
      <p:sp>
        <p:nvSpPr>
          <p:cNvPr id="9" name="Arrow: Left 8">
            <a:extLst>
              <a:ext uri="{FF2B5EF4-FFF2-40B4-BE49-F238E27FC236}">
                <a16:creationId xmlns:a16="http://schemas.microsoft.com/office/drawing/2014/main" id="{F4F9E5EE-2CF3-4A84-AF18-F3A0509A4661}"/>
              </a:ext>
            </a:extLst>
          </p:cNvPr>
          <p:cNvSpPr/>
          <p:nvPr/>
        </p:nvSpPr>
        <p:spPr>
          <a:xfrm rot="7981041">
            <a:off x="6835425" y="1377512"/>
            <a:ext cx="1163782" cy="709353"/>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168096FC-BA5A-4F4B-865E-35F22AF20CA6}"/>
              </a:ext>
            </a:extLst>
          </p:cNvPr>
          <p:cNvSpPr/>
          <p:nvPr/>
        </p:nvSpPr>
        <p:spPr>
          <a:xfrm>
            <a:off x="10750720" y="2719647"/>
            <a:ext cx="1163782" cy="709353"/>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EF0848-A04E-4B1B-B5D3-4F565042B04E}"/>
              </a:ext>
            </a:extLst>
          </p:cNvPr>
          <p:cNvSpPr/>
          <p:nvPr/>
        </p:nvSpPr>
        <p:spPr>
          <a:xfrm>
            <a:off x="2921683" y="5694218"/>
            <a:ext cx="958734" cy="8756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p>
        </p:txBody>
      </p:sp>
      <p:sp>
        <p:nvSpPr>
          <p:cNvPr id="14" name="Arrow: Left 13">
            <a:extLst>
              <a:ext uri="{FF2B5EF4-FFF2-40B4-BE49-F238E27FC236}">
                <a16:creationId xmlns:a16="http://schemas.microsoft.com/office/drawing/2014/main" id="{BE10B251-B91A-4EEE-B9B0-B9B35633D16E}"/>
              </a:ext>
            </a:extLst>
          </p:cNvPr>
          <p:cNvSpPr/>
          <p:nvPr/>
        </p:nvSpPr>
        <p:spPr>
          <a:xfrm rot="9546032">
            <a:off x="3872697" y="5580843"/>
            <a:ext cx="1131342" cy="46668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94D5D3D-2359-41B7-A795-8E72EC28E81C}"/>
              </a:ext>
            </a:extLst>
          </p:cNvPr>
          <p:cNvSpPr/>
          <p:nvPr/>
        </p:nvSpPr>
        <p:spPr>
          <a:xfrm>
            <a:off x="5616633" y="5885156"/>
            <a:ext cx="958734" cy="8756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p>
        </p:txBody>
      </p:sp>
      <p:sp>
        <p:nvSpPr>
          <p:cNvPr id="19" name="Arrow: Left 18">
            <a:extLst>
              <a:ext uri="{FF2B5EF4-FFF2-40B4-BE49-F238E27FC236}">
                <a16:creationId xmlns:a16="http://schemas.microsoft.com/office/drawing/2014/main" id="{1E3143DE-D19A-4C7E-8D19-2E1478990C34}"/>
              </a:ext>
            </a:extLst>
          </p:cNvPr>
          <p:cNvSpPr/>
          <p:nvPr/>
        </p:nvSpPr>
        <p:spPr>
          <a:xfrm rot="5400000">
            <a:off x="5127336" y="6364675"/>
            <a:ext cx="414680" cy="46668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90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https://img.washingtonpost.com/rw/2010-2019/WashingtonPost/2019/06/24/Sports/Images/42OSXVEWTII6TGQW3RKR5JNEHM.jpg">
            <a:extLst>
              <a:ext uri="{FF2B5EF4-FFF2-40B4-BE49-F238E27FC236}">
                <a16:creationId xmlns:a16="http://schemas.microsoft.com/office/drawing/2014/main" id="{46836E88-3D41-4CB1-BA07-F4F77B133C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83" b="268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D3CDA11-3B25-4A7E-85DF-3F6581A25DC6}"/>
              </a:ext>
            </a:extLst>
          </p:cNvPr>
          <p:cNvSpPr/>
          <p:nvPr/>
        </p:nvSpPr>
        <p:spPr>
          <a:xfrm>
            <a:off x="10225685" y="6309003"/>
            <a:ext cx="1813317" cy="369332"/>
          </a:xfrm>
          <a:prstGeom prst="rect">
            <a:avLst/>
          </a:prstGeom>
        </p:spPr>
        <p:txBody>
          <a:bodyPr wrap="none">
            <a:spAutoFit/>
          </a:bodyPr>
          <a:lstStyle/>
          <a:p>
            <a:r>
              <a:rPr lang="en-US" u="sng" dirty="0">
                <a:latin typeface="Arial" panose="020B0604020202020204" pitchFamily="34" charset="0"/>
                <a:hlinkClick r:id="rId4">
                  <a:extLst>
                    <a:ext uri="{A12FA001-AC4F-418D-AE19-62706E023703}">
                      <ahyp:hlinkClr xmlns:ahyp="http://schemas.microsoft.com/office/drawing/2018/hyperlinkcolor" val="tx"/>
                    </a:ext>
                  </a:extLst>
                </a:hlinkClick>
              </a:rPr>
              <a:t>Megan Rapinoe</a:t>
            </a:r>
            <a:endParaRPr lang="en-US" dirty="0"/>
          </a:p>
        </p:txBody>
      </p:sp>
    </p:spTree>
    <p:extLst>
      <p:ext uri="{BB962C8B-B14F-4D97-AF65-F5344CB8AC3E}">
        <p14:creationId xmlns:p14="http://schemas.microsoft.com/office/powerpoint/2010/main" val="912436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743</Words>
  <Application>Microsoft Office PowerPoint</Application>
  <PresentationFormat>Widescreen</PresentationFormat>
  <Paragraphs>98</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Let’s Train An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Train An “I”!</dc:title>
  <dc:creator>Gordon Watts</dc:creator>
  <cp:lastModifiedBy>Gordon Watts</cp:lastModifiedBy>
  <cp:revision>1</cp:revision>
  <dcterms:created xsi:type="dcterms:W3CDTF">2019-07-28T10:40:19Z</dcterms:created>
  <dcterms:modified xsi:type="dcterms:W3CDTF">2019-07-30T10:58:01Z</dcterms:modified>
</cp:coreProperties>
</file>