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EC34-BBEB-40FC-BD29-913AA9C1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7AA4C-4561-48B7-85EE-CE6059E61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430F-C5E4-4221-BB6B-DC32FBB1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9617-2098-4F8B-86E1-5803BBA0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6A44-E85C-420E-A6E1-BB98881F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8275-F920-4175-A418-091D0FEF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16A7-9F2D-432C-988B-7880C876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6A19-E792-470D-9C99-C55BCD1E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3F8A-219E-4484-96EF-6B72C40A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FA88-2A78-43DA-9F5B-C5354EB1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95D1D-5057-4A06-9786-0373A203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02797-0FE6-4194-B9FB-D7D6E899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2967-40CD-459F-AE45-FAD57DF3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30E6-6C9F-45EB-A500-66DD797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42D6-674A-4822-BA58-67D17C9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736E-00DE-43CB-B845-38014183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79D7-E81C-435C-B5F6-31C30F3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2098-0A43-482C-ABF0-9E8DA5B6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BD18-AF5B-49F8-8BEA-CCAA59AE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7CD2-280D-45E3-9D3C-209E085E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30E5-1891-4E97-B024-A60E5BA2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4C2F4-F552-4447-B0D1-A1D69FBF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E2E1-EC92-4C83-9207-0C9A7102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3730-E028-43E9-8848-474EDF78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5337-4919-4B26-9A22-11750065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44C6-C12D-488E-89B3-7E98B49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1093-A8A1-44FE-895D-1D8F3D237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960E-6F09-4A27-ADC5-B2AE7EA7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614FA-C704-4263-957A-8F6CEF00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2FB7-ADED-437F-A287-C867DA7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DE2B-9110-4902-B3BF-8CD6B939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95B4-9E9E-4F47-8931-74F27140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696D2-A15F-4A29-8DBB-908DFCC8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1823-C5E8-4AB1-B2E7-95C635C5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A6304-9E0E-44C3-A993-E3D699217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1F0E1-2C06-45E4-B3C5-4C251E55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5CCB9-2D37-456B-BA8F-C196C347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2DFAB-CF98-4514-89F5-C96EB815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9D74-30F0-4AEB-84DD-C7D0756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F070-34DB-475F-ADBD-A17D8EE1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8EAD4-971D-4C1B-AEF0-1EB01FF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B3A4A-94E6-4DF0-B446-85E0CD4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D5C29-4170-4D18-81CC-CF84C6A6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96476-5C3A-4B3F-B25E-A2EDBD9D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43EB1-0A48-4BC6-99AC-289D89D5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5ADF-2D35-4839-B59D-D62CF95F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803-0CB1-423B-ACE4-16D42C14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7A7D-6DBA-4BCC-BD5A-8C97943F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EC36-B601-421D-BB3A-560BAB6E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D14E-56D8-4335-9D4B-832799C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64A1-BFDF-4B84-AE2F-CD12663B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CBA0C-74B8-4FAA-AFD4-C4FB68A7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F572-6DFC-473B-8C64-D0281121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C5C09-62D2-4BC6-AE54-E4CC455C5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13E8-727C-48B5-8AE9-59088ABF6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FB81-9655-441E-B66D-77979FF5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C63B-2E57-4EB5-92C6-9981CE21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F5137-C3E7-4EFB-B37B-06C18132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CE854-FF87-4B3C-93F4-4666B121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F22-6327-4838-984F-932780D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EA17-763C-4E41-9CEC-914035606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E313-B64B-4260-BE04-9CB784449F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304D-7688-4AD1-80F6-BD575D7A0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00E7-5F05-4551-81AA-D18F7A34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C633-066E-49B2-B833-2A020929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FF0B5C0-7A9C-4309-9820-5B9190B4CC5C}"/>
              </a:ext>
            </a:extLst>
          </p:cNvPr>
          <p:cNvSpPr/>
          <p:nvPr/>
        </p:nvSpPr>
        <p:spPr>
          <a:xfrm>
            <a:off x="710119" y="1595336"/>
            <a:ext cx="1536970" cy="92412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Lake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625CD3-78E6-409E-A58E-2F9FB755A147}"/>
              </a:ext>
            </a:extLst>
          </p:cNvPr>
          <p:cNvSpPr/>
          <p:nvPr/>
        </p:nvSpPr>
        <p:spPr>
          <a:xfrm>
            <a:off x="3044758" y="1595336"/>
            <a:ext cx="1634247" cy="9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2EF6CD-0BB3-4D8F-BAD9-798225A1D021}"/>
              </a:ext>
            </a:extLst>
          </p:cNvPr>
          <p:cNvSpPr/>
          <p:nvPr/>
        </p:nvSpPr>
        <p:spPr>
          <a:xfrm>
            <a:off x="5476674" y="1595336"/>
            <a:ext cx="1634247" cy="9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AE90E0-103F-4BEB-94DA-E4A9DB67E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9"/>
          <a:stretch/>
        </p:blipFill>
        <p:spPr bwMode="auto">
          <a:xfrm>
            <a:off x="7908590" y="1204912"/>
            <a:ext cx="153697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48097DA-3BE8-4B0C-BE04-BAEE7241F96B}"/>
              </a:ext>
            </a:extLst>
          </p:cNvPr>
          <p:cNvSpPr/>
          <p:nvPr/>
        </p:nvSpPr>
        <p:spPr>
          <a:xfrm>
            <a:off x="7339522" y="1896892"/>
            <a:ext cx="807396" cy="321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74D50FF-D65B-46E4-B6A9-91B94E159BAD}"/>
              </a:ext>
            </a:extLst>
          </p:cNvPr>
          <p:cNvSpPr/>
          <p:nvPr/>
        </p:nvSpPr>
        <p:spPr>
          <a:xfrm>
            <a:off x="4805468" y="1896892"/>
            <a:ext cx="539882" cy="321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64CEBCE-36E5-454B-9526-58BDA4544008}"/>
              </a:ext>
            </a:extLst>
          </p:cNvPr>
          <p:cNvSpPr/>
          <p:nvPr/>
        </p:nvSpPr>
        <p:spPr>
          <a:xfrm>
            <a:off x="2373552" y="1896892"/>
            <a:ext cx="539882" cy="321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23CCE-11C6-4CD8-8D7A-B1D9946FAA60}"/>
              </a:ext>
            </a:extLst>
          </p:cNvPr>
          <p:cNvSpPr txBox="1"/>
          <p:nvPr/>
        </p:nvSpPr>
        <p:spPr>
          <a:xfrm>
            <a:off x="6727754" y="2842112"/>
            <a:ext cx="236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dataframe_expressions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07DD3-F8A4-4A44-8063-8B2D7D172905}"/>
              </a:ext>
            </a:extLst>
          </p:cNvPr>
          <p:cNvSpPr txBox="1"/>
          <p:nvPr/>
        </p:nvSpPr>
        <p:spPr>
          <a:xfrm>
            <a:off x="5674060" y="1204912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hep_tables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6987B-0AC4-463D-B4DF-2457CA837011}"/>
              </a:ext>
            </a:extLst>
          </p:cNvPr>
          <p:cNvSpPr txBox="1"/>
          <p:nvPr/>
        </p:nvSpPr>
        <p:spPr>
          <a:xfrm>
            <a:off x="4738180" y="2842112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qastle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39346-1A53-477A-BE4B-61771F8180D3}"/>
              </a:ext>
            </a:extLst>
          </p:cNvPr>
          <p:cNvSpPr txBox="1"/>
          <p:nvPr/>
        </p:nvSpPr>
        <p:spPr>
          <a:xfrm>
            <a:off x="2195085" y="2842112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XRootD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85A1A-F022-4ED9-BAA9-EBB5184976B4}"/>
              </a:ext>
            </a:extLst>
          </p:cNvPr>
          <p:cNvSpPr txBox="1"/>
          <p:nvPr/>
        </p:nvSpPr>
        <p:spPr>
          <a:xfrm>
            <a:off x="5541459" y="2198451"/>
            <a:ext cx="1488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(awkward, </a:t>
            </a:r>
            <a:r>
              <a:rPr lang="en-US" sz="1400" dirty="0" err="1">
                <a:solidFill>
                  <a:schemeClr val="bg1"/>
                </a:solidFill>
              </a:rPr>
              <a:t>coffea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9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Watts</dc:creator>
  <cp:lastModifiedBy>Gordon Watts</cp:lastModifiedBy>
  <cp:revision>2</cp:revision>
  <dcterms:created xsi:type="dcterms:W3CDTF">2020-04-28T16:08:50Z</dcterms:created>
  <dcterms:modified xsi:type="dcterms:W3CDTF">2020-04-28T16:15:35Z</dcterms:modified>
</cp:coreProperties>
</file>