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68" r:id="rId3"/>
    <p:sldId id="257" r:id="rId4"/>
    <p:sldId id="269" r:id="rId5"/>
    <p:sldId id="26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FCD4-CCCE-4AE2-8B3A-9DA39F5A0B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5A358F-E92C-4DC7-AB34-FDA6A824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7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FCD4-CCCE-4AE2-8B3A-9DA39F5A0B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5A358F-E92C-4DC7-AB34-FDA6A824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3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FCD4-CCCE-4AE2-8B3A-9DA39F5A0B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5A358F-E92C-4DC7-AB34-FDA6A824F9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3168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FCD4-CCCE-4AE2-8B3A-9DA39F5A0B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5A358F-E92C-4DC7-AB34-FDA6A824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8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FCD4-CCCE-4AE2-8B3A-9DA39F5A0B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5A358F-E92C-4DC7-AB34-FDA6A824F92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23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FCD4-CCCE-4AE2-8B3A-9DA39F5A0B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5A358F-E92C-4DC7-AB34-FDA6A824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99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FCD4-CCCE-4AE2-8B3A-9DA39F5A0B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A358F-E92C-4DC7-AB34-FDA6A824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31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FCD4-CCCE-4AE2-8B3A-9DA39F5A0B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A358F-E92C-4DC7-AB34-FDA6A824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3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FCD4-CCCE-4AE2-8B3A-9DA39F5A0B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A358F-E92C-4DC7-AB34-FDA6A824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0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FCD4-CCCE-4AE2-8B3A-9DA39F5A0B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5A358F-E92C-4DC7-AB34-FDA6A824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FCD4-CCCE-4AE2-8B3A-9DA39F5A0B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5A358F-E92C-4DC7-AB34-FDA6A824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FCD4-CCCE-4AE2-8B3A-9DA39F5A0B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5A358F-E92C-4DC7-AB34-FDA6A824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FCD4-CCCE-4AE2-8B3A-9DA39F5A0B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A358F-E92C-4DC7-AB34-FDA6A824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FCD4-CCCE-4AE2-8B3A-9DA39F5A0B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A358F-E92C-4DC7-AB34-FDA6A824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5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FCD4-CCCE-4AE2-8B3A-9DA39F5A0B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A358F-E92C-4DC7-AB34-FDA6A824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4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FCD4-CCCE-4AE2-8B3A-9DA39F5A0B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5A358F-E92C-4DC7-AB34-FDA6A824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3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4FCD4-CCCE-4AE2-8B3A-9DA39F5A0B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5A358F-E92C-4DC7-AB34-FDA6A824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Names</a:t>
            </a:r>
          </a:p>
          <a:p>
            <a:endParaRPr lang="en-US" dirty="0"/>
          </a:p>
          <a:p>
            <a:r>
              <a:rPr lang="en-US" dirty="0" smtClean="0"/>
              <a:t>CS 408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77" y="429114"/>
            <a:ext cx="3216876" cy="32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Strings</a:t>
            </a:r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r>
              <a:rPr lang="en-US" dirty="0" smtClean="0"/>
              <a:t>Strings can be either defined in a double quotation marks or a apostrophe followed by the desired string value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58483"/>
            <a:ext cx="9321800" cy="750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656935"/>
            <a:ext cx="10515600" cy="9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may create procedures using the special form lambda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dd2 -&gt; procedure name</a:t>
            </a:r>
          </a:p>
          <a:p>
            <a:r>
              <a:rPr lang="en-US" dirty="0"/>
              <a:t>x</a:t>
            </a:r>
            <a:r>
              <a:rPr lang="en-US" dirty="0" smtClean="0"/>
              <a:t> -&gt; parameter</a:t>
            </a:r>
          </a:p>
          <a:p>
            <a:r>
              <a:rPr lang="en-US" dirty="0" smtClean="0"/>
              <a:t>+ x 2 -&gt; procedure body, which adds 2 to the x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94146"/>
            <a:ext cx="5839987" cy="593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595942"/>
            <a:ext cx="6999631" cy="62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Scheme has no specific “loop” </a:t>
            </a:r>
            <a:r>
              <a:rPr lang="en-US" dirty="0" smtClean="0"/>
              <a:t>constructs </a:t>
            </a:r>
            <a:r>
              <a:rPr lang="en-US" dirty="0" smtClean="0"/>
              <a:t>such as for, while, do while, etc., and looping has to be simulated by the use of recursion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other languages, such as Java, factorial function can be written with for loop, but it HAS to be done with recursion with scheme because for loop is not supported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21384"/>
            <a:ext cx="7719638" cy="10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2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Programming is supported in scheme by the use of objects and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5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Error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can be “raised” by the user code via the raise or raise-</a:t>
            </a:r>
            <a:r>
              <a:rPr lang="en-US" dirty="0" err="1" smtClean="0"/>
              <a:t>continuable</a:t>
            </a:r>
            <a:r>
              <a:rPr lang="en-US" dirty="0" smtClean="0"/>
              <a:t> procedures. Condition has to be defined if user wants to raise an exception.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898" y="3384077"/>
            <a:ext cx="6494203" cy="187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2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Brief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Strongly-typed language</a:t>
            </a:r>
          </a:p>
          <a:p>
            <a:r>
              <a:rPr lang="en-US" dirty="0" smtClean="0"/>
              <a:t>Language was designed to have few, regular constructs which compose well to support a variety of programming styles including functional, object-oriented, and imperative</a:t>
            </a:r>
          </a:p>
          <a:p>
            <a:r>
              <a:rPr lang="en-US" dirty="0" smtClean="0"/>
              <a:t>Scheme is based on lambda calculus</a:t>
            </a:r>
          </a:p>
          <a:p>
            <a:r>
              <a:rPr lang="en-US" dirty="0" smtClean="0"/>
              <a:t>Scheme has lexical scoping, uniform evaluation rules, and uniform treatment of data types</a:t>
            </a:r>
          </a:p>
          <a:p>
            <a:r>
              <a:rPr lang="en-US" dirty="0" smtClean="0"/>
              <a:t>Does not support pointer, uninitialized variables, specialized looping constructs (for, while, do while, etc.) or explicit storage management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2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Created at the MIT AI Lab in 1975, designed by Guy Steele and Gerald Sussman</a:t>
            </a:r>
          </a:p>
          <a:p>
            <a:r>
              <a:rPr lang="en-US" dirty="0" smtClean="0"/>
              <a:t>Scheme is one of the two dialects of Lisp, introduced in 1958, and focus was to optimize and improve functional programming feature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424" y="1393504"/>
            <a:ext cx="2352675" cy="299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754" y="1393504"/>
            <a:ext cx="23526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Difference in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Compared with C programming language</a:t>
            </a:r>
          </a:p>
          <a:p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3" y="2640128"/>
            <a:ext cx="7493429" cy="27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4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45956"/>
            <a:ext cx="8915400" cy="3777622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Semi-colon in scheme is used for commenting purposes, it ignores all the following text on the line</a:t>
            </a:r>
          </a:p>
          <a:p>
            <a:r>
              <a:rPr lang="en-US" dirty="0" smtClean="0"/>
              <a:t>This line of codes, obviously, prints out Hello, World! On the console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47" y="2145956"/>
            <a:ext cx="7684442" cy="128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4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49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Boolean</a:t>
            </a:r>
          </a:p>
          <a:p>
            <a:endParaRPr lang="en-US" u="sng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#t -&gt; true</a:t>
            </a:r>
          </a:p>
          <a:p>
            <a:r>
              <a:rPr lang="en-US" dirty="0" smtClean="0"/>
              <a:t>#f -&gt; false</a:t>
            </a:r>
          </a:p>
          <a:p>
            <a:r>
              <a:rPr lang="en-US" dirty="0" smtClean="0"/>
              <a:t>Name of the data type followed by the question mark checks if the following statement is that of the same data type, then prints out the result in a Boolean value, as shown above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47188"/>
            <a:ext cx="7370334" cy="6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8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/>
              <a:t>Numbers</a:t>
            </a:r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r>
              <a:rPr lang="en-US" dirty="0" smtClean="0"/>
              <a:t>Scheme does not have a numeric data types such as short, long, float, double like in C++, Java, etc.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479846"/>
            <a:ext cx="9458626" cy="256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Numbers (Arithmetic Operators)</a:t>
            </a:r>
          </a:p>
          <a:p>
            <a:endParaRPr lang="en-US" u="sng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Operator comes in front of all operands</a:t>
            </a:r>
          </a:p>
          <a:p>
            <a:r>
              <a:rPr lang="en-US" dirty="0" smtClean="0"/>
              <a:t>If there is only one operand, subtraction and division operators act as a unary operators, and return the negation and the reciprocal respectively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49624"/>
            <a:ext cx="10260356" cy="16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Characters</a:t>
            </a:r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r>
              <a:rPr lang="en-US" dirty="0" smtClean="0"/>
              <a:t>Characters must be followed by the sharp-backslash</a:t>
            </a:r>
          </a:p>
          <a:p>
            <a:r>
              <a:rPr lang="en-US" dirty="0" smtClean="0"/>
              <a:t>Can be compared using (char=?) , (char&lt;?), (char&gt;=?), etc. and can be converted to upper/lower case by using (char-</a:t>
            </a:r>
            <a:r>
              <a:rPr lang="en-US" dirty="0" err="1" smtClean="0"/>
              <a:t>downcase</a:t>
            </a:r>
            <a:r>
              <a:rPr lang="en-US" dirty="0" smtClean="0"/>
              <a:t> #\A) or (char-</a:t>
            </a:r>
            <a:r>
              <a:rPr lang="en-US" dirty="0" err="1" smtClean="0"/>
              <a:t>upcase</a:t>
            </a:r>
            <a:r>
              <a:rPr lang="en-US" dirty="0" smtClean="0"/>
              <a:t> #\a)</a:t>
            </a:r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73821"/>
            <a:ext cx="8111739" cy="97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913</TotalTime>
  <Words>494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Scheme</vt:lpstr>
      <vt:lpstr>Brief Introduction</vt:lpstr>
      <vt:lpstr>Brief History</vt:lpstr>
      <vt:lpstr>Difference in syntax</vt:lpstr>
      <vt:lpstr>Hello, World!</vt:lpstr>
      <vt:lpstr>Data Types</vt:lpstr>
      <vt:lpstr>Data Types</vt:lpstr>
      <vt:lpstr>Data Types</vt:lpstr>
      <vt:lpstr>Data Types</vt:lpstr>
      <vt:lpstr>Data Types</vt:lpstr>
      <vt:lpstr>Procedures</vt:lpstr>
      <vt:lpstr>Recursion</vt:lpstr>
      <vt:lpstr>Objects and classes</vt:lpstr>
      <vt:lpstr>Error Detection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Scheme</dc:title>
  <dc:creator>Sang Choi</dc:creator>
  <cp:lastModifiedBy>Sang Choi</cp:lastModifiedBy>
  <cp:revision>19</cp:revision>
  <dcterms:created xsi:type="dcterms:W3CDTF">2015-05-18T18:57:13Z</dcterms:created>
  <dcterms:modified xsi:type="dcterms:W3CDTF">2015-05-21T06:23:05Z</dcterms:modified>
</cp:coreProperties>
</file>