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27.png" ContentType="image/png"/>
  <Override PartName="/ppt/media/image36.png" ContentType="image/png"/>
  <Override PartName="/ppt/media/image126.png" ContentType="image/png"/>
  <Override PartName="/ppt/media/image35.png" ContentType="image/png"/>
  <Override PartName="/ppt/media/image125.png" ContentType="image/png"/>
  <Override PartName="/ppt/media/image34.png" ContentType="image/png"/>
  <Override PartName="/ppt/media/image124.png" ContentType="image/png"/>
  <Override PartName="/ppt/media/image33.png" ContentType="image/png"/>
  <Override PartName="/ppt/media/image69.png" ContentType="image/png"/>
  <Override PartName="/ppt/media/image86.png" ContentType="image/png"/>
  <Override PartName="/ppt/media/image52.png" ContentType="image/png"/>
  <Override PartName="/ppt/media/image95.png" ContentType="image/png"/>
  <Override PartName="/ppt/media/image68.png" ContentType="image/png"/>
  <Override PartName="/ppt/media/image85.png" ContentType="image/png"/>
  <Override PartName="/ppt/media/image42.png" ContentType="image/png"/>
  <Override PartName="/ppt/media/image77.png" ContentType="image/png"/>
  <Override PartName="/ppt/media/image94.png" ContentType="image/png"/>
  <Override PartName="/ppt/media/image51.png" ContentType="image/png"/>
  <Override PartName="/ppt/media/image135.jpeg" ContentType="image/jpeg"/>
  <Override PartName="/ppt/media/image67.png" ContentType="image/png"/>
  <Override PartName="/ppt/media/image84.png" ContentType="image/png"/>
  <Override PartName="/ppt/media/image41.png" ContentType="image/png"/>
  <Override PartName="/ppt/media/image50.png" ContentType="image/png"/>
  <Override PartName="/ppt/media/image93.png" ContentType="image/png"/>
  <Override PartName="/ppt/media/image83.png" ContentType="image/png"/>
  <Override PartName="/ppt/media/image7.jpeg" ContentType="image/jpeg"/>
  <Override PartName="/ppt/media/image1.jpeg" ContentType="image/jpeg"/>
  <Override PartName="/ppt/media/image2.jpeg" ContentType="image/jpeg"/>
  <Override PartName="/ppt/media/image55.png" ContentType="image/png"/>
  <Override PartName="/ppt/media/image63.png" ContentType="image/png"/>
  <Override PartName="/ppt/media/image65.png" ContentType="image/png"/>
  <Override PartName="/ppt/media/image48.png" ContentType="image/png"/>
  <Override PartName="/ppt/media/image64.png" ContentType="image/png"/>
  <Override PartName="/ppt/media/image9.png" ContentType="image/png"/>
  <Override PartName="/ppt/media/image43.png" ContentType="image/png"/>
  <Override PartName="/ppt/media/image134.png" ContentType="image/png"/>
  <Override PartName="/ppt/media/image47.png" ContentType="image/png"/>
  <Override PartName="/ppt/media/image133.jpeg" ContentType="image/jpeg"/>
  <Override PartName="/ppt/media/image66.png" ContentType="image/png"/>
  <Override PartName="/ppt/media/image49.png" ContentType="image/png"/>
  <Override PartName="/ppt/media/image39.png" ContentType="image/png"/>
  <Override PartName="/ppt/media/image56.png" ContentType="image/png"/>
  <Override PartName="/ppt/media/image73.png" ContentType="image/png"/>
  <Override PartName="/ppt/media/image40.png" ContentType="image/png"/>
  <Override PartName="/ppt/media/image131.png" ContentType="image/png"/>
  <Override PartName="/ppt/media/image6.png" ContentType="image/png"/>
  <Override PartName="/ppt/media/image75.png" ContentType="image/png"/>
  <Override PartName="/ppt/media/image58.png" ContentType="image/png"/>
  <Override PartName="/ppt/media/image38.png" ContentType="image/png"/>
  <Override PartName="/ppt/media/image129.png" ContentType="image/png"/>
  <Override PartName="/ppt/media/image91.png" ContentType="image/png"/>
  <Override PartName="/ppt/media/image76.png" ContentType="image/png"/>
  <Override PartName="/ppt/media/image59.png" ContentType="image/png"/>
  <Override PartName="/ppt/media/image74.png" ContentType="image/png"/>
  <Override PartName="/ppt/media/image57.png" ContentType="image/png"/>
  <Override PartName="/ppt/media/image130.png" ContentType="image/png"/>
  <Override PartName="/ppt/media/image5.png" ContentType="image/png"/>
  <Override PartName="/ppt/media/image8.png" ContentType="image/png"/>
  <Override PartName="/ppt/media/image54.png" ContentType="image/png"/>
  <Override PartName="/ppt/media/image97.png" ContentType="image/png"/>
  <Override PartName="/ppt/media/image128.png" ContentType="image/png"/>
  <Override PartName="/ppt/media/image132.jpeg" ContentType="image/jpeg"/>
  <Override PartName="/ppt/media/image37.png" ContentType="image/png"/>
  <Override PartName="/ppt/media/image53.png" ContentType="image/png"/>
  <Override PartName="/ppt/media/image96.png" ContentType="image/png"/>
  <Override PartName="/ppt/media/image78.png" ContentType="image/png"/>
  <Override PartName="/ppt/media/image4.png" ContentType="image/png"/>
  <Override PartName="/ppt/media/image3.jpeg" ContentType="image/jpeg"/>
  <Override PartName="/ppt/media/image79.png" ContentType="image/png"/>
  <Override PartName="/ppt/media/image19.png" ContentType="image/png"/>
  <Override PartName="/ppt/media/image44.png" ContentType="image/png"/>
  <Override PartName="/ppt/media/image87.png" ContentType="image/png"/>
  <Override PartName="/ppt/media/image45.png" ContentType="image/png"/>
  <Override PartName="/ppt/media/image88.png" ContentType="image/png"/>
  <Override PartName="/ppt/media/image46.png" ContentType="image/png"/>
  <Override PartName="/ppt/media/image89.png" ContentType="image/png"/>
  <Override PartName="/ppt/media/image2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90.png" ContentType="image/png"/>
  <Override PartName="/ppt/media/image92.png" ContentType="image/png"/>
  <Override PartName="/ppt/media/image98.png" ContentType="image/png"/>
  <Override PartName="/ppt/media/image100.png" ContentType="image/png"/>
  <Override PartName="/ppt/media/image99.png" ContentType="image/png"/>
  <Override PartName="/ppt/media/image10.png" ContentType="image/png"/>
  <Override PartName="/ppt/media/image101.png" ContentType="image/png"/>
  <Override PartName="/ppt/media/image11.png" ContentType="image/png"/>
  <Override PartName="/ppt/media/image102.png" ContentType="image/png"/>
  <Override PartName="/ppt/media/image12.png" ContentType="image/png"/>
  <Override PartName="/ppt/media/image103.png" ContentType="image/png"/>
  <Override PartName="/ppt/media/image13.png" ContentType="image/png"/>
  <Override PartName="/ppt/media/image104.png" ContentType="image/png"/>
  <Override PartName="/ppt/media/image14.png" ContentType="image/png"/>
  <Override PartName="/ppt/media/image105.png" ContentType="image/png"/>
  <Override PartName="/ppt/media/image15.png" ContentType="image/png"/>
  <Override PartName="/ppt/media/image106.png" ContentType="image/png"/>
  <Override PartName="/ppt/media/image16.png" ContentType="image/png"/>
  <Override PartName="/ppt/media/image107.png" ContentType="image/png"/>
  <Override PartName="/ppt/media/image17.png" ContentType="image/png"/>
  <Override PartName="/ppt/media/image108.png" ContentType="image/png"/>
  <Override PartName="/ppt/media/image18.png" ContentType="image/png"/>
  <Override PartName="/ppt/media/image109.png" ContentType="image/png"/>
  <Override PartName="/ppt/media/image110.png" ContentType="image/png"/>
  <Override PartName="/ppt/media/image20.png" ContentType="image/png"/>
  <Override PartName="/ppt/media/image111.png" ContentType="image/png"/>
  <Override PartName="/ppt/media/image21.png" ContentType="image/png"/>
  <Override PartName="/ppt/media/image112.png" ContentType="image/png"/>
  <Override PartName="/ppt/media/image22.png" ContentType="image/png"/>
  <Override PartName="/ppt/media/image113.png" ContentType="image/png"/>
  <Override PartName="/ppt/media/image23.png" ContentType="image/png"/>
  <Override PartName="/ppt/media/image114.png" ContentType="image/png"/>
  <Override PartName="/ppt/media/image24.png" ContentType="image/png"/>
  <Override PartName="/ppt/media/image115.png" ContentType="image/png"/>
  <Override PartName="/ppt/media/image25.png" ContentType="image/png"/>
  <Override PartName="/ppt/media/image116.png" ContentType="image/png"/>
  <Override PartName="/ppt/media/image26.png" ContentType="image/png"/>
  <Override PartName="/ppt/media/image117.png" ContentType="image/png"/>
  <Override PartName="/ppt/media/image27.png" ContentType="image/png"/>
  <Override PartName="/ppt/media/image118.png" ContentType="image/png"/>
  <Override PartName="/ppt/media/image28.png" ContentType="image/png"/>
  <Override PartName="/ppt/media/image119.png" ContentType="image/png"/>
  <Override PartName="/ppt/media/image120.png" ContentType="image/png"/>
  <Override PartName="/ppt/media/image30.png" ContentType="image/png"/>
  <Override PartName="/ppt/media/image121.png" ContentType="image/png"/>
  <Override PartName="/ppt/media/image31.png" ContentType="image/png"/>
  <Override PartName="/ppt/media/image122.png" ContentType="image/png"/>
  <Override PartName="/ppt/media/image32.png" ContentType="image/png"/>
  <Override PartName="/ppt/media/image123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B072D1-4BD5-4AD7-9248-3C4A196E49E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A8A0EE-6611-4400-8D26-4FD7AAAE366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838E55-5E98-4BA6-A61A-68F17074A74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35E790-645B-4F0C-83E9-33F565BB7EC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7AFC1D-42B9-403B-B77C-866FE43C557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569B26-BA18-48DD-9AB2-9E11793669A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682056-8E3C-4D08-97E3-26977AA6853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516344-7CC8-48B0-B8E7-72B1943C933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D1FB45-85E8-47B5-8C72-2668C51F9FC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4A52D7-6A63-4C4A-841C-C3B55786D17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CDDACB-975B-4D20-A8C2-3CC579417AA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564496-6A3F-480C-BD3F-343A8BBE475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5F27C2-CB25-4CCD-93B9-18FC024E54D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98D2B5-07DB-4124-90D2-5056C10A3AB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101526-41AF-4775-8C97-2F6192B9DF1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78E97-B7FC-40B6-9A17-0A9B11B26E8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DF3DB-F26D-403F-8261-0692B8B0BC9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4A554-2480-4F05-B15F-E580DAEE151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DE84D1-D295-4574-9BBA-AA778CFD656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F0E972-B84C-4621-8E3C-08BF06CE7C5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47C24C-8DEC-4EF2-A9A7-F53155F0EFC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BC082-6E3D-45AA-A8DF-96CC2B833D0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21A9A4-C4F1-46B5-A8BF-2AFAEA89244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DCA80-4150-40C8-844A-4CEB05D41C2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BF132E-B280-4113-9A00-30932F87773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052D0-65B8-48B5-9A46-1488B3F5AA6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6913F4-0726-4575-A061-A4ADD8071D5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5768E-B1FC-48DD-ACE8-6BB61679EE04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451769-DD7A-4ABB-BB2C-C45C75B330B0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8C6B5B-1E3A-4E38-83AE-6B3C67E04A5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92AE5-8F12-4EE1-9EF4-A3009B616D7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25337F-CD28-42D5-A111-902A5D53125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0BD02A-DC1B-4F34-B934-18739828CC0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812AC-D38F-45AD-8C0B-7B36EC7D3A23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A16D7-7CC5-46CA-83BD-07FDC63F1C0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37991-DCB8-4BB6-A12F-199C9D7EC013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030E53-C983-4946-921B-BDBA9481DB7B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C5B971B-6C18-4F3D-8236-A9488832FA2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E79FC4-37DC-425B-8190-5BB9B6BA8F82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0F98D6-E71A-4C2C-8DA1-5EEBC45A74F0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806788-7251-4E69-933B-AF11D06C3CC9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FA389D-0D37-4664-B2F5-83C0E72C24D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1BEC9C-ADD6-4BCE-AC5B-D894976D1831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9739FA-9CC4-4E93-B19A-48261874DAE2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2117A6-1506-4ECA-B9BA-FBC98C2CBCE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A7A51F-E710-4099-B779-B3D9D865621E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9BE13D-B6C8-4421-9856-8EF9BAD219A6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5E4129-A8CD-4882-AA7C-D7376F1A2E4E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7358BD-E41A-4FD9-A585-C3BD836B833C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E34C1D-02A6-46E3-9618-199F9DCB9CD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821264-5ECE-4ADB-80F9-C04200E98ED1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0109E5-990D-4746-95D0-CA661349671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A52911-F34A-4C42-92EB-AF356A625394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0400" y="330840"/>
            <a:ext cx="8520120" cy="50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4BB0CD-8E77-4841-870D-5246BB70FCF7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74A382-6F1B-4B74-8E6F-C590E6DAEED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262DE6-00E9-4B5E-A904-CC4B123E2EB6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E0B6EE-F407-4F43-A151-834C77D8393A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087D5F-714A-4D2C-9A8D-F8010428BAF2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6268B9-6C6E-4078-9FBF-6ABDD67A9835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206012-4090-47B8-A0DB-A0C115531DD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4400" cy="5181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5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1784880"/>
            <a:ext cx="7935120" cy="1144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E3E54C-0A9E-468D-912E-0F83DD04567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0A4995-7BA7-4396-97B9-A730E9509D9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20120" cy="198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0400" y="14263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4918A8-5A76-4569-8AAA-4586A24D23D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47ACDF-5724-4C14-84BC-C64C473288B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C34157-F7B5-472A-BB2E-7E8FAACD0BA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40" Type="http://schemas.openxmlformats.org/officeDocument/2006/relationships/image" Target="../media/image85.png"/><Relationship Id="rId4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5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4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111.png"/><Relationship Id="rId29" Type="http://schemas.openxmlformats.org/officeDocument/2006/relationships/image" Target="../media/image112.png"/><Relationship Id="rId30" Type="http://schemas.openxmlformats.org/officeDocument/2006/relationships/image" Target="../media/image113.png"/><Relationship Id="rId31" Type="http://schemas.openxmlformats.org/officeDocument/2006/relationships/image" Target="../media/image114.png"/><Relationship Id="rId32" Type="http://schemas.openxmlformats.org/officeDocument/2006/relationships/image" Target="../media/image115.png"/><Relationship Id="rId33" Type="http://schemas.openxmlformats.org/officeDocument/2006/relationships/image" Target="../media/image116.png"/><Relationship Id="rId34" Type="http://schemas.openxmlformats.org/officeDocument/2006/relationships/image" Target="../media/image117.png"/><Relationship Id="rId35" Type="http://schemas.openxmlformats.org/officeDocument/2006/relationships/image" Target="../media/image118.png"/><Relationship Id="rId36" Type="http://schemas.openxmlformats.org/officeDocument/2006/relationships/image" Target="../media/image119.png"/><Relationship Id="rId37" Type="http://schemas.openxmlformats.org/officeDocument/2006/relationships/image" Target="../media/image120.png"/><Relationship Id="rId38" Type="http://schemas.openxmlformats.org/officeDocument/2006/relationships/image" Target="../media/image121.png"/><Relationship Id="rId39" Type="http://schemas.openxmlformats.org/officeDocument/2006/relationships/image" Target="../media/image122.png"/><Relationship Id="rId40" Type="http://schemas.openxmlformats.org/officeDocument/2006/relationships/image" Target="../media/image123.png"/><Relationship Id="rId41" Type="http://schemas.openxmlformats.org/officeDocument/2006/relationships/image" Target="../media/image124.png"/><Relationship Id="rId42" Type="http://schemas.openxmlformats.org/officeDocument/2006/relationships/image" Target="../media/image125.png"/><Relationship Id="rId43" Type="http://schemas.openxmlformats.org/officeDocument/2006/relationships/image" Target="../media/image126.png"/><Relationship Id="rId44" Type="http://schemas.openxmlformats.org/officeDocument/2006/relationships/image" Target="../media/image127.png"/><Relationship Id="rId45" Type="http://schemas.openxmlformats.org/officeDocument/2006/relationships/image" Target="../media/image128.png"/><Relationship Id="rId46" Type="http://schemas.openxmlformats.org/officeDocument/2006/relationships/image" Target="../media/image129.png"/><Relationship Id="rId47" Type="http://schemas.openxmlformats.org/officeDocument/2006/relationships/image" Target="../media/image130.png"/><Relationship Id="rId48" Type="http://schemas.openxmlformats.org/officeDocument/2006/relationships/image" Target="../media/image131.png"/><Relationship Id="rId49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2.jpe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image" Target="../media/image134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960" cy="48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9280" cy="237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C++ Developer. Professional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Google Shape;142;p25"/>
          <p:cNvGraphicFramePr/>
          <p:nvPr/>
        </p:nvGraphicFramePr>
        <p:xfrm>
          <a:off x="952560" y="1544040"/>
          <a:ext cx="7238520" cy="1179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1" name="Google Shape;143;p25"/>
          <p:cNvSpPr/>
          <p:nvPr/>
        </p:nvSpPr>
        <p:spPr>
          <a:xfrm>
            <a:off x="4994640" y="3348000"/>
            <a:ext cx="3228840" cy="70632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80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84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Google Shape;159;p28" descr=""/>
          <p:cNvPicPr/>
          <p:nvPr/>
        </p:nvPicPr>
        <p:blipFill>
          <a:blip r:embed="rId1"/>
          <a:stretch/>
        </p:blipFill>
        <p:spPr>
          <a:xfrm>
            <a:off x="617760" y="38520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16" name="Google Shape;160;p28" descr=""/>
          <p:cNvPicPr/>
          <p:nvPr/>
        </p:nvPicPr>
        <p:blipFill>
          <a:blip r:embed="rId2"/>
          <a:stretch/>
        </p:blipFill>
        <p:spPr>
          <a:xfrm>
            <a:off x="61776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17" name="Google Shape;161;p28" descr=""/>
          <p:cNvPicPr/>
          <p:nvPr/>
        </p:nvPicPr>
        <p:blipFill>
          <a:blip r:embed="rId3"/>
          <a:stretch/>
        </p:blipFill>
        <p:spPr>
          <a:xfrm>
            <a:off x="617760" y="15969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18" name="Google Shape;162;p28" descr=""/>
          <p:cNvPicPr/>
          <p:nvPr/>
        </p:nvPicPr>
        <p:blipFill>
          <a:blip r:embed="rId4"/>
          <a:stretch/>
        </p:blipFill>
        <p:spPr>
          <a:xfrm>
            <a:off x="617760" y="2355120"/>
            <a:ext cx="620280" cy="620280"/>
          </a:xfrm>
          <a:prstGeom prst="rect">
            <a:avLst/>
          </a:prstGeom>
          <a:ln w="0">
            <a:noFill/>
          </a:ln>
        </p:spPr>
      </p:pic>
      <p:sp>
        <p:nvSpPr>
          <p:cNvPr id="319" name="Google Shape;163;p28"/>
          <p:cNvSpPr/>
          <p:nvPr/>
        </p:nvSpPr>
        <p:spPr>
          <a:xfrm>
            <a:off x="544320" y="1126800"/>
            <a:ext cx="258768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Google Shape;164;p28" descr=""/>
          <p:cNvPicPr/>
          <p:nvPr/>
        </p:nvPicPr>
        <p:blipFill>
          <a:blip r:embed="rId5"/>
          <a:stretch/>
        </p:blipFill>
        <p:spPr>
          <a:xfrm>
            <a:off x="1313280" y="38520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165;p28" descr=""/>
          <p:cNvPicPr/>
          <p:nvPr/>
        </p:nvPicPr>
        <p:blipFill>
          <a:blip r:embed="rId6"/>
          <a:stretch/>
        </p:blipFill>
        <p:spPr>
          <a:xfrm>
            <a:off x="131328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2" name="Google Shape;166;p28" descr=""/>
          <p:cNvPicPr/>
          <p:nvPr/>
        </p:nvPicPr>
        <p:blipFill>
          <a:blip r:embed="rId7"/>
          <a:stretch/>
        </p:blipFill>
        <p:spPr>
          <a:xfrm>
            <a:off x="131328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3" name="Google Shape;167;p28" descr=""/>
          <p:cNvPicPr/>
          <p:nvPr/>
        </p:nvPicPr>
        <p:blipFill>
          <a:blip r:embed="rId8"/>
          <a:stretch/>
        </p:blipFill>
        <p:spPr>
          <a:xfrm>
            <a:off x="131328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4" name="Google Shape;168;p28" descr=""/>
          <p:cNvPicPr/>
          <p:nvPr/>
        </p:nvPicPr>
        <p:blipFill>
          <a:blip r:embed="rId9"/>
          <a:stretch/>
        </p:blipFill>
        <p:spPr>
          <a:xfrm>
            <a:off x="200844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5" name="Google Shape;169;p28" descr=""/>
          <p:cNvPicPr/>
          <p:nvPr/>
        </p:nvPicPr>
        <p:blipFill>
          <a:blip r:embed="rId10"/>
          <a:stretch/>
        </p:blipFill>
        <p:spPr>
          <a:xfrm>
            <a:off x="2008440" y="2355120"/>
            <a:ext cx="620280" cy="62028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170;p28"/>
          <p:cNvSpPr/>
          <p:nvPr/>
        </p:nvSpPr>
        <p:spPr>
          <a:xfrm>
            <a:off x="3111840" y="1126800"/>
            <a:ext cx="15793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Google Shape;171;p28" descr=""/>
          <p:cNvPicPr/>
          <p:nvPr/>
        </p:nvPicPr>
        <p:blipFill>
          <a:blip r:embed="rId11"/>
          <a:stretch/>
        </p:blipFill>
        <p:spPr>
          <a:xfrm>
            <a:off x="3197160" y="38520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8" name="Google Shape;172;p28" descr=""/>
          <p:cNvPicPr/>
          <p:nvPr/>
        </p:nvPicPr>
        <p:blipFill>
          <a:blip r:embed="rId12"/>
          <a:stretch/>
        </p:blipFill>
        <p:spPr>
          <a:xfrm>
            <a:off x="319716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29" name="Google Shape;173;p28" descr=""/>
          <p:cNvPicPr/>
          <p:nvPr/>
        </p:nvPicPr>
        <p:blipFill>
          <a:blip r:embed="rId13"/>
          <a:stretch/>
        </p:blipFill>
        <p:spPr>
          <a:xfrm>
            <a:off x="319716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0" name="Google Shape;174;p28" descr=""/>
          <p:cNvPicPr/>
          <p:nvPr/>
        </p:nvPicPr>
        <p:blipFill>
          <a:blip r:embed="rId14"/>
          <a:stretch/>
        </p:blipFill>
        <p:spPr>
          <a:xfrm>
            <a:off x="319716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1" name="Google Shape;175;p28" descr=""/>
          <p:cNvPicPr/>
          <p:nvPr/>
        </p:nvPicPr>
        <p:blipFill>
          <a:blip r:embed="rId15"/>
          <a:stretch/>
        </p:blipFill>
        <p:spPr>
          <a:xfrm>
            <a:off x="390384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2" name="Google Shape;176;p28" descr=""/>
          <p:cNvPicPr/>
          <p:nvPr/>
        </p:nvPicPr>
        <p:blipFill>
          <a:blip r:embed="rId16"/>
          <a:stretch/>
        </p:blipFill>
        <p:spPr>
          <a:xfrm>
            <a:off x="390384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3" name="Google Shape;177;p28" descr=""/>
          <p:cNvPicPr/>
          <p:nvPr/>
        </p:nvPicPr>
        <p:blipFill>
          <a:blip r:embed="rId17"/>
          <a:stretch/>
        </p:blipFill>
        <p:spPr>
          <a:xfrm>
            <a:off x="390384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4" name="Google Shape;178;p28" descr=""/>
          <p:cNvPicPr/>
          <p:nvPr/>
        </p:nvPicPr>
        <p:blipFill>
          <a:blip r:embed="rId18"/>
          <a:stretch/>
        </p:blipFill>
        <p:spPr>
          <a:xfrm>
            <a:off x="461052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5" name="Google Shape;179;p28" descr=""/>
          <p:cNvPicPr/>
          <p:nvPr/>
        </p:nvPicPr>
        <p:blipFill>
          <a:blip r:embed="rId19"/>
          <a:stretch/>
        </p:blipFill>
        <p:spPr>
          <a:xfrm>
            <a:off x="461052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6" name="Google Shape;180;p28" descr=""/>
          <p:cNvPicPr/>
          <p:nvPr/>
        </p:nvPicPr>
        <p:blipFill>
          <a:blip r:embed="rId20"/>
          <a:stretch/>
        </p:blipFill>
        <p:spPr>
          <a:xfrm>
            <a:off x="461052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7" name="Google Shape;181;p28" descr=""/>
          <p:cNvPicPr/>
          <p:nvPr/>
        </p:nvPicPr>
        <p:blipFill>
          <a:blip r:embed="rId21"/>
          <a:stretch/>
        </p:blipFill>
        <p:spPr>
          <a:xfrm>
            <a:off x="531720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8" name="Google Shape;182;p28" descr=""/>
          <p:cNvPicPr/>
          <p:nvPr/>
        </p:nvPicPr>
        <p:blipFill>
          <a:blip r:embed="rId22"/>
          <a:stretch/>
        </p:blipFill>
        <p:spPr>
          <a:xfrm>
            <a:off x="531720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39" name="Google Shape;183;p28" descr=""/>
          <p:cNvPicPr/>
          <p:nvPr/>
        </p:nvPicPr>
        <p:blipFill>
          <a:blip r:embed="rId23"/>
          <a:stretch/>
        </p:blipFill>
        <p:spPr>
          <a:xfrm>
            <a:off x="531720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40" name="Google Shape;184;p28" descr=""/>
          <p:cNvPicPr/>
          <p:nvPr/>
        </p:nvPicPr>
        <p:blipFill>
          <a:blip r:embed="rId24"/>
          <a:stretch/>
        </p:blipFill>
        <p:spPr>
          <a:xfrm>
            <a:off x="2008440" y="31129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41" name="Google Shape;185;p28" descr=""/>
          <p:cNvPicPr/>
          <p:nvPr/>
        </p:nvPicPr>
        <p:blipFill>
          <a:blip r:embed="rId25"/>
          <a:stretch/>
        </p:blipFill>
        <p:spPr>
          <a:xfrm>
            <a:off x="2008440" y="38520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42" name="Google Shape;186;p28" descr=""/>
          <p:cNvPicPr/>
          <p:nvPr/>
        </p:nvPicPr>
        <p:blipFill>
          <a:blip r:embed="rId26"/>
          <a:stretch/>
        </p:blipFill>
        <p:spPr>
          <a:xfrm>
            <a:off x="3903840" y="38520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43" name="Google Shape;187;p28" descr=""/>
          <p:cNvPicPr/>
          <p:nvPr/>
        </p:nvPicPr>
        <p:blipFill>
          <a:blip r:embed="rId27"/>
          <a:stretch/>
        </p:blipFill>
        <p:spPr>
          <a:xfrm>
            <a:off x="5317200" y="38520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44" name="Google Shape;188;p28" descr=""/>
          <p:cNvPicPr/>
          <p:nvPr/>
        </p:nvPicPr>
        <p:blipFill>
          <a:blip r:embed="rId28"/>
          <a:stretch/>
        </p:blipFill>
        <p:spPr>
          <a:xfrm>
            <a:off x="4610520" y="3852000"/>
            <a:ext cx="620640" cy="620640"/>
          </a:xfrm>
          <a:prstGeom prst="rect">
            <a:avLst/>
          </a:prstGeom>
          <a:ln w="0">
            <a:noFill/>
          </a:ln>
        </p:spPr>
      </p:pic>
      <p:sp>
        <p:nvSpPr>
          <p:cNvPr id="345" name="Google Shape;189;p28"/>
          <p:cNvSpPr/>
          <p:nvPr/>
        </p:nvSpPr>
        <p:spPr>
          <a:xfrm>
            <a:off x="6135480" y="330840"/>
            <a:ext cx="2655000" cy="62028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Google Shape;190;p28" descr=""/>
          <p:cNvPicPr/>
          <p:nvPr/>
        </p:nvPicPr>
        <p:blipFill>
          <a:blip r:embed="rId29"/>
          <a:stretch/>
        </p:blipFill>
        <p:spPr>
          <a:xfrm>
            <a:off x="6545160" y="38520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47" name="Google Shape;191;p28" descr=""/>
          <p:cNvPicPr/>
          <p:nvPr/>
        </p:nvPicPr>
        <p:blipFill>
          <a:blip r:embed="rId30"/>
          <a:stretch/>
        </p:blipFill>
        <p:spPr>
          <a:xfrm>
            <a:off x="653868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48" name="Google Shape;192;p28" descr=""/>
          <p:cNvPicPr/>
          <p:nvPr/>
        </p:nvPicPr>
        <p:blipFill>
          <a:blip r:embed="rId31"/>
          <a:stretch/>
        </p:blipFill>
        <p:spPr>
          <a:xfrm>
            <a:off x="652860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49" name="Google Shape;193;p28" descr=""/>
          <p:cNvPicPr/>
          <p:nvPr/>
        </p:nvPicPr>
        <p:blipFill>
          <a:blip r:embed="rId32"/>
          <a:stretch/>
        </p:blipFill>
        <p:spPr>
          <a:xfrm>
            <a:off x="6528600" y="2355120"/>
            <a:ext cx="620280" cy="620280"/>
          </a:xfrm>
          <a:prstGeom prst="rect">
            <a:avLst/>
          </a:prstGeom>
          <a:ln w="0">
            <a:noFill/>
          </a:ln>
        </p:spPr>
      </p:pic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6455160" y="1126800"/>
            <a:ext cx="157932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Google Shape;195;p28" descr=""/>
          <p:cNvPicPr/>
          <p:nvPr/>
        </p:nvPicPr>
        <p:blipFill>
          <a:blip r:embed="rId33"/>
          <a:stretch/>
        </p:blipFill>
        <p:spPr>
          <a:xfrm>
            <a:off x="7260480" y="38520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2" name="Google Shape;196;p28" descr=""/>
          <p:cNvPicPr/>
          <p:nvPr/>
        </p:nvPicPr>
        <p:blipFill>
          <a:blip r:embed="rId34"/>
          <a:stretch/>
        </p:blipFill>
        <p:spPr>
          <a:xfrm>
            <a:off x="7254000" y="311328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3" name="Google Shape;197;p28" descr=""/>
          <p:cNvPicPr/>
          <p:nvPr/>
        </p:nvPicPr>
        <p:blipFill>
          <a:blip r:embed="rId35"/>
          <a:stretch/>
        </p:blipFill>
        <p:spPr>
          <a:xfrm>
            <a:off x="724356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4" name="Google Shape;198;p28" descr=""/>
          <p:cNvPicPr/>
          <p:nvPr/>
        </p:nvPicPr>
        <p:blipFill>
          <a:blip r:embed="rId36"/>
          <a:stretch/>
        </p:blipFill>
        <p:spPr>
          <a:xfrm>
            <a:off x="724356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5" name="Google Shape;199;p28" descr=""/>
          <p:cNvPicPr/>
          <p:nvPr/>
        </p:nvPicPr>
        <p:blipFill>
          <a:blip r:embed="rId37"/>
          <a:stretch/>
        </p:blipFill>
        <p:spPr>
          <a:xfrm>
            <a:off x="7958880" y="15973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6" name="Google Shape;200;p28" descr=""/>
          <p:cNvPicPr/>
          <p:nvPr/>
        </p:nvPicPr>
        <p:blipFill>
          <a:blip r:embed="rId38"/>
          <a:stretch/>
        </p:blipFill>
        <p:spPr>
          <a:xfrm>
            <a:off x="7958880" y="2355120"/>
            <a:ext cx="620280" cy="6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84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Google Shape;206;p29" descr=""/>
          <p:cNvPicPr/>
          <p:nvPr/>
        </p:nvPicPr>
        <p:blipFill>
          <a:blip r:embed="rId1"/>
          <a:stretch/>
        </p:blipFill>
        <p:spPr>
          <a:xfrm>
            <a:off x="61992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59" name="Google Shape;207;p29" descr=""/>
          <p:cNvPicPr/>
          <p:nvPr/>
        </p:nvPicPr>
        <p:blipFill>
          <a:blip r:embed="rId2"/>
          <a:stretch/>
        </p:blipFill>
        <p:spPr>
          <a:xfrm>
            <a:off x="60732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0" name="Google Shape;208;p29" descr=""/>
          <p:cNvPicPr/>
          <p:nvPr/>
        </p:nvPicPr>
        <p:blipFill>
          <a:blip r:embed="rId3"/>
          <a:stretch/>
        </p:blipFill>
        <p:spPr>
          <a:xfrm>
            <a:off x="6073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1" name="Google Shape;209;p29" descr=""/>
          <p:cNvPicPr/>
          <p:nvPr/>
        </p:nvPicPr>
        <p:blipFill>
          <a:blip r:embed="rId4"/>
          <a:stretch/>
        </p:blipFill>
        <p:spPr>
          <a:xfrm>
            <a:off x="607320" y="2369160"/>
            <a:ext cx="620280" cy="620280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543960" y="1132560"/>
            <a:ext cx="258768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Google Shape;211;p29" descr=""/>
          <p:cNvPicPr/>
          <p:nvPr/>
        </p:nvPicPr>
        <p:blipFill>
          <a:blip r:embed="rId5"/>
          <a:stretch/>
        </p:blipFill>
        <p:spPr>
          <a:xfrm>
            <a:off x="133200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4" name="Google Shape;212;p29" descr=""/>
          <p:cNvPicPr/>
          <p:nvPr/>
        </p:nvPicPr>
        <p:blipFill>
          <a:blip r:embed="rId6"/>
          <a:stretch/>
        </p:blipFill>
        <p:spPr>
          <a:xfrm>
            <a:off x="131904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5" name="Google Shape;213;p29" descr=""/>
          <p:cNvPicPr/>
          <p:nvPr/>
        </p:nvPicPr>
        <p:blipFill>
          <a:blip r:embed="rId7"/>
          <a:stretch/>
        </p:blipFill>
        <p:spPr>
          <a:xfrm>
            <a:off x="131940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6" name="Google Shape;214;p29" descr=""/>
          <p:cNvPicPr/>
          <p:nvPr/>
        </p:nvPicPr>
        <p:blipFill>
          <a:blip r:embed="rId8"/>
          <a:stretch/>
        </p:blipFill>
        <p:spPr>
          <a:xfrm>
            <a:off x="131940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7" name="Google Shape;215;p29" descr=""/>
          <p:cNvPicPr/>
          <p:nvPr/>
        </p:nvPicPr>
        <p:blipFill>
          <a:blip r:embed="rId9"/>
          <a:stretch/>
        </p:blipFill>
        <p:spPr>
          <a:xfrm>
            <a:off x="20437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8" name="Google Shape;216;p29" descr=""/>
          <p:cNvPicPr/>
          <p:nvPr/>
        </p:nvPicPr>
        <p:blipFill>
          <a:blip r:embed="rId10"/>
          <a:stretch/>
        </p:blipFill>
        <p:spPr>
          <a:xfrm>
            <a:off x="204372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69" name="Google Shape;217;p29" descr=""/>
          <p:cNvPicPr/>
          <p:nvPr/>
        </p:nvPicPr>
        <p:blipFill>
          <a:blip r:embed="rId11"/>
          <a:stretch/>
        </p:blipFill>
        <p:spPr>
          <a:xfrm>
            <a:off x="2043720" y="31374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70" name="Google Shape;218;p29" descr=""/>
          <p:cNvPicPr/>
          <p:nvPr/>
        </p:nvPicPr>
        <p:blipFill>
          <a:blip r:embed="rId12"/>
          <a:stretch/>
        </p:blipFill>
        <p:spPr>
          <a:xfrm>
            <a:off x="2056320" y="3876840"/>
            <a:ext cx="620640" cy="62064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3"/>
          <p:cNvSpPr>
            <a:spLocks noGrp="1"/>
          </p:cNvSpPr>
          <p:nvPr>
            <p:ph type="subTitle"/>
          </p:nvPr>
        </p:nvSpPr>
        <p:spPr>
          <a:xfrm>
            <a:off x="3243240" y="1132560"/>
            <a:ext cx="258768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Google Shape;220;p29" descr=""/>
          <p:cNvPicPr/>
          <p:nvPr/>
        </p:nvPicPr>
        <p:blipFill>
          <a:blip r:embed="rId13"/>
          <a:stretch/>
        </p:blipFill>
        <p:spPr>
          <a:xfrm>
            <a:off x="331092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3" name="Google Shape;221;p29" descr=""/>
          <p:cNvPicPr/>
          <p:nvPr/>
        </p:nvPicPr>
        <p:blipFill>
          <a:blip r:embed="rId14"/>
          <a:stretch/>
        </p:blipFill>
        <p:spPr>
          <a:xfrm>
            <a:off x="33109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4" name="Google Shape;222;p29" descr=""/>
          <p:cNvPicPr/>
          <p:nvPr/>
        </p:nvPicPr>
        <p:blipFill>
          <a:blip r:embed="rId15"/>
          <a:stretch/>
        </p:blipFill>
        <p:spPr>
          <a:xfrm>
            <a:off x="331092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5" name="Google Shape;223;p29" descr=""/>
          <p:cNvPicPr/>
          <p:nvPr/>
        </p:nvPicPr>
        <p:blipFill>
          <a:blip r:embed="rId16"/>
          <a:stretch/>
        </p:blipFill>
        <p:spPr>
          <a:xfrm>
            <a:off x="404712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6" name="Google Shape;224;p29" descr=""/>
          <p:cNvPicPr/>
          <p:nvPr/>
        </p:nvPicPr>
        <p:blipFill>
          <a:blip r:embed="rId17"/>
          <a:stretch/>
        </p:blipFill>
        <p:spPr>
          <a:xfrm>
            <a:off x="40471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225;p29" descr=""/>
          <p:cNvPicPr/>
          <p:nvPr/>
        </p:nvPicPr>
        <p:blipFill>
          <a:blip r:embed="rId18"/>
          <a:stretch/>
        </p:blipFill>
        <p:spPr>
          <a:xfrm>
            <a:off x="404712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226;p29" descr=""/>
          <p:cNvPicPr/>
          <p:nvPr/>
        </p:nvPicPr>
        <p:blipFill>
          <a:blip r:embed="rId19"/>
          <a:stretch/>
        </p:blipFill>
        <p:spPr>
          <a:xfrm>
            <a:off x="331092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227;p29" descr=""/>
          <p:cNvPicPr/>
          <p:nvPr/>
        </p:nvPicPr>
        <p:blipFill>
          <a:blip r:embed="rId20"/>
          <a:stretch/>
        </p:blipFill>
        <p:spPr>
          <a:xfrm>
            <a:off x="47833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0" name="Google Shape;228;p29" descr=""/>
          <p:cNvPicPr/>
          <p:nvPr/>
        </p:nvPicPr>
        <p:blipFill>
          <a:blip r:embed="rId21"/>
          <a:stretch/>
        </p:blipFill>
        <p:spPr>
          <a:xfrm>
            <a:off x="404712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1" name="Google Shape;229;p29" descr=""/>
          <p:cNvPicPr/>
          <p:nvPr/>
        </p:nvPicPr>
        <p:blipFill>
          <a:blip r:embed="rId22"/>
          <a:stretch/>
        </p:blipFill>
        <p:spPr>
          <a:xfrm>
            <a:off x="4782960" y="236916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82" name="Google Shape;230;p29" descr=""/>
          <p:cNvPicPr/>
          <p:nvPr/>
        </p:nvPicPr>
        <p:blipFill>
          <a:blip r:embed="rId23"/>
          <a:stretch/>
        </p:blipFill>
        <p:spPr>
          <a:xfrm>
            <a:off x="4782960" y="31374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231;p29" descr=""/>
          <p:cNvPicPr/>
          <p:nvPr/>
        </p:nvPicPr>
        <p:blipFill>
          <a:blip r:embed="rId24"/>
          <a:stretch/>
        </p:blipFill>
        <p:spPr>
          <a:xfrm>
            <a:off x="4782960" y="3876840"/>
            <a:ext cx="620640" cy="62064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4"/>
          <p:cNvSpPr>
            <a:spLocks noGrp="1"/>
          </p:cNvSpPr>
          <p:nvPr>
            <p:ph type="subTitle"/>
          </p:nvPr>
        </p:nvSpPr>
        <p:spPr>
          <a:xfrm>
            <a:off x="5851080" y="1132560"/>
            <a:ext cx="157932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Google Shape;233;p29" descr=""/>
          <p:cNvPicPr/>
          <p:nvPr/>
        </p:nvPicPr>
        <p:blipFill>
          <a:blip r:embed="rId25"/>
          <a:stretch/>
        </p:blipFill>
        <p:spPr>
          <a:xfrm>
            <a:off x="592956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6" name="Google Shape;234;p29" descr=""/>
          <p:cNvPicPr/>
          <p:nvPr/>
        </p:nvPicPr>
        <p:blipFill>
          <a:blip r:embed="rId26"/>
          <a:stretch/>
        </p:blipFill>
        <p:spPr>
          <a:xfrm>
            <a:off x="592956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7" name="Google Shape;235;p29" descr=""/>
          <p:cNvPicPr/>
          <p:nvPr/>
        </p:nvPicPr>
        <p:blipFill>
          <a:blip r:embed="rId27"/>
          <a:stretch/>
        </p:blipFill>
        <p:spPr>
          <a:xfrm>
            <a:off x="592956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8" name="Google Shape;236;p29" descr=""/>
          <p:cNvPicPr/>
          <p:nvPr/>
        </p:nvPicPr>
        <p:blipFill>
          <a:blip r:embed="rId28"/>
          <a:stretch/>
        </p:blipFill>
        <p:spPr>
          <a:xfrm>
            <a:off x="592956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237;p29" descr=""/>
          <p:cNvPicPr/>
          <p:nvPr/>
        </p:nvPicPr>
        <p:blipFill>
          <a:blip r:embed="rId29"/>
          <a:stretch/>
        </p:blipFill>
        <p:spPr>
          <a:xfrm>
            <a:off x="665424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238;p29" descr=""/>
          <p:cNvPicPr/>
          <p:nvPr/>
        </p:nvPicPr>
        <p:blipFill>
          <a:blip r:embed="rId30"/>
          <a:stretch/>
        </p:blipFill>
        <p:spPr>
          <a:xfrm>
            <a:off x="665424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239;p29" descr=""/>
          <p:cNvPicPr/>
          <p:nvPr/>
        </p:nvPicPr>
        <p:blipFill>
          <a:blip r:embed="rId31"/>
          <a:stretch/>
        </p:blipFill>
        <p:spPr>
          <a:xfrm>
            <a:off x="665424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240;p29" descr=""/>
          <p:cNvPicPr/>
          <p:nvPr/>
        </p:nvPicPr>
        <p:blipFill>
          <a:blip r:embed="rId32"/>
          <a:stretch/>
        </p:blipFill>
        <p:spPr>
          <a:xfrm>
            <a:off x="665424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241;p29" descr=""/>
          <p:cNvPicPr/>
          <p:nvPr/>
        </p:nvPicPr>
        <p:blipFill>
          <a:blip r:embed="rId33"/>
          <a:stretch/>
        </p:blipFill>
        <p:spPr>
          <a:xfrm>
            <a:off x="7378920" y="38768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242;p29" descr=""/>
          <p:cNvPicPr/>
          <p:nvPr/>
        </p:nvPicPr>
        <p:blipFill>
          <a:blip r:embed="rId34"/>
          <a:stretch/>
        </p:blipFill>
        <p:spPr>
          <a:xfrm>
            <a:off x="737892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243;p29" descr=""/>
          <p:cNvPicPr/>
          <p:nvPr/>
        </p:nvPicPr>
        <p:blipFill>
          <a:blip r:embed="rId35"/>
          <a:stretch/>
        </p:blipFill>
        <p:spPr>
          <a:xfrm>
            <a:off x="737892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244;p29" descr=""/>
          <p:cNvPicPr/>
          <p:nvPr/>
        </p:nvPicPr>
        <p:blipFill>
          <a:blip r:embed="rId36"/>
          <a:stretch/>
        </p:blipFill>
        <p:spPr>
          <a:xfrm>
            <a:off x="737892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245;p29" descr=""/>
          <p:cNvPicPr/>
          <p:nvPr/>
        </p:nvPicPr>
        <p:blipFill>
          <a:blip r:embed="rId37"/>
          <a:stretch/>
        </p:blipFill>
        <p:spPr>
          <a:xfrm>
            <a:off x="8087040" y="31377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246;p29" descr=""/>
          <p:cNvPicPr/>
          <p:nvPr/>
        </p:nvPicPr>
        <p:blipFill>
          <a:blip r:embed="rId38"/>
          <a:stretch/>
        </p:blipFill>
        <p:spPr>
          <a:xfrm>
            <a:off x="8087040" y="1621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247;p29" descr=""/>
          <p:cNvPicPr/>
          <p:nvPr/>
        </p:nvPicPr>
        <p:blipFill>
          <a:blip r:embed="rId39"/>
          <a:stretch/>
        </p:blipFill>
        <p:spPr>
          <a:xfrm>
            <a:off x="8087040" y="23691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248;p29" descr=""/>
          <p:cNvPicPr/>
          <p:nvPr/>
        </p:nvPicPr>
        <p:blipFill>
          <a:blip r:embed="rId40"/>
          <a:stretch/>
        </p:blipFill>
        <p:spPr>
          <a:xfrm>
            <a:off x="8087040" y="3876840"/>
            <a:ext cx="620280" cy="6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84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272376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Google Shape;255;p30" descr=""/>
          <p:cNvPicPr/>
          <p:nvPr/>
        </p:nvPicPr>
        <p:blipFill>
          <a:blip r:embed="rId1"/>
          <a:stretch/>
        </p:blipFill>
        <p:spPr>
          <a:xfrm>
            <a:off x="6988320" y="31129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04" name="Google Shape;256;p30" descr=""/>
          <p:cNvPicPr/>
          <p:nvPr/>
        </p:nvPicPr>
        <p:blipFill>
          <a:blip r:embed="rId2"/>
          <a:stretch/>
        </p:blipFill>
        <p:spPr>
          <a:xfrm>
            <a:off x="6988320" y="159696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05" name="Google Shape;257;p30" descr=""/>
          <p:cNvPicPr/>
          <p:nvPr/>
        </p:nvPicPr>
        <p:blipFill>
          <a:blip r:embed="rId3"/>
          <a:stretch/>
        </p:blipFill>
        <p:spPr>
          <a:xfrm>
            <a:off x="6988320" y="23551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06" name="Google Shape;258;p30" descr=""/>
          <p:cNvPicPr/>
          <p:nvPr/>
        </p:nvPicPr>
        <p:blipFill>
          <a:blip r:embed="rId4"/>
          <a:stretch/>
        </p:blipFill>
        <p:spPr>
          <a:xfrm>
            <a:off x="6988320" y="38329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07" name="Google Shape;259;p30" descr=""/>
          <p:cNvPicPr/>
          <p:nvPr/>
        </p:nvPicPr>
        <p:blipFill>
          <a:blip r:embed="rId5"/>
          <a:stretch/>
        </p:blipFill>
        <p:spPr>
          <a:xfrm>
            <a:off x="7728480" y="235836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260;p30" descr=""/>
          <p:cNvPicPr/>
          <p:nvPr/>
        </p:nvPicPr>
        <p:blipFill>
          <a:blip r:embed="rId6"/>
          <a:stretch/>
        </p:blipFill>
        <p:spPr>
          <a:xfrm>
            <a:off x="7728480" y="159696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261;p30" descr=""/>
          <p:cNvPicPr/>
          <p:nvPr/>
        </p:nvPicPr>
        <p:blipFill>
          <a:blip r:embed="rId7"/>
          <a:stretch/>
        </p:blipFill>
        <p:spPr>
          <a:xfrm>
            <a:off x="7728120" y="311616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10" name="Google Shape;262;p30" descr=""/>
          <p:cNvPicPr/>
          <p:nvPr/>
        </p:nvPicPr>
        <p:blipFill>
          <a:blip r:embed="rId8"/>
          <a:stretch/>
        </p:blipFill>
        <p:spPr>
          <a:xfrm>
            <a:off x="7728120" y="3836160"/>
            <a:ext cx="620640" cy="62064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3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157932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Google Shape;264;p30" descr=""/>
          <p:cNvPicPr/>
          <p:nvPr/>
        </p:nvPicPr>
        <p:blipFill>
          <a:blip r:embed="rId9"/>
          <a:stretch/>
        </p:blipFill>
        <p:spPr>
          <a:xfrm>
            <a:off x="621000" y="3124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265;p30" descr=""/>
          <p:cNvPicPr/>
          <p:nvPr/>
        </p:nvPicPr>
        <p:blipFill>
          <a:blip r:embed="rId10"/>
          <a:stretch/>
        </p:blipFill>
        <p:spPr>
          <a:xfrm>
            <a:off x="1348920" y="3124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266;p30" descr=""/>
          <p:cNvPicPr/>
          <p:nvPr/>
        </p:nvPicPr>
        <p:blipFill>
          <a:blip r:embed="rId11"/>
          <a:stretch/>
        </p:blipFill>
        <p:spPr>
          <a:xfrm>
            <a:off x="2080080" y="312480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267;p30" descr=""/>
          <p:cNvPicPr/>
          <p:nvPr/>
        </p:nvPicPr>
        <p:blipFill>
          <a:blip r:embed="rId12"/>
          <a:stretch/>
        </p:blipFill>
        <p:spPr>
          <a:xfrm>
            <a:off x="1348920" y="38840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16" name="Google Shape;268;p30" descr=""/>
          <p:cNvPicPr/>
          <p:nvPr/>
        </p:nvPicPr>
        <p:blipFill>
          <a:blip r:embed="rId13"/>
          <a:stretch/>
        </p:blipFill>
        <p:spPr>
          <a:xfrm>
            <a:off x="618120" y="388404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269;p30" descr=""/>
          <p:cNvPicPr/>
          <p:nvPr/>
        </p:nvPicPr>
        <p:blipFill>
          <a:blip r:embed="rId14"/>
          <a:stretch/>
        </p:blipFill>
        <p:spPr>
          <a:xfrm>
            <a:off x="2079720" y="388368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18" name="Google Shape;270;p30" descr=""/>
          <p:cNvPicPr/>
          <p:nvPr/>
        </p:nvPicPr>
        <p:blipFill>
          <a:blip r:embed="rId15"/>
          <a:stretch/>
        </p:blipFill>
        <p:spPr>
          <a:xfrm>
            <a:off x="1348920" y="16056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19" name="Google Shape;271;p30" descr=""/>
          <p:cNvPicPr/>
          <p:nvPr/>
        </p:nvPicPr>
        <p:blipFill>
          <a:blip r:embed="rId16"/>
          <a:stretch/>
        </p:blipFill>
        <p:spPr>
          <a:xfrm>
            <a:off x="617760" y="16056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0" name="Google Shape;272;p30" descr=""/>
          <p:cNvPicPr/>
          <p:nvPr/>
        </p:nvPicPr>
        <p:blipFill>
          <a:blip r:embed="rId17"/>
          <a:stretch/>
        </p:blipFill>
        <p:spPr>
          <a:xfrm>
            <a:off x="2816640" y="15973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1" name="Google Shape;273;p30" descr=""/>
          <p:cNvPicPr/>
          <p:nvPr/>
        </p:nvPicPr>
        <p:blipFill>
          <a:blip r:embed="rId18"/>
          <a:stretch/>
        </p:blipFill>
        <p:spPr>
          <a:xfrm>
            <a:off x="2079720" y="16056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2" name="Google Shape;274;p30" descr=""/>
          <p:cNvPicPr/>
          <p:nvPr/>
        </p:nvPicPr>
        <p:blipFill>
          <a:blip r:embed="rId19"/>
          <a:stretch/>
        </p:blipFill>
        <p:spPr>
          <a:xfrm>
            <a:off x="3553920" y="38754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3" name="Google Shape;275;p30" descr=""/>
          <p:cNvPicPr/>
          <p:nvPr/>
        </p:nvPicPr>
        <p:blipFill>
          <a:blip r:embed="rId20"/>
          <a:stretch/>
        </p:blipFill>
        <p:spPr>
          <a:xfrm>
            <a:off x="3553920" y="311616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4" name="Google Shape;276;p30" descr=""/>
          <p:cNvPicPr/>
          <p:nvPr/>
        </p:nvPicPr>
        <p:blipFill>
          <a:blip r:embed="rId21"/>
          <a:stretch/>
        </p:blipFill>
        <p:spPr>
          <a:xfrm>
            <a:off x="2816640" y="23569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277;p30" descr=""/>
          <p:cNvPicPr/>
          <p:nvPr/>
        </p:nvPicPr>
        <p:blipFill>
          <a:blip r:embed="rId22"/>
          <a:stretch/>
        </p:blipFill>
        <p:spPr>
          <a:xfrm>
            <a:off x="3553920" y="15973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278;p30" descr=""/>
          <p:cNvPicPr/>
          <p:nvPr/>
        </p:nvPicPr>
        <p:blipFill>
          <a:blip r:embed="rId23"/>
          <a:stretch/>
        </p:blipFill>
        <p:spPr>
          <a:xfrm>
            <a:off x="623880" y="23652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279;p30" descr=""/>
          <p:cNvPicPr/>
          <p:nvPr/>
        </p:nvPicPr>
        <p:blipFill>
          <a:blip r:embed="rId24"/>
          <a:stretch/>
        </p:blipFill>
        <p:spPr>
          <a:xfrm>
            <a:off x="2079720" y="23652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8" name="Google Shape;280;p30" descr=""/>
          <p:cNvPicPr/>
          <p:nvPr/>
        </p:nvPicPr>
        <p:blipFill>
          <a:blip r:embed="rId25"/>
          <a:stretch/>
        </p:blipFill>
        <p:spPr>
          <a:xfrm>
            <a:off x="1348920" y="236520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281;p30" descr=""/>
          <p:cNvPicPr/>
          <p:nvPr/>
        </p:nvPicPr>
        <p:blipFill>
          <a:blip r:embed="rId26"/>
          <a:stretch/>
        </p:blipFill>
        <p:spPr>
          <a:xfrm>
            <a:off x="3553920" y="2356920"/>
            <a:ext cx="620640" cy="62064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282;p30" descr=""/>
          <p:cNvPicPr/>
          <p:nvPr/>
        </p:nvPicPr>
        <p:blipFill>
          <a:blip r:embed="rId27"/>
          <a:stretch/>
        </p:blipFill>
        <p:spPr>
          <a:xfrm>
            <a:off x="2817000" y="3116520"/>
            <a:ext cx="620280" cy="620280"/>
          </a:xfrm>
          <a:prstGeom prst="rect">
            <a:avLst/>
          </a:prstGeom>
          <a:ln w="0">
            <a:noFill/>
          </a:ln>
        </p:spPr>
      </p:pic>
      <p:pic>
        <p:nvPicPr>
          <p:cNvPr id="431" name="Google Shape;283;p30" descr=""/>
          <p:cNvPicPr/>
          <p:nvPr/>
        </p:nvPicPr>
        <p:blipFill>
          <a:blip r:embed="rId28"/>
          <a:stretch/>
        </p:blipFill>
        <p:spPr>
          <a:xfrm>
            <a:off x="2817000" y="3875760"/>
            <a:ext cx="620280" cy="62028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4"/>
          <p:cNvSpPr>
            <a:spLocks noGrp="1"/>
          </p:cNvSpPr>
          <p:nvPr>
            <p:ph type="subTitle"/>
          </p:nvPr>
        </p:nvSpPr>
        <p:spPr>
          <a:xfrm>
            <a:off x="527040" y="1137600"/>
            <a:ext cx="157932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subTitle"/>
          </p:nvPr>
        </p:nvSpPr>
        <p:spPr>
          <a:xfrm>
            <a:off x="4444200" y="1137600"/>
            <a:ext cx="1973880" cy="41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Google Shape;286;p30" descr=""/>
          <p:cNvPicPr/>
          <p:nvPr/>
        </p:nvPicPr>
        <p:blipFill>
          <a:blip r:embed="rId29"/>
          <a:stretch/>
        </p:blipFill>
        <p:spPr>
          <a:xfrm>
            <a:off x="4523400" y="213588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287;p30" descr=""/>
          <p:cNvPicPr/>
          <p:nvPr/>
        </p:nvPicPr>
        <p:blipFill>
          <a:blip r:embed="rId30"/>
          <a:stretch/>
        </p:blipFill>
        <p:spPr>
          <a:xfrm>
            <a:off x="6162120" y="408816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288;p30" descr=""/>
          <p:cNvPicPr/>
          <p:nvPr/>
        </p:nvPicPr>
        <p:blipFill>
          <a:blip r:embed="rId31"/>
          <a:stretch/>
        </p:blipFill>
        <p:spPr>
          <a:xfrm>
            <a:off x="4557960" y="277632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289;p30" descr=""/>
          <p:cNvPicPr/>
          <p:nvPr/>
        </p:nvPicPr>
        <p:blipFill>
          <a:blip r:embed="rId32"/>
          <a:stretch/>
        </p:blipFill>
        <p:spPr>
          <a:xfrm>
            <a:off x="4557960" y="348516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290;p30" descr=""/>
          <p:cNvPicPr/>
          <p:nvPr/>
        </p:nvPicPr>
        <p:blipFill>
          <a:blip r:embed="rId33"/>
          <a:stretch/>
        </p:blipFill>
        <p:spPr>
          <a:xfrm>
            <a:off x="5060160" y="213588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291;p30" descr=""/>
          <p:cNvPicPr/>
          <p:nvPr/>
        </p:nvPicPr>
        <p:blipFill>
          <a:blip r:embed="rId34"/>
          <a:stretch/>
        </p:blipFill>
        <p:spPr>
          <a:xfrm>
            <a:off x="6162120" y="348480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292;p30" descr=""/>
          <p:cNvPicPr/>
          <p:nvPr/>
        </p:nvPicPr>
        <p:blipFill>
          <a:blip r:embed="rId35"/>
          <a:stretch/>
        </p:blipFill>
        <p:spPr>
          <a:xfrm>
            <a:off x="5077080" y="277632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293;p30" descr=""/>
          <p:cNvPicPr/>
          <p:nvPr/>
        </p:nvPicPr>
        <p:blipFill>
          <a:blip r:embed="rId36"/>
          <a:stretch/>
        </p:blipFill>
        <p:spPr>
          <a:xfrm>
            <a:off x="5077080" y="348516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294;p30" descr=""/>
          <p:cNvPicPr/>
          <p:nvPr/>
        </p:nvPicPr>
        <p:blipFill>
          <a:blip r:embed="rId37"/>
          <a:stretch/>
        </p:blipFill>
        <p:spPr>
          <a:xfrm>
            <a:off x="5609520" y="213588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43" name="Google Shape;295;p30" descr=""/>
          <p:cNvPicPr/>
          <p:nvPr/>
        </p:nvPicPr>
        <p:blipFill>
          <a:blip r:embed="rId38"/>
          <a:stretch/>
        </p:blipFill>
        <p:spPr>
          <a:xfrm>
            <a:off x="5609520" y="159732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44" name="Google Shape;296;p30" descr=""/>
          <p:cNvPicPr/>
          <p:nvPr/>
        </p:nvPicPr>
        <p:blipFill>
          <a:blip r:embed="rId39"/>
          <a:stretch/>
        </p:blipFill>
        <p:spPr>
          <a:xfrm>
            <a:off x="5616720" y="277632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5" name="Google Shape;297;p30" descr=""/>
          <p:cNvPicPr/>
          <p:nvPr/>
        </p:nvPicPr>
        <p:blipFill>
          <a:blip r:embed="rId40"/>
          <a:stretch/>
        </p:blipFill>
        <p:spPr>
          <a:xfrm>
            <a:off x="5616720" y="348516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6" name="Google Shape;298;p30" descr=""/>
          <p:cNvPicPr/>
          <p:nvPr/>
        </p:nvPicPr>
        <p:blipFill>
          <a:blip r:embed="rId41"/>
          <a:stretch/>
        </p:blipFill>
        <p:spPr>
          <a:xfrm>
            <a:off x="4523400" y="159732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47" name="Google Shape;299;p30" descr=""/>
          <p:cNvPicPr/>
          <p:nvPr/>
        </p:nvPicPr>
        <p:blipFill>
          <a:blip r:embed="rId42"/>
          <a:stretch/>
        </p:blipFill>
        <p:spPr>
          <a:xfrm>
            <a:off x="6163560" y="159696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48" name="Google Shape;300;p30" descr=""/>
          <p:cNvPicPr/>
          <p:nvPr/>
        </p:nvPicPr>
        <p:blipFill>
          <a:blip r:embed="rId43"/>
          <a:stretch/>
        </p:blipFill>
        <p:spPr>
          <a:xfrm>
            <a:off x="6162120" y="277596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301;p30" descr=""/>
          <p:cNvPicPr/>
          <p:nvPr/>
        </p:nvPicPr>
        <p:blipFill>
          <a:blip r:embed="rId44"/>
          <a:stretch/>
        </p:blipFill>
        <p:spPr>
          <a:xfrm>
            <a:off x="5616720" y="408852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302;p30" descr=""/>
          <p:cNvPicPr/>
          <p:nvPr/>
        </p:nvPicPr>
        <p:blipFill>
          <a:blip r:embed="rId45"/>
          <a:stretch/>
        </p:blipFill>
        <p:spPr>
          <a:xfrm>
            <a:off x="5060160" y="159732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303;p30" descr=""/>
          <p:cNvPicPr/>
          <p:nvPr/>
        </p:nvPicPr>
        <p:blipFill>
          <a:blip r:embed="rId46"/>
          <a:stretch/>
        </p:blipFill>
        <p:spPr>
          <a:xfrm>
            <a:off x="6163560" y="2135520"/>
            <a:ext cx="439920" cy="43992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304;p30" descr=""/>
          <p:cNvPicPr/>
          <p:nvPr/>
        </p:nvPicPr>
        <p:blipFill>
          <a:blip r:embed="rId47"/>
          <a:stretch/>
        </p:blipFill>
        <p:spPr>
          <a:xfrm>
            <a:off x="4604760" y="4088520"/>
            <a:ext cx="442800" cy="44280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305;p30" descr=""/>
          <p:cNvPicPr/>
          <p:nvPr/>
        </p:nvPicPr>
        <p:blipFill>
          <a:blip r:embed="rId48"/>
          <a:stretch/>
        </p:blipFill>
        <p:spPr>
          <a:xfrm>
            <a:off x="5077080" y="4088520"/>
            <a:ext cx="442800" cy="4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310;p31" descr=""/>
          <p:cNvPicPr/>
          <p:nvPr/>
        </p:nvPicPr>
        <p:blipFill>
          <a:blip r:embed="rId1"/>
          <a:srcRect l="0" t="7797" r="0" b="780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55" name="Google Shape;311;p31"/>
          <p:cNvSpPr/>
          <p:nvPr/>
        </p:nvSpPr>
        <p:spPr>
          <a:xfrm>
            <a:off x="360000" y="3625560"/>
            <a:ext cx="3004560" cy="84744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Чтобы добавить картинку на весь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слайд (так органичнее и эффектнее), используйте этот мастер-слайд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subTitle"/>
          </p:nvPr>
        </p:nvSpPr>
        <p:spPr>
          <a:xfrm>
            <a:off x="5509080" y="1187640"/>
            <a:ext cx="3341520" cy="180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нужный вариант загрузки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 по картинке вы сможете настроить нужный размер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8" name="Google Shape;318;p32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619560" y="1290600"/>
            <a:ext cx="4713840" cy="34318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pic>
        <p:nvPicPr>
          <p:cNvPr id="459" name="Google Shape;319;p32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5765760" y="3258720"/>
            <a:ext cx="2142720" cy="14637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6408360" y="1316160"/>
            <a:ext cx="2415600" cy="141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в пункт меню «Слайд»,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Google Shape;326;p33" descr=""/>
          <p:cNvPicPr/>
          <p:nvPr/>
        </p:nvPicPr>
        <p:blipFill>
          <a:blip r:embed="rId1"/>
          <a:stretch/>
        </p:blipFill>
        <p:spPr>
          <a:xfrm>
            <a:off x="636120" y="1316160"/>
            <a:ext cx="5582160" cy="32385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5120" cy="129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6320" cy="526320"/>
          </a:xfrm>
          <a:prstGeom prst="rect">
            <a:avLst/>
          </a:prstGeom>
          <a:ln w="0">
            <a:noFill/>
          </a:ln>
        </p:spPr>
      </p:pic>
      <p:pic>
        <p:nvPicPr>
          <p:cNvPr id="277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6320" cy="52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82;p18"/>
          <p:cNvSpPr/>
          <p:nvPr/>
        </p:nvSpPr>
        <p:spPr>
          <a:xfrm>
            <a:off x="630000" y="2716200"/>
            <a:ext cx="1033560" cy="198324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Google Shape;83;p18"/>
          <p:cNvSpPr/>
          <p:nvPr/>
        </p:nvSpPr>
        <p:spPr>
          <a:xfrm>
            <a:off x="1069560" y="2963880"/>
            <a:ext cx="1508040" cy="1488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20120" cy="184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Разработка ПО для организации децентрализованной (mesh) сети передачи данных</a:t>
            </a:r>
            <a:br>
              <a:rPr sz="3000"/>
            </a:br>
            <a:br>
              <a:rPr sz="3200"/>
            </a:br>
            <a:br>
              <a:rPr sz="3200"/>
            </a:b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6120" cy="58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Горцев Сергей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6120" cy="103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Должность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Компания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91;p19"/>
          <p:cNvSpPr/>
          <p:nvPr/>
        </p:nvSpPr>
        <p:spPr>
          <a:xfrm>
            <a:off x="559080" y="342360"/>
            <a:ext cx="651780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92;p19"/>
          <p:cNvSpPr/>
          <p:nvPr/>
        </p:nvSpPr>
        <p:spPr>
          <a:xfrm>
            <a:off x="696960" y="109980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93;p19"/>
          <p:cNvSpPr/>
          <p:nvPr/>
        </p:nvSpPr>
        <p:spPr>
          <a:xfrm>
            <a:off x="696960" y="172944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4;p19"/>
          <p:cNvSpPr/>
          <p:nvPr/>
        </p:nvSpPr>
        <p:spPr>
          <a:xfrm>
            <a:off x="696960" y="236988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95;p19"/>
          <p:cNvSpPr/>
          <p:nvPr/>
        </p:nvSpPr>
        <p:spPr>
          <a:xfrm>
            <a:off x="696960" y="300996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96;p19"/>
          <p:cNvSpPr/>
          <p:nvPr/>
        </p:nvSpPr>
        <p:spPr>
          <a:xfrm>
            <a:off x="696960" y="360828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97;p19"/>
          <p:cNvSpPr/>
          <p:nvPr/>
        </p:nvSpPr>
        <p:spPr>
          <a:xfrm>
            <a:off x="696960" y="4206600"/>
            <a:ext cx="2589120" cy="3834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Google Shape;98;p19"/>
          <p:cNvCxnSpPr>
            <a:stCxn id="284" idx="1"/>
            <a:endCxn id="285" idx="1"/>
          </p:cNvCxnSpPr>
          <p:nvPr/>
        </p:nvCxnSpPr>
        <p:spPr>
          <a:xfrm rot="10800000">
            <a:off x="696960" y="1290960"/>
            <a:ext cx="360" cy="630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1" name="Google Shape;99;p19"/>
          <p:cNvCxnSpPr>
            <a:stCxn id="285" idx="1"/>
            <a:endCxn id="286" idx="1"/>
          </p:cNvCxnSpPr>
          <p:nvPr/>
        </p:nvCxnSpPr>
        <p:spPr>
          <a:xfrm rot="10800000">
            <a:off x="696960" y="1920600"/>
            <a:ext cx="360" cy="6408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2" name="Google Shape;100;p19"/>
          <p:cNvCxnSpPr>
            <a:stCxn id="286" idx="1"/>
            <a:endCxn id="287" idx="1"/>
          </p:cNvCxnSpPr>
          <p:nvPr/>
        </p:nvCxnSpPr>
        <p:spPr>
          <a:xfrm rot="10800000">
            <a:off x="696960" y="256140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3" name="Google Shape;101;p19"/>
          <p:cNvCxnSpPr/>
          <p:nvPr/>
        </p:nvCxnSpPr>
        <p:spPr>
          <a:xfrm flipH="1" rot="16200000">
            <a:off x="376920" y="3552480"/>
            <a:ext cx="640440" cy="1080"/>
          </a:xfrm>
          <a:prstGeom prst="curvedConnector3">
            <a:avLst>
              <a:gd name="adj1" fmla="val 25028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4" name="Google Shape;102;p19"/>
          <p:cNvCxnSpPr/>
          <p:nvPr/>
        </p:nvCxnSpPr>
        <p:spPr>
          <a:xfrm flipH="1" rot="16200000">
            <a:off x="376920" y="4223520"/>
            <a:ext cx="640440" cy="1080"/>
          </a:xfrm>
          <a:prstGeom prst="curvedConnector3">
            <a:avLst>
              <a:gd name="adj1" fmla="val 25028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07;p20"/>
          <p:cNvSpPr/>
          <p:nvPr/>
        </p:nvSpPr>
        <p:spPr>
          <a:xfrm>
            <a:off x="494640" y="455760"/>
            <a:ext cx="8520120" cy="13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6" name="Google Shape;108;p20"/>
          <p:cNvGraphicFramePr/>
          <p:nvPr/>
        </p:nvGraphicFramePr>
        <p:xfrm>
          <a:off x="952560" y="2058840"/>
          <a:ext cx="7238520" cy="1753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сетевое взаимодействие между несколькими узлами (экземплярами ПО) сети, которые будут обмениваться своими таблицами маршрутизации и перестраивать трафик передачи данных по мере разрыва соединений между узлами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Повысить навыки раработы с библиотекой c++ ASIO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Попрактиковаться в использовании корутин из c++20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" name="Google Shape;109;p20"/>
          <p:cNvSpPr/>
          <p:nvPr/>
        </p:nvSpPr>
        <p:spPr>
          <a:xfrm>
            <a:off x="5855040" y="747360"/>
            <a:ext cx="2907360" cy="7225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9" name="Google Shape;115;p21"/>
          <p:cNvGraphicFramePr/>
          <p:nvPr/>
        </p:nvGraphicFramePr>
        <p:xfrm>
          <a:off x="952560" y="1544040"/>
          <a:ext cx="7238520" cy="1179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Написать полноценное сетевое приложение с использованием c++ без использования сторонних фреймворков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Изучить библиотеку c++ ASIO на прктике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Повысить навыки по работе с корутинами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0" name="Google Shape;116;p21"/>
          <p:cNvSpPr/>
          <p:nvPr/>
        </p:nvSpPr>
        <p:spPr>
          <a:xfrm>
            <a:off x="5498640" y="392040"/>
            <a:ext cx="3256920" cy="6444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Что было в начале, что знали до курса, сколько времени заняло выполнение проекта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2" name="Google Shape;122;p22"/>
          <p:cNvGraphicFramePr/>
          <p:nvPr/>
        </p:nvGraphicFramePr>
        <p:xfrm>
          <a:off x="952560" y="1544040"/>
          <a:ext cx="7238520" cy="1179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Корутины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tIns="68400" b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68400" bIns="684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Google Shape;123;p22"/>
          <p:cNvSpPr/>
          <p:nvPr/>
        </p:nvSpPr>
        <p:spPr>
          <a:xfrm>
            <a:off x="4994640" y="3519720"/>
            <a:ext cx="3228840" cy="5346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Какие технологии использовались и какое у вас мнение о новых технологиях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Google Shape;129;p23" descr=""/>
          <p:cNvPicPr/>
          <p:nvPr/>
        </p:nvPicPr>
        <p:blipFill>
          <a:blip r:embed="rId1"/>
          <a:srcRect l="24129" t="28359" r="21537" b="5828"/>
          <a:stretch/>
        </p:blipFill>
        <p:spPr>
          <a:xfrm>
            <a:off x="5181840" y="1264320"/>
            <a:ext cx="3601800" cy="2907720"/>
          </a:xfrm>
          <a:prstGeom prst="rect">
            <a:avLst/>
          </a:prstGeom>
          <a:ln w="0">
            <a:noFill/>
          </a:ln>
        </p:spPr>
      </p:pic>
      <p:sp>
        <p:nvSpPr>
          <p:cNvPr id="306" name="Google Shape;130;p23"/>
          <p:cNvSpPr/>
          <p:nvPr/>
        </p:nvSpPr>
        <p:spPr>
          <a:xfrm>
            <a:off x="668520" y="1211760"/>
            <a:ext cx="39211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Скрины основных экранов приложения и действий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или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или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Ссылка на репозиторий с исходными кодами или просто удачные кусочки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20120" cy="10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36;p24"/>
          <p:cNvSpPr/>
          <p:nvPr/>
        </p:nvSpPr>
        <p:spPr>
          <a:xfrm>
            <a:off x="4994640" y="3519720"/>
            <a:ext cx="3228840" cy="5346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Опционально, если ваш проект позволяет это сделать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2023-12-24T18:10:42Z</dcterms:modified>
  <cp:revision>2</cp:revision>
  <dc:subject/>
  <dc:title/>
</cp:coreProperties>
</file>