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Barlow Condensed SemiBold"/>
      <p:regular r:id="rId27"/>
      <p:bold r:id="rId28"/>
      <p:italic r:id="rId29"/>
      <p:boldItalic r:id="rId30"/>
    </p:embeddedFont>
    <p:embeddedFont>
      <p:font typeface="Montserrat"/>
      <p:regular r:id="rId31"/>
      <p:bold r:id="rId32"/>
      <p:italic r:id="rId33"/>
      <p:boldItalic r:id="rId34"/>
    </p:embeddedFont>
    <p:embeddedFont>
      <p:font typeface="Barlow Condensed"/>
      <p:regular r:id="rId35"/>
      <p:bold r:id="rId36"/>
      <p:italic r:id="rId37"/>
      <p:boldItalic r:id="rId38"/>
    </p:embeddedFont>
    <p:embeddedFont>
      <p:font typeface="Barl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gW92I5OAB9SM7AuRIMCmw+XcJ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bold.fntdata"/><Relationship Id="rId20" Type="http://schemas.openxmlformats.org/officeDocument/2006/relationships/slide" Target="slides/slide16.xml"/><Relationship Id="rId42" Type="http://schemas.openxmlformats.org/officeDocument/2006/relationships/font" Target="fonts/Barlow-boldItalic.fntdata"/><Relationship Id="rId41" Type="http://schemas.openxmlformats.org/officeDocument/2006/relationships/font" Target="fonts/Barlow-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BarlowCondensedSemiBold-bold.fntdata"/><Relationship Id="rId27" Type="http://schemas.openxmlformats.org/officeDocument/2006/relationships/font" Target="fonts/BarlowCondensed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Condensed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BarlowCondensedSemiBold-boldItalic.fntdata"/><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BarlowCondensed-regular.fnt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37" Type="http://schemas.openxmlformats.org/officeDocument/2006/relationships/font" Target="fonts/BarlowCondensed-italic.fntdata"/><Relationship Id="rId14" Type="http://schemas.openxmlformats.org/officeDocument/2006/relationships/slide" Target="slides/slide10.xml"/><Relationship Id="rId36" Type="http://schemas.openxmlformats.org/officeDocument/2006/relationships/font" Target="fonts/BarlowCondensed-bold.fntdata"/><Relationship Id="rId17" Type="http://schemas.openxmlformats.org/officeDocument/2006/relationships/slide" Target="slides/slide13.xml"/><Relationship Id="rId39" Type="http://schemas.openxmlformats.org/officeDocument/2006/relationships/font" Target="fonts/Barlow-regular.fntdata"/><Relationship Id="rId16" Type="http://schemas.openxmlformats.org/officeDocument/2006/relationships/slide" Target="slides/slide12.xml"/><Relationship Id="rId38" Type="http://schemas.openxmlformats.org/officeDocument/2006/relationships/font" Target="fonts/BarlowCondensed-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5" name="Google Shape;10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6" name="Google Shape;14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3" name="Google Shape;15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7" name="Google Shape;16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1c6d3df930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3" name="Google Shape;1633;g1c6d3df9309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1c6d3df930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9" name="Google Shape;1639;g1c6d3df9309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1c6d3df930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5" name="Google Shape;1645;g1c6d3df9309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1c6d3df930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1" name="Google Shape;1651;g1c6d3df9309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1c6d3df9309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7" name="Google Shape;1657;g1c6d3df9309_2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1c6d3df930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4" name="Google Shape;1664;g1c6d3df9309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g1c6d3df9309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0" name="Google Shape;1670;g1c6d3df9309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9" name="Google Shape;1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g1c6d3df9309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7" name="Google Shape;1677;g1c6d3df9309_2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1c6d3df9309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3" name="Google Shape;1683;g1c6d3df9309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1c6d3d28c9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9" name="Google Shape;1689;g1c6d3d28c99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3" name="Google Shape;11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4" name="Google Shape;1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3" name="Google Shape;13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9" name="Google Shape;13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1c6d3d28c9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5" name="Google Shape;1345;g1c6d3d28c99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1c6d3d28c9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4" name="Google Shape;1484;g1c6d3d28c99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1c6d3d28c99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0" name="Google Shape;1490;g1c6d3d28c99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2"/>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2"/>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2"/>
          <p:cNvGrpSpPr/>
          <p:nvPr/>
        </p:nvGrpSpPr>
        <p:grpSpPr>
          <a:xfrm rot="-7199942">
            <a:off x="1013094" y="4239091"/>
            <a:ext cx="1492189" cy="1554017"/>
            <a:chOff x="4445625" y="1829838"/>
            <a:chExt cx="739125" cy="769750"/>
          </a:xfrm>
        </p:grpSpPr>
        <p:sp>
          <p:nvSpPr>
            <p:cNvPr id="12" name="Google Shape;12;p2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2"/>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2"/>
          <p:cNvGrpSpPr/>
          <p:nvPr/>
        </p:nvGrpSpPr>
        <p:grpSpPr>
          <a:xfrm>
            <a:off x="8250213" y="4120884"/>
            <a:ext cx="361129" cy="3106418"/>
            <a:chOff x="6317900" y="1197313"/>
            <a:chExt cx="180700" cy="1554375"/>
          </a:xfrm>
        </p:grpSpPr>
        <p:sp>
          <p:nvSpPr>
            <p:cNvPr id="22" name="Google Shape;22;p2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2"/>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22"/>
          <p:cNvCxnSpPr/>
          <p:nvPr/>
        </p:nvCxnSpPr>
        <p:spPr>
          <a:xfrm flipH="1" rot="436104">
            <a:off x="7342476" y="-138003"/>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30" name="Google Shape;30;p22"/>
          <p:cNvCxnSpPr/>
          <p:nvPr/>
        </p:nvCxnSpPr>
        <p:spPr>
          <a:xfrm flipH="1" rot="436104">
            <a:off x="7694851" y="-273622"/>
            <a:ext cx="713735" cy="700711"/>
          </a:xfrm>
          <a:prstGeom prst="straightConnector1">
            <a:avLst/>
          </a:prstGeom>
          <a:noFill/>
          <a:ln cap="flat" cmpd="sng" w="9525">
            <a:solidFill>
              <a:schemeClr val="dk1"/>
            </a:solidFill>
            <a:prstDash val="solid"/>
            <a:round/>
            <a:headEnd len="sm" w="sm" type="none"/>
            <a:tailEnd len="sm" w="sm" type="none"/>
          </a:ln>
        </p:spPr>
      </p:cxnSp>
      <p:sp>
        <p:nvSpPr>
          <p:cNvPr id="31" name="Google Shape;31;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2"/>
          <p:cNvGrpSpPr/>
          <p:nvPr/>
        </p:nvGrpSpPr>
        <p:grpSpPr>
          <a:xfrm>
            <a:off x="265900" y="3852516"/>
            <a:ext cx="194400" cy="112209"/>
            <a:chOff x="265900" y="3852516"/>
            <a:chExt cx="194400" cy="112209"/>
          </a:xfrm>
        </p:grpSpPr>
        <p:sp>
          <p:nvSpPr>
            <p:cNvPr id="34" name="Google Shape;34;p2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2"/>
          <p:cNvSpPr txBox="1"/>
          <p:nvPr>
            <p:ph type="ctrTitle"/>
          </p:nvPr>
        </p:nvSpPr>
        <p:spPr>
          <a:xfrm>
            <a:off x="609600" y="1603974"/>
            <a:ext cx="7924800" cy="15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37" name="Google Shape;37;p22"/>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57" name="Shape 457"/>
        <p:cNvGrpSpPr/>
        <p:nvPr/>
      </p:nvGrpSpPr>
      <p:grpSpPr>
        <a:xfrm>
          <a:off x="0" y="0"/>
          <a:ext cx="0" cy="0"/>
          <a:chOff x="0" y="0"/>
          <a:chExt cx="0" cy="0"/>
        </a:xfrm>
      </p:grpSpPr>
      <p:grpSp>
        <p:nvGrpSpPr>
          <p:cNvPr id="458" name="Google Shape;458;p31"/>
          <p:cNvGrpSpPr/>
          <p:nvPr/>
        </p:nvGrpSpPr>
        <p:grpSpPr>
          <a:xfrm rot="8100000">
            <a:off x="8064682" y="3952435"/>
            <a:ext cx="1942549" cy="2023037"/>
            <a:chOff x="4445625" y="1829838"/>
            <a:chExt cx="739125" cy="769750"/>
          </a:xfrm>
        </p:grpSpPr>
        <p:sp>
          <p:nvSpPr>
            <p:cNvPr id="459" name="Google Shape;459;p31"/>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1"/>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1"/>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1"/>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1"/>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1"/>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1"/>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1"/>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31"/>
          <p:cNvGrpSpPr/>
          <p:nvPr/>
        </p:nvGrpSpPr>
        <p:grpSpPr>
          <a:xfrm>
            <a:off x="-858537" y="3952469"/>
            <a:ext cx="1942494" cy="2022980"/>
            <a:chOff x="4445625" y="1829838"/>
            <a:chExt cx="739125" cy="769750"/>
          </a:xfrm>
        </p:grpSpPr>
        <p:sp>
          <p:nvSpPr>
            <p:cNvPr id="468" name="Google Shape;468;p31"/>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1"/>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1"/>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1"/>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1"/>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1"/>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1"/>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1"/>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6" name="Google Shape;476;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77" name="Google Shape;477;p31"/>
          <p:cNvSpPr/>
          <p:nvPr/>
        </p:nvSpPr>
        <p:spPr>
          <a:xfrm flipH="1" rot="-10647072">
            <a:off x="6925193" y="-1707780"/>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1"/>
          <p:cNvSpPr/>
          <p:nvPr/>
        </p:nvSpPr>
        <p:spPr>
          <a:xfrm flipH="1" rot="7164161">
            <a:off x="-1640952" y="-1604719"/>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9" name="Google Shape;479;p31"/>
          <p:cNvGrpSpPr/>
          <p:nvPr/>
        </p:nvGrpSpPr>
        <p:grpSpPr>
          <a:xfrm rot="10800000">
            <a:off x="493849" y="-156096"/>
            <a:ext cx="438754" cy="772904"/>
            <a:chOff x="4950175" y="2998438"/>
            <a:chExt cx="88725" cy="156300"/>
          </a:xfrm>
        </p:grpSpPr>
        <p:sp>
          <p:nvSpPr>
            <p:cNvPr id="480" name="Google Shape;480;p3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31"/>
          <p:cNvGrpSpPr/>
          <p:nvPr/>
        </p:nvGrpSpPr>
        <p:grpSpPr>
          <a:xfrm flipH="1" rot="10800000">
            <a:off x="8626226" y="-2014039"/>
            <a:ext cx="361129" cy="3106418"/>
            <a:chOff x="6317900" y="1197313"/>
            <a:chExt cx="180700" cy="1554375"/>
          </a:xfrm>
        </p:grpSpPr>
        <p:sp>
          <p:nvSpPr>
            <p:cNvPr id="517" name="Google Shape;517;p3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3" name="Google Shape;523;p31"/>
          <p:cNvSpPr/>
          <p:nvPr/>
        </p:nvSpPr>
        <p:spPr>
          <a:xfrm rot="-5400000">
            <a:off x="307075" y="248182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4" name="Google Shape;524;p31"/>
          <p:cNvGrpSpPr/>
          <p:nvPr/>
        </p:nvGrpSpPr>
        <p:grpSpPr>
          <a:xfrm rot="10800000">
            <a:off x="8671988" y="2474314"/>
            <a:ext cx="194400" cy="112209"/>
            <a:chOff x="265900" y="3852516"/>
            <a:chExt cx="194400" cy="112209"/>
          </a:xfrm>
        </p:grpSpPr>
        <p:sp>
          <p:nvSpPr>
            <p:cNvPr id="525" name="Google Shape;525;p3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7" name="Google Shape;527;p31"/>
          <p:cNvSpPr/>
          <p:nvPr/>
        </p:nvSpPr>
        <p:spPr>
          <a:xfrm rot="-7199972">
            <a:off x="3156319" y="3826224"/>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8" name="Shape 528"/>
        <p:cNvGrpSpPr/>
        <p:nvPr/>
      </p:nvGrpSpPr>
      <p:grpSpPr>
        <a:xfrm>
          <a:off x="0" y="0"/>
          <a:ext cx="0" cy="0"/>
          <a:chOff x="0" y="0"/>
          <a:chExt cx="0" cy="0"/>
        </a:xfrm>
      </p:grpSpPr>
      <p:sp>
        <p:nvSpPr>
          <p:cNvPr id="529" name="Google Shape;529;p32"/>
          <p:cNvSpPr txBox="1"/>
          <p:nvPr>
            <p:ph idx="1" type="subTitle"/>
          </p:nvPr>
        </p:nvSpPr>
        <p:spPr>
          <a:xfrm>
            <a:off x="7393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30" name="Google Shape;530;p32"/>
          <p:cNvSpPr txBox="1"/>
          <p:nvPr>
            <p:ph idx="2" type="subTitle"/>
          </p:nvPr>
        </p:nvSpPr>
        <p:spPr>
          <a:xfrm>
            <a:off x="49017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31" name="Google Shape;531;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532" name="Google Shape;532;p32"/>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533" name="Google Shape;533;p32"/>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534" name="Google Shape;534;p32"/>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2"/>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6" name="Google Shape;536;p32"/>
          <p:cNvGrpSpPr/>
          <p:nvPr/>
        </p:nvGrpSpPr>
        <p:grpSpPr>
          <a:xfrm>
            <a:off x="-827467" y="4151471"/>
            <a:ext cx="1540760" cy="1387652"/>
            <a:chOff x="3632834" y="4464921"/>
            <a:chExt cx="1540760" cy="1387652"/>
          </a:xfrm>
        </p:grpSpPr>
        <p:sp>
          <p:nvSpPr>
            <p:cNvPr id="537" name="Google Shape;537;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8" name="Google Shape;538;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539" name="Google Shape;539;p32"/>
          <p:cNvGrpSpPr/>
          <p:nvPr/>
        </p:nvGrpSpPr>
        <p:grpSpPr>
          <a:xfrm>
            <a:off x="7893908" y="4151471"/>
            <a:ext cx="1540760" cy="1387652"/>
            <a:chOff x="3632834" y="4464921"/>
            <a:chExt cx="1540760" cy="1387652"/>
          </a:xfrm>
        </p:grpSpPr>
        <p:sp>
          <p:nvSpPr>
            <p:cNvPr id="540" name="Google Shape;540;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1" name="Google Shape;541;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542" name="Google Shape;542;p32"/>
          <p:cNvGrpSpPr/>
          <p:nvPr/>
        </p:nvGrpSpPr>
        <p:grpSpPr>
          <a:xfrm flipH="1" rot="10800000">
            <a:off x="8625038" y="-1089991"/>
            <a:ext cx="361129" cy="3106418"/>
            <a:chOff x="6317900" y="1197313"/>
            <a:chExt cx="180700" cy="1554375"/>
          </a:xfrm>
        </p:grpSpPr>
        <p:sp>
          <p:nvSpPr>
            <p:cNvPr id="543" name="Google Shape;543;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9" name="Google Shape;549;p32"/>
          <p:cNvGrpSpPr/>
          <p:nvPr/>
        </p:nvGrpSpPr>
        <p:grpSpPr>
          <a:xfrm rot="10800000">
            <a:off x="157813" y="-1894141"/>
            <a:ext cx="361129" cy="3106418"/>
            <a:chOff x="6317900" y="1197313"/>
            <a:chExt cx="180700" cy="1554375"/>
          </a:xfrm>
        </p:grpSpPr>
        <p:sp>
          <p:nvSpPr>
            <p:cNvPr id="550" name="Google Shape;550;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6" name="Google Shape;556;p32"/>
          <p:cNvGrpSpPr/>
          <p:nvPr/>
        </p:nvGrpSpPr>
        <p:grpSpPr>
          <a:xfrm rot="-5400000">
            <a:off x="8647825" y="2989950"/>
            <a:ext cx="315575" cy="366750"/>
            <a:chOff x="8558925" y="4522650"/>
            <a:chExt cx="315575" cy="366750"/>
          </a:xfrm>
        </p:grpSpPr>
        <p:grpSp>
          <p:nvGrpSpPr>
            <p:cNvPr id="557" name="Google Shape;557;p32"/>
            <p:cNvGrpSpPr/>
            <p:nvPr/>
          </p:nvGrpSpPr>
          <p:grpSpPr>
            <a:xfrm>
              <a:off x="8558925" y="4629825"/>
              <a:ext cx="107200" cy="107175"/>
              <a:chOff x="4125350" y="1946513"/>
              <a:chExt cx="107200" cy="107175"/>
            </a:xfrm>
          </p:grpSpPr>
          <p:sp>
            <p:nvSpPr>
              <p:cNvPr id="558" name="Google Shape;558;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0" name="Google Shape;560;p32"/>
            <p:cNvGrpSpPr/>
            <p:nvPr/>
          </p:nvGrpSpPr>
          <p:grpSpPr>
            <a:xfrm>
              <a:off x="8711325" y="4782225"/>
              <a:ext cx="107200" cy="107175"/>
              <a:chOff x="4125350" y="1946513"/>
              <a:chExt cx="107200" cy="107175"/>
            </a:xfrm>
          </p:grpSpPr>
          <p:sp>
            <p:nvSpPr>
              <p:cNvPr id="561" name="Google Shape;561;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3" name="Google Shape;563;p32"/>
            <p:cNvGrpSpPr/>
            <p:nvPr/>
          </p:nvGrpSpPr>
          <p:grpSpPr>
            <a:xfrm>
              <a:off x="8767300" y="4522650"/>
              <a:ext cx="107200" cy="107175"/>
              <a:chOff x="4125350" y="1946513"/>
              <a:chExt cx="107200" cy="107175"/>
            </a:xfrm>
          </p:grpSpPr>
          <p:sp>
            <p:nvSpPr>
              <p:cNvPr id="564" name="Google Shape;564;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66" name="Google Shape;566;p32"/>
          <p:cNvGrpSpPr/>
          <p:nvPr/>
        </p:nvGrpSpPr>
        <p:grpSpPr>
          <a:xfrm flipH="1" rot="10800000">
            <a:off x="208200" y="3117216"/>
            <a:ext cx="194400" cy="112209"/>
            <a:chOff x="265900" y="3852516"/>
            <a:chExt cx="194400" cy="112209"/>
          </a:xfrm>
        </p:grpSpPr>
        <p:sp>
          <p:nvSpPr>
            <p:cNvPr id="567" name="Google Shape;567;p3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569" name="Shape 569"/>
        <p:cNvGrpSpPr/>
        <p:nvPr/>
      </p:nvGrpSpPr>
      <p:grpSpPr>
        <a:xfrm>
          <a:off x="0" y="0"/>
          <a:ext cx="0" cy="0"/>
          <a:chOff x="0" y="0"/>
          <a:chExt cx="0" cy="0"/>
        </a:xfrm>
      </p:grpSpPr>
      <p:sp>
        <p:nvSpPr>
          <p:cNvPr id="570" name="Google Shape;570;p33"/>
          <p:cNvSpPr txBox="1"/>
          <p:nvPr>
            <p:ph type="ctrTitle"/>
          </p:nvPr>
        </p:nvSpPr>
        <p:spPr>
          <a:xfrm>
            <a:off x="2918300" y="540000"/>
            <a:ext cx="3307500" cy="102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6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571" name="Google Shape;571;p33"/>
          <p:cNvSpPr txBox="1"/>
          <p:nvPr>
            <p:ph idx="1" type="subTitle"/>
          </p:nvPr>
        </p:nvSpPr>
        <p:spPr>
          <a:xfrm>
            <a:off x="2918200" y="1676300"/>
            <a:ext cx="33075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572" name="Google Shape;572;p33"/>
          <p:cNvSpPr txBox="1"/>
          <p:nvPr>
            <p:ph idx="2" type="subTitle"/>
          </p:nvPr>
        </p:nvSpPr>
        <p:spPr>
          <a:xfrm>
            <a:off x="2918200" y="2080833"/>
            <a:ext cx="3307500" cy="74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573" name="Google Shape;573;p33"/>
          <p:cNvSpPr txBox="1"/>
          <p:nvPr/>
        </p:nvSpPr>
        <p:spPr>
          <a:xfrm>
            <a:off x="1702675" y="3536525"/>
            <a:ext cx="5738700" cy="554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Barlow"/>
                <a:ea typeface="Barlow"/>
                <a:cs typeface="Barlow"/>
                <a:sym typeface="Barlow"/>
              </a:rPr>
              <a:t>Credits: </a:t>
            </a:r>
            <a:r>
              <a:rPr b="0" i="0" lang="en" sz="1200" u="none" cap="none" strike="noStrike">
                <a:solidFill>
                  <a:schemeClr val="dk1"/>
                </a:solidFill>
                <a:latin typeface="Barlow"/>
                <a:ea typeface="Barlow"/>
                <a:cs typeface="Barlow"/>
                <a:sym typeface="Barlow"/>
              </a:rPr>
              <a:t>This presentation template was created by </a:t>
            </a:r>
            <a:r>
              <a:rPr b="1" i="0" lang="en" sz="1200" u="none" cap="none" strike="noStrike">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b="0" i="0" lang="en" sz="1200" u="none" cap="none" strike="noStrike">
                <a:solidFill>
                  <a:schemeClr val="dk1"/>
                </a:solidFill>
                <a:latin typeface="Barlow"/>
                <a:ea typeface="Barlow"/>
                <a:cs typeface="Barlow"/>
                <a:sym typeface="Barlow"/>
              </a:rPr>
              <a:t>, and includes icons by </a:t>
            </a:r>
            <a:r>
              <a:rPr b="1" i="0" lang="en" sz="1200" u="none" cap="none" strike="noStrike">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b="0" i="0" lang="en" sz="1200" u="none" cap="none" strike="noStrike">
                <a:solidFill>
                  <a:schemeClr val="dk1"/>
                </a:solidFill>
                <a:latin typeface="Barlow"/>
                <a:ea typeface="Barlow"/>
                <a:cs typeface="Barlow"/>
                <a:sym typeface="Barlow"/>
              </a:rPr>
              <a:t>, and infographics &amp; images by </a:t>
            </a:r>
            <a:r>
              <a:rPr b="1" i="0" lang="en" sz="1200" u="none" cap="none" strike="noStrike">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i="0" sz="1200" u="none" cap="none" strike="noStrike">
              <a:solidFill>
                <a:schemeClr val="dk1"/>
              </a:solidFill>
              <a:latin typeface="Barlow"/>
              <a:ea typeface="Barlow"/>
              <a:cs typeface="Barlow"/>
              <a:sym typeface="Barlow"/>
            </a:endParaRPr>
          </a:p>
        </p:txBody>
      </p:sp>
      <p:sp>
        <p:nvSpPr>
          <p:cNvPr id="574" name="Google Shape;574;p33"/>
          <p:cNvSpPr/>
          <p:nvPr/>
        </p:nvSpPr>
        <p:spPr>
          <a:xfrm rot="-9899986">
            <a:off x="7763302" y="2137980"/>
            <a:ext cx="3365104" cy="3705151"/>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3"/>
          <p:cNvSpPr/>
          <p:nvPr/>
        </p:nvSpPr>
        <p:spPr>
          <a:xfrm flipH="1" rot="3600027">
            <a:off x="-1547130" y="780284"/>
            <a:ext cx="4131850" cy="2603746"/>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6" name="Google Shape;576;p33"/>
          <p:cNvGrpSpPr/>
          <p:nvPr/>
        </p:nvGrpSpPr>
        <p:grpSpPr>
          <a:xfrm flipH="1" rot="10800000">
            <a:off x="4345700" y="4832766"/>
            <a:ext cx="194400" cy="112209"/>
            <a:chOff x="265900" y="3852516"/>
            <a:chExt cx="194400" cy="112209"/>
          </a:xfrm>
        </p:grpSpPr>
        <p:sp>
          <p:nvSpPr>
            <p:cNvPr id="577" name="Google Shape;577;p3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9" name="Google Shape;579;p33"/>
          <p:cNvSpPr/>
          <p:nvPr/>
        </p:nvSpPr>
        <p:spPr>
          <a:xfrm rot="435267">
            <a:off x="741449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0" name="Google Shape;580;p33"/>
          <p:cNvGrpSpPr/>
          <p:nvPr/>
        </p:nvGrpSpPr>
        <p:grpSpPr>
          <a:xfrm>
            <a:off x="8650138" y="4120884"/>
            <a:ext cx="361129" cy="3106418"/>
            <a:chOff x="6317900" y="1197313"/>
            <a:chExt cx="180700" cy="1554375"/>
          </a:xfrm>
        </p:grpSpPr>
        <p:sp>
          <p:nvSpPr>
            <p:cNvPr id="581" name="Google Shape;581;p3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7" name="Google Shape;587;p33"/>
          <p:cNvCxnSpPr/>
          <p:nvPr/>
        </p:nvCxnSpPr>
        <p:spPr>
          <a:xfrm flipH="1" rot="436104">
            <a:off x="7939026" y="-138003"/>
            <a:ext cx="713735" cy="700711"/>
          </a:xfrm>
          <a:prstGeom prst="straightConnector1">
            <a:avLst/>
          </a:prstGeom>
          <a:noFill/>
          <a:ln cap="flat" cmpd="sng" w="9525">
            <a:solidFill>
              <a:schemeClr val="dk1"/>
            </a:solidFill>
            <a:prstDash val="solid"/>
            <a:round/>
            <a:headEnd len="sm" w="sm" type="none"/>
            <a:tailEnd len="sm" w="sm" type="none"/>
          </a:ln>
        </p:spPr>
      </p:cxnSp>
      <p:sp>
        <p:nvSpPr>
          <p:cNvPr id="588" name="Google Shape;588;p33"/>
          <p:cNvSpPr/>
          <p:nvPr/>
        </p:nvSpPr>
        <p:spPr>
          <a:xfrm rot="435267">
            <a:off x="751009" y="46821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9" name="Google Shape;589;p33"/>
          <p:cNvCxnSpPr/>
          <p:nvPr/>
        </p:nvCxnSpPr>
        <p:spPr>
          <a:xfrm flipH="1" rot="436104">
            <a:off x="789539" y="4875122"/>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590" name="Google Shape;590;p33"/>
          <p:cNvGrpSpPr/>
          <p:nvPr/>
        </p:nvGrpSpPr>
        <p:grpSpPr>
          <a:xfrm rot="10800000">
            <a:off x="154663" y="-1652004"/>
            <a:ext cx="361129" cy="3106418"/>
            <a:chOff x="6317900" y="1197313"/>
            <a:chExt cx="180700" cy="1554375"/>
          </a:xfrm>
        </p:grpSpPr>
        <p:sp>
          <p:nvSpPr>
            <p:cNvPr id="591" name="Google Shape;591;p3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597" name="Shape 597"/>
        <p:cNvGrpSpPr/>
        <p:nvPr/>
      </p:nvGrpSpPr>
      <p:grpSpPr>
        <a:xfrm>
          <a:off x="0" y="0"/>
          <a:ext cx="0" cy="0"/>
          <a:chOff x="0" y="0"/>
          <a:chExt cx="0" cy="0"/>
        </a:xfrm>
      </p:grpSpPr>
      <p:sp>
        <p:nvSpPr>
          <p:cNvPr id="598" name="Google Shape;598;p3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599" name="Google Shape;599;p34"/>
          <p:cNvSpPr txBox="1"/>
          <p:nvPr>
            <p:ph idx="1" type="subTitle"/>
          </p:nvPr>
        </p:nvSpPr>
        <p:spPr>
          <a:xfrm>
            <a:off x="720000" y="1905475"/>
            <a:ext cx="77040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600" name="Google Shape;600;p34"/>
          <p:cNvSpPr txBox="1"/>
          <p:nvPr>
            <p:ph idx="2" type="subTitle"/>
          </p:nvPr>
        </p:nvSpPr>
        <p:spPr>
          <a:xfrm>
            <a:off x="720000" y="1319175"/>
            <a:ext cx="77040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601" name="Google Shape;601;p34"/>
          <p:cNvSpPr/>
          <p:nvPr/>
        </p:nvSpPr>
        <p:spPr>
          <a:xfrm rot="-152928">
            <a:off x="6925193" y="4175288"/>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4"/>
          <p:cNvSpPr/>
          <p:nvPr/>
        </p:nvSpPr>
        <p:spPr>
          <a:xfrm rot="3635839">
            <a:off x="-1640952" y="3754337"/>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3" name="Google Shape;603;p34"/>
          <p:cNvGrpSpPr/>
          <p:nvPr/>
        </p:nvGrpSpPr>
        <p:grpSpPr>
          <a:xfrm flipH="1">
            <a:off x="493849" y="4222131"/>
            <a:ext cx="438754" cy="772904"/>
            <a:chOff x="4950175" y="2998438"/>
            <a:chExt cx="88725" cy="156300"/>
          </a:xfrm>
        </p:grpSpPr>
        <p:sp>
          <p:nvSpPr>
            <p:cNvPr id="604" name="Google Shape;604;p3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34"/>
          <p:cNvGrpSpPr/>
          <p:nvPr/>
        </p:nvGrpSpPr>
        <p:grpSpPr>
          <a:xfrm>
            <a:off x="8626226" y="3746559"/>
            <a:ext cx="361129" cy="3106418"/>
            <a:chOff x="6317900" y="1197313"/>
            <a:chExt cx="180700" cy="1554375"/>
          </a:xfrm>
        </p:grpSpPr>
        <p:sp>
          <p:nvSpPr>
            <p:cNvPr id="641" name="Google Shape;641;p3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7" name="Google Shape;647;p34"/>
          <p:cNvSpPr/>
          <p:nvPr/>
        </p:nvSpPr>
        <p:spPr>
          <a:xfrm flipH="1" rot="-5400000">
            <a:off x="307075" y="2259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8" name="Google Shape;648;p34"/>
          <p:cNvGrpSpPr/>
          <p:nvPr/>
        </p:nvGrpSpPr>
        <p:grpSpPr>
          <a:xfrm flipH="1">
            <a:off x="8671988" y="2252416"/>
            <a:ext cx="194400" cy="112209"/>
            <a:chOff x="265900" y="3852516"/>
            <a:chExt cx="194400" cy="112209"/>
          </a:xfrm>
        </p:grpSpPr>
        <p:sp>
          <p:nvSpPr>
            <p:cNvPr id="649" name="Google Shape;649;p3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Google Shape;651;p34"/>
          <p:cNvGrpSpPr/>
          <p:nvPr/>
        </p:nvGrpSpPr>
        <p:grpSpPr>
          <a:xfrm rot="5400000">
            <a:off x="8064938" y="-1041181"/>
            <a:ext cx="1942494" cy="2022980"/>
            <a:chOff x="4445625" y="1829838"/>
            <a:chExt cx="739125" cy="769750"/>
          </a:xfrm>
        </p:grpSpPr>
        <p:sp>
          <p:nvSpPr>
            <p:cNvPr id="652" name="Google Shape;652;p3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0" name="Google Shape;660;p34"/>
          <p:cNvGrpSpPr/>
          <p:nvPr/>
        </p:nvGrpSpPr>
        <p:grpSpPr>
          <a:xfrm>
            <a:off x="-858537" y="-1041181"/>
            <a:ext cx="1942494" cy="2022980"/>
            <a:chOff x="4445625" y="1829838"/>
            <a:chExt cx="739125" cy="769750"/>
          </a:xfrm>
        </p:grpSpPr>
        <p:sp>
          <p:nvSpPr>
            <p:cNvPr id="661" name="Google Shape;661;p3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_1">
    <p:spTree>
      <p:nvGrpSpPr>
        <p:cNvPr id="669" name="Shape 669"/>
        <p:cNvGrpSpPr/>
        <p:nvPr/>
      </p:nvGrpSpPr>
      <p:grpSpPr>
        <a:xfrm>
          <a:off x="0" y="0"/>
          <a:ext cx="0" cy="0"/>
          <a:chOff x="0" y="0"/>
          <a:chExt cx="0" cy="0"/>
        </a:xfrm>
      </p:grpSpPr>
      <p:sp>
        <p:nvSpPr>
          <p:cNvPr id="670" name="Google Shape;670;p35"/>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671" name="Google Shape;671;p35"/>
          <p:cNvSpPr txBox="1"/>
          <p:nvPr/>
        </p:nvSpPr>
        <p:spPr>
          <a:xfrm>
            <a:off x="720000" y="1901952"/>
            <a:ext cx="3852000" cy="269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t/>
            </a:r>
            <a:endParaRPr b="0" i="0" sz="1400" u="none" cap="none" strike="noStrike">
              <a:solidFill>
                <a:srgbClr val="191919"/>
              </a:solidFill>
              <a:latin typeface="Montserrat"/>
              <a:ea typeface="Montserrat"/>
              <a:cs typeface="Montserrat"/>
              <a:sym typeface="Montserrat"/>
            </a:endParaRPr>
          </a:p>
        </p:txBody>
      </p:sp>
      <p:sp>
        <p:nvSpPr>
          <p:cNvPr id="672" name="Google Shape;672;p35"/>
          <p:cNvSpPr txBox="1"/>
          <p:nvPr/>
        </p:nvSpPr>
        <p:spPr>
          <a:xfrm>
            <a:off x="720000" y="1325550"/>
            <a:ext cx="7704000" cy="43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91919"/>
              </a:solidFill>
              <a:latin typeface="Montserrat"/>
              <a:ea typeface="Montserrat"/>
              <a:cs typeface="Montserrat"/>
              <a:sym typeface="Montserrat"/>
            </a:endParaRPr>
          </a:p>
        </p:txBody>
      </p:sp>
      <p:sp>
        <p:nvSpPr>
          <p:cNvPr id="673" name="Google Shape;673;p35"/>
          <p:cNvSpPr txBox="1"/>
          <p:nvPr/>
        </p:nvSpPr>
        <p:spPr>
          <a:xfrm>
            <a:off x="4572000" y="1901952"/>
            <a:ext cx="3852000" cy="269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t/>
            </a:r>
            <a:endParaRPr b="0" i="0" sz="1400" u="none" cap="none" strike="noStrike">
              <a:solidFill>
                <a:srgbClr val="191919"/>
              </a:solidFill>
              <a:latin typeface="Montserrat"/>
              <a:ea typeface="Montserrat"/>
              <a:cs typeface="Montserrat"/>
              <a:sym typeface="Montserrat"/>
            </a:endParaRPr>
          </a:p>
        </p:txBody>
      </p:sp>
      <p:sp>
        <p:nvSpPr>
          <p:cNvPr id="674" name="Google Shape;674;p35"/>
          <p:cNvSpPr txBox="1"/>
          <p:nvPr>
            <p:ph idx="1" type="subTitle"/>
          </p:nvPr>
        </p:nvSpPr>
        <p:spPr>
          <a:xfrm>
            <a:off x="720000" y="1905475"/>
            <a:ext cx="3852000" cy="270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675" name="Google Shape;675;p35"/>
          <p:cNvSpPr txBox="1"/>
          <p:nvPr>
            <p:ph idx="2" type="subTitle"/>
          </p:nvPr>
        </p:nvSpPr>
        <p:spPr>
          <a:xfrm>
            <a:off x="4572000" y="1905475"/>
            <a:ext cx="3852000" cy="270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676" name="Google Shape;676;p35"/>
          <p:cNvSpPr/>
          <p:nvPr/>
        </p:nvSpPr>
        <p:spPr>
          <a:xfrm rot="-3599986">
            <a:off x="7364768"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5"/>
          <p:cNvSpPr/>
          <p:nvPr/>
        </p:nvSpPr>
        <p:spPr>
          <a:xfrm flipH="1" rot="3599986">
            <a:off x="-2713057"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8" name="Google Shape;678;p35"/>
          <p:cNvGrpSpPr/>
          <p:nvPr/>
        </p:nvGrpSpPr>
        <p:grpSpPr>
          <a:xfrm>
            <a:off x="8601699" y="3997293"/>
            <a:ext cx="438754" cy="772904"/>
            <a:chOff x="4950175" y="2998438"/>
            <a:chExt cx="88725" cy="156300"/>
          </a:xfrm>
        </p:grpSpPr>
        <p:sp>
          <p:nvSpPr>
            <p:cNvPr id="679" name="Google Shape;679;p3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p35"/>
          <p:cNvGrpSpPr/>
          <p:nvPr/>
        </p:nvGrpSpPr>
        <p:grpSpPr>
          <a:xfrm>
            <a:off x="3789809" y="4520733"/>
            <a:ext cx="1391222" cy="1387652"/>
            <a:chOff x="4010510" y="4522646"/>
            <a:chExt cx="1391222" cy="1387652"/>
          </a:xfrm>
        </p:grpSpPr>
        <p:sp>
          <p:nvSpPr>
            <p:cNvPr id="716" name="Google Shape;716;p35"/>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7" name="Google Shape;717;p35"/>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718" name="Google Shape;718;p35"/>
          <p:cNvGrpSpPr/>
          <p:nvPr/>
        </p:nvGrpSpPr>
        <p:grpSpPr>
          <a:xfrm>
            <a:off x="1772900" y="4810116"/>
            <a:ext cx="194400" cy="112209"/>
            <a:chOff x="265900" y="3852516"/>
            <a:chExt cx="194400" cy="112209"/>
          </a:xfrm>
        </p:grpSpPr>
        <p:sp>
          <p:nvSpPr>
            <p:cNvPr id="719" name="Google Shape;719;p3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1" name="Google Shape;721;p35"/>
          <p:cNvGrpSpPr/>
          <p:nvPr/>
        </p:nvGrpSpPr>
        <p:grpSpPr>
          <a:xfrm>
            <a:off x="216575" y="1666525"/>
            <a:ext cx="315575" cy="366750"/>
            <a:chOff x="8558925" y="4522650"/>
            <a:chExt cx="315575" cy="366750"/>
          </a:xfrm>
        </p:grpSpPr>
        <p:grpSp>
          <p:nvGrpSpPr>
            <p:cNvPr id="722" name="Google Shape;722;p35"/>
            <p:cNvGrpSpPr/>
            <p:nvPr/>
          </p:nvGrpSpPr>
          <p:grpSpPr>
            <a:xfrm>
              <a:off x="8558925" y="4629825"/>
              <a:ext cx="107200" cy="107175"/>
              <a:chOff x="4125350" y="1946513"/>
              <a:chExt cx="107200" cy="107175"/>
            </a:xfrm>
          </p:grpSpPr>
          <p:sp>
            <p:nvSpPr>
              <p:cNvPr id="723" name="Google Shape;723;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5" name="Google Shape;725;p35"/>
            <p:cNvGrpSpPr/>
            <p:nvPr/>
          </p:nvGrpSpPr>
          <p:grpSpPr>
            <a:xfrm>
              <a:off x="8711325" y="4782225"/>
              <a:ext cx="107200" cy="107175"/>
              <a:chOff x="4125350" y="1946513"/>
              <a:chExt cx="107200" cy="107175"/>
            </a:xfrm>
          </p:grpSpPr>
          <p:sp>
            <p:nvSpPr>
              <p:cNvPr id="726" name="Google Shape;726;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8" name="Google Shape;728;p35"/>
            <p:cNvGrpSpPr/>
            <p:nvPr/>
          </p:nvGrpSpPr>
          <p:grpSpPr>
            <a:xfrm>
              <a:off x="8767300" y="4522650"/>
              <a:ext cx="107200" cy="107175"/>
              <a:chOff x="4125350" y="1946513"/>
              <a:chExt cx="107200" cy="107175"/>
            </a:xfrm>
          </p:grpSpPr>
          <p:sp>
            <p:nvSpPr>
              <p:cNvPr id="729" name="Google Shape;729;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1" name="Google Shape;731;p35"/>
          <p:cNvSpPr/>
          <p:nvPr/>
        </p:nvSpPr>
        <p:spPr>
          <a:xfrm rot="5400000">
            <a:off x="7093213" y="48176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2" name="Google Shape;732;p35"/>
          <p:cNvGrpSpPr/>
          <p:nvPr/>
        </p:nvGrpSpPr>
        <p:grpSpPr>
          <a:xfrm>
            <a:off x="-756900" y="-937412"/>
            <a:ext cx="1476900" cy="1476900"/>
            <a:chOff x="8632950" y="-311150"/>
            <a:chExt cx="1476900" cy="1476900"/>
          </a:xfrm>
        </p:grpSpPr>
        <p:sp>
          <p:nvSpPr>
            <p:cNvPr id="733" name="Google Shape;733;p3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5" name="Google Shape;735;p35"/>
          <p:cNvGrpSpPr/>
          <p:nvPr/>
        </p:nvGrpSpPr>
        <p:grpSpPr>
          <a:xfrm>
            <a:off x="8424000" y="-937412"/>
            <a:ext cx="1476900" cy="1476900"/>
            <a:chOff x="8632950" y="-311150"/>
            <a:chExt cx="1476900" cy="1476900"/>
          </a:xfrm>
        </p:grpSpPr>
        <p:sp>
          <p:nvSpPr>
            <p:cNvPr id="736" name="Google Shape;736;p3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8" name="Shape 738"/>
        <p:cNvGrpSpPr/>
        <p:nvPr/>
      </p:nvGrpSpPr>
      <p:grpSpPr>
        <a:xfrm>
          <a:off x="0" y="0"/>
          <a:ext cx="0" cy="0"/>
          <a:chOff x="0" y="0"/>
          <a:chExt cx="0" cy="0"/>
        </a:xfrm>
      </p:grpSpPr>
      <p:sp>
        <p:nvSpPr>
          <p:cNvPr id="739" name="Google Shape;739;p36"/>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40" name="Google Shape;740;p36"/>
          <p:cNvSpPr txBox="1"/>
          <p:nvPr>
            <p:ph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741" name="Google Shape;741;p36"/>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742" name="Google Shape;742;p36"/>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6"/>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4" name="Google Shape;744;p36"/>
          <p:cNvGrpSpPr/>
          <p:nvPr/>
        </p:nvGrpSpPr>
        <p:grpSpPr>
          <a:xfrm flipH="1" rot="10800000">
            <a:off x="-827467" y="-741530"/>
            <a:ext cx="1540760" cy="1387652"/>
            <a:chOff x="3632834" y="4464921"/>
            <a:chExt cx="1540760" cy="1387652"/>
          </a:xfrm>
        </p:grpSpPr>
        <p:sp>
          <p:nvSpPr>
            <p:cNvPr id="745" name="Google Shape;745;p36"/>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6" name="Google Shape;746;p36"/>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747" name="Google Shape;747;p36"/>
          <p:cNvGrpSpPr/>
          <p:nvPr/>
        </p:nvGrpSpPr>
        <p:grpSpPr>
          <a:xfrm flipH="1" rot="10800000">
            <a:off x="7893908" y="-741530"/>
            <a:ext cx="1540760" cy="1387652"/>
            <a:chOff x="3632834" y="4464921"/>
            <a:chExt cx="1540760" cy="1387652"/>
          </a:xfrm>
        </p:grpSpPr>
        <p:sp>
          <p:nvSpPr>
            <p:cNvPr id="748" name="Google Shape;748;p36"/>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9" name="Google Shape;749;p36"/>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750" name="Google Shape;750;p36"/>
          <p:cNvGrpSpPr/>
          <p:nvPr/>
        </p:nvGrpSpPr>
        <p:grpSpPr>
          <a:xfrm>
            <a:off x="8625038" y="2781167"/>
            <a:ext cx="361129" cy="3106418"/>
            <a:chOff x="6317900" y="1197313"/>
            <a:chExt cx="180700" cy="1554375"/>
          </a:xfrm>
        </p:grpSpPr>
        <p:sp>
          <p:nvSpPr>
            <p:cNvPr id="751" name="Google Shape;751;p3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7" name="Google Shape;757;p36"/>
          <p:cNvGrpSpPr/>
          <p:nvPr/>
        </p:nvGrpSpPr>
        <p:grpSpPr>
          <a:xfrm flipH="1">
            <a:off x="157813" y="3585317"/>
            <a:ext cx="361129" cy="3106418"/>
            <a:chOff x="6317900" y="1197313"/>
            <a:chExt cx="180700" cy="1554375"/>
          </a:xfrm>
        </p:grpSpPr>
        <p:sp>
          <p:nvSpPr>
            <p:cNvPr id="758" name="Google Shape;758;p3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36"/>
          <p:cNvGrpSpPr/>
          <p:nvPr/>
        </p:nvGrpSpPr>
        <p:grpSpPr>
          <a:xfrm flipH="1" rot="-5400000">
            <a:off x="8647825" y="1440894"/>
            <a:ext cx="315575" cy="366750"/>
            <a:chOff x="8558925" y="4522650"/>
            <a:chExt cx="315575" cy="366750"/>
          </a:xfrm>
        </p:grpSpPr>
        <p:grpSp>
          <p:nvGrpSpPr>
            <p:cNvPr id="765" name="Google Shape;765;p36"/>
            <p:cNvGrpSpPr/>
            <p:nvPr/>
          </p:nvGrpSpPr>
          <p:grpSpPr>
            <a:xfrm>
              <a:off x="8558925" y="4629825"/>
              <a:ext cx="107200" cy="107175"/>
              <a:chOff x="4125350" y="1946513"/>
              <a:chExt cx="107200" cy="107175"/>
            </a:xfrm>
          </p:grpSpPr>
          <p:sp>
            <p:nvSpPr>
              <p:cNvPr id="766" name="Google Shape;766;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8" name="Google Shape;768;p36"/>
            <p:cNvGrpSpPr/>
            <p:nvPr/>
          </p:nvGrpSpPr>
          <p:grpSpPr>
            <a:xfrm>
              <a:off x="8711325" y="4782225"/>
              <a:ext cx="107200" cy="107175"/>
              <a:chOff x="4125350" y="1946513"/>
              <a:chExt cx="107200" cy="107175"/>
            </a:xfrm>
          </p:grpSpPr>
          <p:sp>
            <p:nvSpPr>
              <p:cNvPr id="769" name="Google Shape;769;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1" name="Google Shape;771;p36"/>
            <p:cNvGrpSpPr/>
            <p:nvPr/>
          </p:nvGrpSpPr>
          <p:grpSpPr>
            <a:xfrm>
              <a:off x="8767300" y="4522650"/>
              <a:ext cx="107200" cy="107175"/>
              <a:chOff x="4125350" y="1946513"/>
              <a:chExt cx="107200" cy="107175"/>
            </a:xfrm>
          </p:grpSpPr>
          <p:sp>
            <p:nvSpPr>
              <p:cNvPr id="772" name="Google Shape;772;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74" name="Google Shape;774;p36"/>
          <p:cNvGrpSpPr/>
          <p:nvPr/>
        </p:nvGrpSpPr>
        <p:grpSpPr>
          <a:xfrm>
            <a:off x="208200" y="1568169"/>
            <a:ext cx="194400" cy="112209"/>
            <a:chOff x="265900" y="3852516"/>
            <a:chExt cx="194400" cy="112209"/>
          </a:xfrm>
        </p:grpSpPr>
        <p:sp>
          <p:nvSpPr>
            <p:cNvPr id="775" name="Google Shape;775;p3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7" name="Shape 777"/>
        <p:cNvGrpSpPr/>
        <p:nvPr/>
      </p:nvGrpSpPr>
      <p:grpSpPr>
        <a:xfrm>
          <a:off x="0" y="0"/>
          <a:ext cx="0" cy="0"/>
          <a:chOff x="0" y="0"/>
          <a:chExt cx="0" cy="0"/>
        </a:xfrm>
      </p:grpSpPr>
      <p:sp>
        <p:nvSpPr>
          <p:cNvPr id="778" name="Google Shape;778;p37"/>
          <p:cNvSpPr txBox="1"/>
          <p:nvPr>
            <p:ph type="title"/>
          </p:nvPr>
        </p:nvSpPr>
        <p:spPr>
          <a:xfrm>
            <a:off x="1695150" y="833975"/>
            <a:ext cx="5753700" cy="3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779" name="Google Shape;779;p37"/>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7"/>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1" name="Google Shape;781;p37"/>
          <p:cNvGrpSpPr/>
          <p:nvPr/>
        </p:nvGrpSpPr>
        <p:grpSpPr>
          <a:xfrm rot="5400000">
            <a:off x="4483925" y="4608575"/>
            <a:ext cx="315575" cy="366750"/>
            <a:chOff x="8558925" y="4522650"/>
            <a:chExt cx="315575" cy="366750"/>
          </a:xfrm>
        </p:grpSpPr>
        <p:grpSp>
          <p:nvGrpSpPr>
            <p:cNvPr id="782" name="Google Shape;782;p37"/>
            <p:cNvGrpSpPr/>
            <p:nvPr/>
          </p:nvGrpSpPr>
          <p:grpSpPr>
            <a:xfrm>
              <a:off x="8558925" y="4629825"/>
              <a:ext cx="107200" cy="107175"/>
              <a:chOff x="4125350" y="1946513"/>
              <a:chExt cx="107200" cy="107175"/>
            </a:xfrm>
          </p:grpSpPr>
          <p:sp>
            <p:nvSpPr>
              <p:cNvPr id="783" name="Google Shape;783;p3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5" name="Google Shape;785;p37"/>
            <p:cNvGrpSpPr/>
            <p:nvPr/>
          </p:nvGrpSpPr>
          <p:grpSpPr>
            <a:xfrm>
              <a:off x="8711325" y="4782225"/>
              <a:ext cx="107200" cy="107175"/>
              <a:chOff x="4125350" y="1946513"/>
              <a:chExt cx="107200" cy="107175"/>
            </a:xfrm>
          </p:grpSpPr>
          <p:sp>
            <p:nvSpPr>
              <p:cNvPr id="786" name="Google Shape;786;p3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8" name="Google Shape;788;p37"/>
            <p:cNvGrpSpPr/>
            <p:nvPr/>
          </p:nvGrpSpPr>
          <p:grpSpPr>
            <a:xfrm>
              <a:off x="8767300" y="4522650"/>
              <a:ext cx="107200" cy="107175"/>
              <a:chOff x="4125350" y="1946513"/>
              <a:chExt cx="107200" cy="107175"/>
            </a:xfrm>
          </p:grpSpPr>
          <p:sp>
            <p:nvSpPr>
              <p:cNvPr id="789" name="Google Shape;789;p3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91" name="Google Shape;791;p37"/>
          <p:cNvGrpSpPr/>
          <p:nvPr/>
        </p:nvGrpSpPr>
        <p:grpSpPr>
          <a:xfrm flipH="1" rot="10800000">
            <a:off x="208200" y="783266"/>
            <a:ext cx="194400" cy="112209"/>
            <a:chOff x="265900" y="3852516"/>
            <a:chExt cx="194400" cy="112209"/>
          </a:xfrm>
        </p:grpSpPr>
        <p:sp>
          <p:nvSpPr>
            <p:cNvPr id="792" name="Google Shape;792;p3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4" name="Google Shape;794;p37"/>
          <p:cNvGrpSpPr/>
          <p:nvPr/>
        </p:nvGrpSpPr>
        <p:grpSpPr>
          <a:xfrm flipH="1">
            <a:off x="208198" y="4114456"/>
            <a:ext cx="438754" cy="772904"/>
            <a:chOff x="4950175" y="2998438"/>
            <a:chExt cx="88725" cy="156300"/>
          </a:xfrm>
        </p:grpSpPr>
        <p:sp>
          <p:nvSpPr>
            <p:cNvPr id="795" name="Google Shape;795;p3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1" name="Google Shape;831;p37"/>
          <p:cNvGrpSpPr/>
          <p:nvPr/>
        </p:nvGrpSpPr>
        <p:grpSpPr>
          <a:xfrm>
            <a:off x="8027788" y="-937400"/>
            <a:ext cx="1476900" cy="1476900"/>
            <a:chOff x="8632950" y="-311150"/>
            <a:chExt cx="1476900" cy="1476900"/>
          </a:xfrm>
        </p:grpSpPr>
        <p:sp>
          <p:nvSpPr>
            <p:cNvPr id="832" name="Google Shape;832;p37"/>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7"/>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4" name="Google Shape;834;p37"/>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5" name="Google Shape;835;p37"/>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836" name="Google Shape;836;p37"/>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7" name="Shape 837"/>
        <p:cNvGrpSpPr/>
        <p:nvPr/>
      </p:nvGrpSpPr>
      <p:grpSpPr>
        <a:xfrm>
          <a:off x="0" y="0"/>
          <a:ext cx="0" cy="0"/>
          <a:chOff x="0" y="0"/>
          <a:chExt cx="0" cy="0"/>
        </a:xfrm>
      </p:grpSpPr>
      <p:sp>
        <p:nvSpPr>
          <p:cNvPr id="838" name="Google Shape;838;p38"/>
          <p:cNvSpPr txBox="1"/>
          <p:nvPr>
            <p:ph type="title"/>
          </p:nvPr>
        </p:nvSpPr>
        <p:spPr>
          <a:xfrm>
            <a:off x="716100" y="1169250"/>
            <a:ext cx="35946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9" name="Google Shape;839;p38"/>
          <p:cNvSpPr txBox="1"/>
          <p:nvPr>
            <p:ph idx="1" type="subTitle"/>
          </p:nvPr>
        </p:nvSpPr>
        <p:spPr>
          <a:xfrm>
            <a:off x="716100" y="2739150"/>
            <a:ext cx="35946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840" name="Google Shape;840;p38"/>
          <p:cNvSpPr txBox="1"/>
          <p:nvPr>
            <p:ph idx="2" type="body"/>
          </p:nvPr>
        </p:nvSpPr>
        <p:spPr>
          <a:xfrm>
            <a:off x="45720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41" name="Google Shape;841;p38"/>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8"/>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3" name="Google Shape;843;p38"/>
          <p:cNvGrpSpPr/>
          <p:nvPr/>
        </p:nvGrpSpPr>
        <p:grpSpPr>
          <a:xfrm flipH="1" rot="-5400000">
            <a:off x="4412459" y="4932825"/>
            <a:ext cx="315575" cy="366750"/>
            <a:chOff x="8558925" y="4522650"/>
            <a:chExt cx="315575" cy="366750"/>
          </a:xfrm>
        </p:grpSpPr>
        <p:grpSp>
          <p:nvGrpSpPr>
            <p:cNvPr id="844" name="Google Shape;844;p38"/>
            <p:cNvGrpSpPr/>
            <p:nvPr/>
          </p:nvGrpSpPr>
          <p:grpSpPr>
            <a:xfrm>
              <a:off x="8558925" y="4629825"/>
              <a:ext cx="107200" cy="107175"/>
              <a:chOff x="4125350" y="1946513"/>
              <a:chExt cx="107200" cy="107175"/>
            </a:xfrm>
          </p:grpSpPr>
          <p:sp>
            <p:nvSpPr>
              <p:cNvPr id="845" name="Google Shape;845;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7" name="Google Shape;847;p38"/>
            <p:cNvGrpSpPr/>
            <p:nvPr/>
          </p:nvGrpSpPr>
          <p:grpSpPr>
            <a:xfrm>
              <a:off x="8711325" y="4782225"/>
              <a:ext cx="107200" cy="107175"/>
              <a:chOff x="4125350" y="1946513"/>
              <a:chExt cx="107200" cy="107175"/>
            </a:xfrm>
          </p:grpSpPr>
          <p:sp>
            <p:nvSpPr>
              <p:cNvPr id="848" name="Google Shape;848;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0" name="Google Shape;850;p38"/>
            <p:cNvGrpSpPr/>
            <p:nvPr/>
          </p:nvGrpSpPr>
          <p:grpSpPr>
            <a:xfrm>
              <a:off x="8767300" y="4522650"/>
              <a:ext cx="107200" cy="107175"/>
              <a:chOff x="4125350" y="1946513"/>
              <a:chExt cx="107200" cy="107175"/>
            </a:xfrm>
          </p:grpSpPr>
          <p:sp>
            <p:nvSpPr>
              <p:cNvPr id="851" name="Google Shape;851;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53" name="Google Shape;853;p38"/>
          <p:cNvGrpSpPr/>
          <p:nvPr/>
        </p:nvGrpSpPr>
        <p:grpSpPr>
          <a:xfrm rot="10800000">
            <a:off x="8809359" y="1107516"/>
            <a:ext cx="194400" cy="112209"/>
            <a:chOff x="265900" y="3852516"/>
            <a:chExt cx="194400" cy="112209"/>
          </a:xfrm>
        </p:grpSpPr>
        <p:sp>
          <p:nvSpPr>
            <p:cNvPr id="854" name="Google Shape;854;p3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6" name="Google Shape;856;p38"/>
          <p:cNvGrpSpPr/>
          <p:nvPr/>
        </p:nvGrpSpPr>
        <p:grpSpPr>
          <a:xfrm>
            <a:off x="8565007" y="4438706"/>
            <a:ext cx="438754" cy="772904"/>
            <a:chOff x="4950175" y="2998438"/>
            <a:chExt cx="88725" cy="156300"/>
          </a:xfrm>
        </p:grpSpPr>
        <p:sp>
          <p:nvSpPr>
            <p:cNvPr id="857" name="Google Shape;857;p3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3" name="Google Shape;893;p38"/>
          <p:cNvGrpSpPr/>
          <p:nvPr/>
        </p:nvGrpSpPr>
        <p:grpSpPr>
          <a:xfrm flipH="1">
            <a:off x="-292729" y="-613150"/>
            <a:ext cx="1476900" cy="1476900"/>
            <a:chOff x="8632950" y="-311150"/>
            <a:chExt cx="1476900" cy="1476900"/>
          </a:xfrm>
        </p:grpSpPr>
        <p:sp>
          <p:nvSpPr>
            <p:cNvPr id="894" name="Google Shape;894;p3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6" name="Google Shape;896;p38"/>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7" name="Google Shape;897;p38"/>
          <p:cNvCxnSpPr/>
          <p:nvPr/>
        </p:nvCxnSpPr>
        <p:spPr>
          <a:xfrm rot="-436104">
            <a:off x="702073" y="5009728"/>
            <a:ext cx="713735" cy="700711"/>
          </a:xfrm>
          <a:prstGeom prst="straightConnector1">
            <a:avLst/>
          </a:prstGeom>
          <a:noFill/>
          <a:ln cap="flat" cmpd="sng" w="9525">
            <a:solidFill>
              <a:schemeClr val="dk1"/>
            </a:solidFill>
            <a:prstDash val="solid"/>
            <a:round/>
            <a:headEnd len="sm" w="sm" type="none"/>
            <a:tailEnd len="sm" w="sm" type="none"/>
          </a:ln>
        </p:spPr>
      </p:cxnSp>
      <p:sp>
        <p:nvSpPr>
          <p:cNvPr id="898" name="Google Shape;898;p38"/>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9" name="Shape 899"/>
        <p:cNvGrpSpPr/>
        <p:nvPr/>
      </p:nvGrpSpPr>
      <p:grpSpPr>
        <a:xfrm>
          <a:off x="0" y="0"/>
          <a:ext cx="0" cy="0"/>
          <a:chOff x="0" y="0"/>
          <a:chExt cx="0" cy="0"/>
        </a:xfrm>
      </p:grpSpPr>
      <p:grpSp>
        <p:nvGrpSpPr>
          <p:cNvPr id="900" name="Google Shape;900;p39"/>
          <p:cNvGrpSpPr/>
          <p:nvPr/>
        </p:nvGrpSpPr>
        <p:grpSpPr>
          <a:xfrm>
            <a:off x="-1229162" y="1461657"/>
            <a:ext cx="1942494" cy="2022980"/>
            <a:chOff x="4445625" y="1829838"/>
            <a:chExt cx="739125" cy="769750"/>
          </a:xfrm>
        </p:grpSpPr>
        <p:sp>
          <p:nvSpPr>
            <p:cNvPr id="901" name="Google Shape;901;p3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9" name="Google Shape;909;p39"/>
          <p:cNvGrpSpPr/>
          <p:nvPr/>
        </p:nvGrpSpPr>
        <p:grpSpPr>
          <a:xfrm rot="-5400000">
            <a:off x="8470913" y="1461657"/>
            <a:ext cx="1942494" cy="2022980"/>
            <a:chOff x="4445625" y="1829838"/>
            <a:chExt cx="739125" cy="769750"/>
          </a:xfrm>
        </p:grpSpPr>
        <p:sp>
          <p:nvSpPr>
            <p:cNvPr id="910" name="Google Shape;910;p3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8" name="Google Shape;918;p39"/>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919" name="Google Shape;919;p39"/>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9"/>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1" name="Google Shape;921;p39"/>
          <p:cNvGrpSpPr/>
          <p:nvPr/>
        </p:nvGrpSpPr>
        <p:grpSpPr>
          <a:xfrm flipH="1">
            <a:off x="4391436" y="4291309"/>
            <a:ext cx="361129" cy="3106418"/>
            <a:chOff x="6317900" y="1197313"/>
            <a:chExt cx="180700" cy="1554375"/>
          </a:xfrm>
        </p:grpSpPr>
        <p:sp>
          <p:nvSpPr>
            <p:cNvPr id="922" name="Google Shape;922;p3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8" name="Google Shape;928;p39"/>
          <p:cNvGrpSpPr/>
          <p:nvPr/>
        </p:nvGrpSpPr>
        <p:grpSpPr>
          <a:xfrm flipH="1">
            <a:off x="4352623" y="278531"/>
            <a:ext cx="438754" cy="772904"/>
            <a:chOff x="4950175" y="2998438"/>
            <a:chExt cx="88725" cy="156300"/>
          </a:xfrm>
        </p:grpSpPr>
        <p:sp>
          <p:nvSpPr>
            <p:cNvPr id="929" name="Google Shape;929;p3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5" name="Shape 965"/>
        <p:cNvGrpSpPr/>
        <p:nvPr/>
      </p:nvGrpSpPr>
      <p:grpSpPr>
        <a:xfrm>
          <a:off x="0" y="0"/>
          <a:ext cx="0" cy="0"/>
          <a:chOff x="0" y="0"/>
          <a:chExt cx="0" cy="0"/>
        </a:xfrm>
      </p:grpSpPr>
      <p:sp>
        <p:nvSpPr>
          <p:cNvPr id="966" name="Google Shape;966;p40"/>
          <p:cNvSpPr txBox="1"/>
          <p:nvPr>
            <p:ph hasCustomPrompt="1" type="title"/>
          </p:nvPr>
        </p:nvSpPr>
        <p:spPr>
          <a:xfrm>
            <a:off x="1766700" y="1533875"/>
            <a:ext cx="5610600" cy="13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967" name="Google Shape;967;p40"/>
          <p:cNvSpPr txBox="1"/>
          <p:nvPr>
            <p:ph idx="1" type="subTitle"/>
          </p:nvPr>
        </p:nvSpPr>
        <p:spPr>
          <a:xfrm>
            <a:off x="1766700" y="2906122"/>
            <a:ext cx="5610600" cy="703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68" name="Google Shape;968;p40"/>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9" name="Google Shape;969;p40"/>
          <p:cNvGrpSpPr/>
          <p:nvPr/>
        </p:nvGrpSpPr>
        <p:grpSpPr>
          <a:xfrm rot="5400000">
            <a:off x="4483925" y="4608575"/>
            <a:ext cx="315575" cy="366750"/>
            <a:chOff x="8558925" y="4522650"/>
            <a:chExt cx="315575" cy="366750"/>
          </a:xfrm>
        </p:grpSpPr>
        <p:grpSp>
          <p:nvGrpSpPr>
            <p:cNvPr id="970" name="Google Shape;970;p40"/>
            <p:cNvGrpSpPr/>
            <p:nvPr/>
          </p:nvGrpSpPr>
          <p:grpSpPr>
            <a:xfrm>
              <a:off x="8558925" y="4629825"/>
              <a:ext cx="107200" cy="107175"/>
              <a:chOff x="4125350" y="1946513"/>
              <a:chExt cx="107200" cy="107175"/>
            </a:xfrm>
          </p:grpSpPr>
          <p:sp>
            <p:nvSpPr>
              <p:cNvPr id="971" name="Google Shape;971;p4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3" name="Google Shape;973;p40"/>
            <p:cNvGrpSpPr/>
            <p:nvPr/>
          </p:nvGrpSpPr>
          <p:grpSpPr>
            <a:xfrm>
              <a:off x="8711325" y="4782225"/>
              <a:ext cx="107200" cy="107175"/>
              <a:chOff x="4125350" y="1946513"/>
              <a:chExt cx="107200" cy="107175"/>
            </a:xfrm>
          </p:grpSpPr>
          <p:sp>
            <p:nvSpPr>
              <p:cNvPr id="974" name="Google Shape;974;p4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6" name="Google Shape;976;p40"/>
            <p:cNvGrpSpPr/>
            <p:nvPr/>
          </p:nvGrpSpPr>
          <p:grpSpPr>
            <a:xfrm>
              <a:off x="8767300" y="4522650"/>
              <a:ext cx="107200" cy="107175"/>
              <a:chOff x="4125350" y="1946513"/>
              <a:chExt cx="107200" cy="107175"/>
            </a:xfrm>
          </p:grpSpPr>
          <p:sp>
            <p:nvSpPr>
              <p:cNvPr id="977" name="Google Shape;977;p4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79" name="Google Shape;979;p40"/>
          <p:cNvGrpSpPr/>
          <p:nvPr/>
        </p:nvGrpSpPr>
        <p:grpSpPr>
          <a:xfrm flipH="1" rot="10800000">
            <a:off x="208200" y="3354166"/>
            <a:ext cx="194400" cy="112209"/>
            <a:chOff x="265900" y="3852516"/>
            <a:chExt cx="194400" cy="112209"/>
          </a:xfrm>
        </p:grpSpPr>
        <p:sp>
          <p:nvSpPr>
            <p:cNvPr id="980" name="Google Shape;980;p4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2" name="Google Shape;982;p40"/>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3" name="Google Shape;983;p40"/>
          <p:cNvGrpSpPr/>
          <p:nvPr/>
        </p:nvGrpSpPr>
        <p:grpSpPr>
          <a:xfrm>
            <a:off x="-988628" y="1266621"/>
            <a:ext cx="1391284" cy="1387652"/>
            <a:chOff x="4010510" y="4522646"/>
            <a:chExt cx="1391284" cy="1387652"/>
          </a:xfrm>
        </p:grpSpPr>
        <p:sp>
          <p:nvSpPr>
            <p:cNvPr id="984" name="Google Shape;984;p40"/>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5" name="Google Shape;985;p40"/>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986" name="Google Shape;986;p40"/>
          <p:cNvGrpSpPr/>
          <p:nvPr/>
        </p:nvGrpSpPr>
        <p:grpSpPr>
          <a:xfrm rot="10800000">
            <a:off x="8625260" y="2848195"/>
            <a:ext cx="1391284" cy="1387652"/>
            <a:chOff x="4010510" y="4522646"/>
            <a:chExt cx="1391284" cy="1387652"/>
          </a:xfrm>
        </p:grpSpPr>
        <p:sp>
          <p:nvSpPr>
            <p:cNvPr id="987" name="Google Shape;987;p40"/>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8" name="Google Shape;988;p40"/>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989" name="Google Shape;989;p40"/>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0"/>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8" name="Shape 38"/>
        <p:cNvGrpSpPr/>
        <p:nvPr/>
      </p:nvGrpSpPr>
      <p:grpSpPr>
        <a:xfrm>
          <a:off x="0" y="0"/>
          <a:ext cx="0" cy="0"/>
          <a:chOff x="0" y="0"/>
          <a:chExt cx="0" cy="0"/>
        </a:xfrm>
      </p:grpSpPr>
      <p:grpSp>
        <p:nvGrpSpPr>
          <p:cNvPr id="39" name="Google Shape;39;p23"/>
          <p:cNvGrpSpPr/>
          <p:nvPr/>
        </p:nvGrpSpPr>
        <p:grpSpPr>
          <a:xfrm>
            <a:off x="8064938" y="-1041168"/>
            <a:ext cx="1942494" cy="2022980"/>
            <a:chOff x="4445625" y="1829838"/>
            <a:chExt cx="739125" cy="769750"/>
          </a:xfrm>
        </p:grpSpPr>
        <p:sp>
          <p:nvSpPr>
            <p:cNvPr id="40" name="Google Shape;40;p2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 name="Google Shape;48;p23"/>
          <p:cNvGrpSpPr/>
          <p:nvPr/>
        </p:nvGrpSpPr>
        <p:grpSpPr>
          <a:xfrm>
            <a:off x="-858537" y="-1041168"/>
            <a:ext cx="1942494" cy="2022980"/>
            <a:chOff x="4445625" y="1829838"/>
            <a:chExt cx="739125" cy="769750"/>
          </a:xfrm>
        </p:grpSpPr>
        <p:sp>
          <p:nvSpPr>
            <p:cNvPr id="49" name="Google Shape;49;p2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58" name="Google Shape;58;p23"/>
          <p:cNvSpPr/>
          <p:nvPr/>
        </p:nvSpPr>
        <p:spPr>
          <a:xfrm rot="-152928">
            <a:off x="6925193" y="4175288"/>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3"/>
          <p:cNvSpPr/>
          <p:nvPr/>
        </p:nvSpPr>
        <p:spPr>
          <a:xfrm rot="3635839">
            <a:off x="-1640952" y="3754337"/>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23"/>
          <p:cNvGrpSpPr/>
          <p:nvPr/>
        </p:nvGrpSpPr>
        <p:grpSpPr>
          <a:xfrm flipH="1">
            <a:off x="493849" y="4222131"/>
            <a:ext cx="438754" cy="772904"/>
            <a:chOff x="4950175" y="2998438"/>
            <a:chExt cx="88725" cy="156300"/>
          </a:xfrm>
        </p:grpSpPr>
        <p:sp>
          <p:nvSpPr>
            <p:cNvPr id="61" name="Google Shape;61;p2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23"/>
          <p:cNvGrpSpPr/>
          <p:nvPr/>
        </p:nvGrpSpPr>
        <p:grpSpPr>
          <a:xfrm>
            <a:off x="8626226" y="3746559"/>
            <a:ext cx="361129" cy="3106418"/>
            <a:chOff x="6317900" y="1197313"/>
            <a:chExt cx="180700" cy="1554375"/>
          </a:xfrm>
        </p:grpSpPr>
        <p:sp>
          <p:nvSpPr>
            <p:cNvPr id="98" name="Google Shape;98;p2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23"/>
          <p:cNvSpPr/>
          <p:nvPr/>
        </p:nvSpPr>
        <p:spPr>
          <a:xfrm flipH="1" rot="-5400000">
            <a:off x="307075" y="2259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 name="Google Shape;105;p23"/>
          <p:cNvGrpSpPr/>
          <p:nvPr/>
        </p:nvGrpSpPr>
        <p:grpSpPr>
          <a:xfrm flipH="1">
            <a:off x="8671988" y="2252416"/>
            <a:ext cx="194400" cy="112209"/>
            <a:chOff x="265900" y="3852516"/>
            <a:chExt cx="194400" cy="112209"/>
          </a:xfrm>
        </p:grpSpPr>
        <p:sp>
          <p:nvSpPr>
            <p:cNvPr id="106" name="Google Shape;106;p2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91" name="Shape 991"/>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992" name="Shape 992"/>
        <p:cNvGrpSpPr/>
        <p:nvPr/>
      </p:nvGrpSpPr>
      <p:grpSpPr>
        <a:xfrm>
          <a:off x="0" y="0"/>
          <a:ext cx="0" cy="0"/>
          <a:chOff x="0" y="0"/>
          <a:chExt cx="0" cy="0"/>
        </a:xfrm>
      </p:grpSpPr>
      <p:sp>
        <p:nvSpPr>
          <p:cNvPr id="993" name="Google Shape;993;p42"/>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2"/>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5" name="Google Shape;995;p42"/>
          <p:cNvGrpSpPr/>
          <p:nvPr/>
        </p:nvGrpSpPr>
        <p:grpSpPr>
          <a:xfrm>
            <a:off x="247775" y="4241825"/>
            <a:ext cx="315575" cy="366750"/>
            <a:chOff x="8558925" y="4522650"/>
            <a:chExt cx="315575" cy="366750"/>
          </a:xfrm>
        </p:grpSpPr>
        <p:grpSp>
          <p:nvGrpSpPr>
            <p:cNvPr id="996" name="Google Shape;996;p42"/>
            <p:cNvGrpSpPr/>
            <p:nvPr/>
          </p:nvGrpSpPr>
          <p:grpSpPr>
            <a:xfrm>
              <a:off x="8558925" y="4629825"/>
              <a:ext cx="107200" cy="107175"/>
              <a:chOff x="4125350" y="1946513"/>
              <a:chExt cx="107200" cy="107175"/>
            </a:xfrm>
          </p:grpSpPr>
          <p:sp>
            <p:nvSpPr>
              <p:cNvPr id="997" name="Google Shape;997;p4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9" name="Google Shape;999;p42"/>
            <p:cNvGrpSpPr/>
            <p:nvPr/>
          </p:nvGrpSpPr>
          <p:grpSpPr>
            <a:xfrm>
              <a:off x="8711325" y="4782225"/>
              <a:ext cx="107200" cy="107175"/>
              <a:chOff x="4125350" y="1946513"/>
              <a:chExt cx="107200" cy="107175"/>
            </a:xfrm>
          </p:grpSpPr>
          <p:sp>
            <p:nvSpPr>
              <p:cNvPr id="1000" name="Google Shape;1000;p4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2" name="Google Shape;1002;p42"/>
            <p:cNvGrpSpPr/>
            <p:nvPr/>
          </p:nvGrpSpPr>
          <p:grpSpPr>
            <a:xfrm>
              <a:off x="8767300" y="4522650"/>
              <a:ext cx="107200" cy="107175"/>
              <a:chOff x="4125350" y="1946513"/>
              <a:chExt cx="107200" cy="107175"/>
            </a:xfrm>
          </p:grpSpPr>
          <p:sp>
            <p:nvSpPr>
              <p:cNvPr id="1003" name="Google Shape;1003;p4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05" name="Google Shape;1005;p42"/>
          <p:cNvGrpSpPr/>
          <p:nvPr/>
        </p:nvGrpSpPr>
        <p:grpSpPr>
          <a:xfrm flipH="1">
            <a:off x="8729625" y="951866"/>
            <a:ext cx="194400" cy="112209"/>
            <a:chOff x="265900" y="3852516"/>
            <a:chExt cx="194400" cy="112209"/>
          </a:xfrm>
        </p:grpSpPr>
        <p:sp>
          <p:nvSpPr>
            <p:cNvPr id="1006" name="Google Shape;1006;p4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42"/>
          <p:cNvGrpSpPr/>
          <p:nvPr/>
        </p:nvGrpSpPr>
        <p:grpSpPr>
          <a:xfrm>
            <a:off x="-763675" y="-500525"/>
            <a:ext cx="1476900" cy="1476900"/>
            <a:chOff x="8632950" y="-311150"/>
            <a:chExt cx="1476900" cy="1476900"/>
          </a:xfrm>
        </p:grpSpPr>
        <p:sp>
          <p:nvSpPr>
            <p:cNvPr id="1009" name="Google Shape;1009;p4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1" name="Google Shape;1011;p42"/>
          <p:cNvGrpSpPr/>
          <p:nvPr/>
        </p:nvGrpSpPr>
        <p:grpSpPr>
          <a:xfrm>
            <a:off x="8430775" y="4167100"/>
            <a:ext cx="1476900" cy="1476900"/>
            <a:chOff x="8632950" y="-311150"/>
            <a:chExt cx="1476900" cy="1476900"/>
          </a:xfrm>
        </p:grpSpPr>
        <p:sp>
          <p:nvSpPr>
            <p:cNvPr id="1012" name="Google Shape;1012;p4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42"/>
          <p:cNvGrpSpPr/>
          <p:nvPr/>
        </p:nvGrpSpPr>
        <p:grpSpPr>
          <a:xfrm>
            <a:off x="3529283" y="4464921"/>
            <a:ext cx="1540760" cy="1387652"/>
            <a:chOff x="3632834" y="4464921"/>
            <a:chExt cx="1540760" cy="1387652"/>
          </a:xfrm>
        </p:grpSpPr>
        <p:sp>
          <p:nvSpPr>
            <p:cNvPr id="1015" name="Google Shape;1015;p4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6" name="Google Shape;1016;p4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017" name="Shape 1017"/>
        <p:cNvGrpSpPr/>
        <p:nvPr/>
      </p:nvGrpSpPr>
      <p:grpSpPr>
        <a:xfrm>
          <a:off x="0" y="0"/>
          <a:ext cx="0" cy="0"/>
          <a:chOff x="0" y="0"/>
          <a:chExt cx="0" cy="0"/>
        </a:xfrm>
      </p:grpSpPr>
      <p:sp>
        <p:nvSpPr>
          <p:cNvPr id="1018" name="Google Shape;1018;p43"/>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3"/>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0" name="Google Shape;1020;p43"/>
          <p:cNvGrpSpPr/>
          <p:nvPr/>
        </p:nvGrpSpPr>
        <p:grpSpPr>
          <a:xfrm>
            <a:off x="-827467" y="4151471"/>
            <a:ext cx="1540760" cy="1387652"/>
            <a:chOff x="3632834" y="4464921"/>
            <a:chExt cx="1540760" cy="1387652"/>
          </a:xfrm>
        </p:grpSpPr>
        <p:sp>
          <p:nvSpPr>
            <p:cNvPr id="1021" name="Google Shape;1021;p4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2" name="Google Shape;1022;p43"/>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023" name="Google Shape;1023;p43"/>
          <p:cNvGrpSpPr/>
          <p:nvPr/>
        </p:nvGrpSpPr>
        <p:grpSpPr>
          <a:xfrm>
            <a:off x="7893908" y="4151471"/>
            <a:ext cx="1540760" cy="1387652"/>
            <a:chOff x="3632834" y="4464921"/>
            <a:chExt cx="1540760" cy="1387652"/>
          </a:xfrm>
        </p:grpSpPr>
        <p:sp>
          <p:nvSpPr>
            <p:cNvPr id="1024" name="Google Shape;1024;p4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5" name="Google Shape;1025;p43"/>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026" name="Google Shape;1026;p43"/>
          <p:cNvGrpSpPr/>
          <p:nvPr/>
        </p:nvGrpSpPr>
        <p:grpSpPr>
          <a:xfrm flipH="1" rot="10800000">
            <a:off x="8625038" y="-1089991"/>
            <a:ext cx="361129" cy="3106418"/>
            <a:chOff x="6317900" y="1197313"/>
            <a:chExt cx="180700" cy="1554375"/>
          </a:xfrm>
        </p:grpSpPr>
        <p:sp>
          <p:nvSpPr>
            <p:cNvPr id="1027" name="Google Shape;1027;p4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4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4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3" name="Google Shape;1033;p43"/>
          <p:cNvGrpSpPr/>
          <p:nvPr/>
        </p:nvGrpSpPr>
        <p:grpSpPr>
          <a:xfrm rot="10800000">
            <a:off x="157813" y="-1894141"/>
            <a:ext cx="361129" cy="3106418"/>
            <a:chOff x="6317900" y="1197313"/>
            <a:chExt cx="180700" cy="1554375"/>
          </a:xfrm>
        </p:grpSpPr>
        <p:sp>
          <p:nvSpPr>
            <p:cNvPr id="1034" name="Google Shape;1034;p4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4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0" name="Google Shape;1040;p43"/>
          <p:cNvGrpSpPr/>
          <p:nvPr/>
        </p:nvGrpSpPr>
        <p:grpSpPr>
          <a:xfrm rot="-5400000">
            <a:off x="8647825" y="2989950"/>
            <a:ext cx="315575" cy="366750"/>
            <a:chOff x="8558925" y="4522650"/>
            <a:chExt cx="315575" cy="366750"/>
          </a:xfrm>
        </p:grpSpPr>
        <p:grpSp>
          <p:nvGrpSpPr>
            <p:cNvPr id="1041" name="Google Shape;1041;p43"/>
            <p:cNvGrpSpPr/>
            <p:nvPr/>
          </p:nvGrpSpPr>
          <p:grpSpPr>
            <a:xfrm>
              <a:off x="8558925" y="4629825"/>
              <a:ext cx="107200" cy="107175"/>
              <a:chOff x="4125350" y="1946513"/>
              <a:chExt cx="107200" cy="107175"/>
            </a:xfrm>
          </p:grpSpPr>
          <p:sp>
            <p:nvSpPr>
              <p:cNvPr id="1042" name="Google Shape;1042;p4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4" name="Google Shape;1044;p43"/>
            <p:cNvGrpSpPr/>
            <p:nvPr/>
          </p:nvGrpSpPr>
          <p:grpSpPr>
            <a:xfrm>
              <a:off x="8711325" y="4782225"/>
              <a:ext cx="107200" cy="107175"/>
              <a:chOff x="4125350" y="1946513"/>
              <a:chExt cx="107200" cy="107175"/>
            </a:xfrm>
          </p:grpSpPr>
          <p:sp>
            <p:nvSpPr>
              <p:cNvPr id="1045" name="Google Shape;1045;p4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4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7" name="Google Shape;1047;p43"/>
            <p:cNvGrpSpPr/>
            <p:nvPr/>
          </p:nvGrpSpPr>
          <p:grpSpPr>
            <a:xfrm>
              <a:off x="8767300" y="4522650"/>
              <a:ext cx="107200" cy="107175"/>
              <a:chOff x="4125350" y="1946513"/>
              <a:chExt cx="107200" cy="107175"/>
            </a:xfrm>
          </p:grpSpPr>
          <p:sp>
            <p:nvSpPr>
              <p:cNvPr id="1048" name="Google Shape;1048;p4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4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50" name="Google Shape;1050;p43"/>
          <p:cNvGrpSpPr/>
          <p:nvPr/>
        </p:nvGrpSpPr>
        <p:grpSpPr>
          <a:xfrm flipH="1" rot="10800000">
            <a:off x="208200" y="3117216"/>
            <a:ext cx="194400" cy="112209"/>
            <a:chOff x="265900" y="3852516"/>
            <a:chExt cx="194400" cy="112209"/>
          </a:xfrm>
        </p:grpSpPr>
        <p:sp>
          <p:nvSpPr>
            <p:cNvPr id="1051" name="Google Shape;1051;p4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4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24"/>
          <p:cNvSpPr txBox="1"/>
          <p:nvPr>
            <p:ph type="title"/>
          </p:nvPr>
        </p:nvSpPr>
        <p:spPr>
          <a:xfrm>
            <a:off x="1569600" y="1268375"/>
            <a:ext cx="6004800" cy="84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4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0" name="Google Shape;110;p24"/>
          <p:cNvSpPr txBox="1"/>
          <p:nvPr>
            <p:ph idx="1" type="subTitle"/>
          </p:nvPr>
        </p:nvSpPr>
        <p:spPr>
          <a:xfrm>
            <a:off x="1569600" y="2400023"/>
            <a:ext cx="6004800" cy="12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1" name="Google Shape;111;p24"/>
          <p:cNvSpPr/>
          <p:nvPr/>
        </p:nvSpPr>
        <p:spPr>
          <a:xfrm rot="-6012810">
            <a:off x="6446180" y="-972564"/>
            <a:ext cx="4319100" cy="2721744"/>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4"/>
          <p:cNvSpPr/>
          <p:nvPr/>
        </p:nvSpPr>
        <p:spPr>
          <a:xfrm rot="435267">
            <a:off x="3845984" y="-60591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p24"/>
          <p:cNvCxnSpPr/>
          <p:nvPr/>
        </p:nvCxnSpPr>
        <p:spPr>
          <a:xfrm flipH="1" rot="436104">
            <a:off x="4188239" y="-137722"/>
            <a:ext cx="713735" cy="700711"/>
          </a:xfrm>
          <a:prstGeom prst="straightConnector1">
            <a:avLst/>
          </a:prstGeom>
          <a:noFill/>
          <a:ln cap="flat" cmpd="sng" w="9525">
            <a:solidFill>
              <a:schemeClr val="dk1"/>
            </a:solidFill>
            <a:prstDash val="solid"/>
            <a:round/>
            <a:headEnd len="sm" w="sm" type="none"/>
            <a:tailEnd len="sm" w="sm" type="none"/>
          </a:ln>
        </p:spPr>
      </p:cxnSp>
      <p:sp>
        <p:nvSpPr>
          <p:cNvPr id="114" name="Google Shape;114;p24"/>
          <p:cNvSpPr/>
          <p:nvPr/>
        </p:nvSpPr>
        <p:spPr>
          <a:xfrm flipH="1" rot="-5400000">
            <a:off x="30707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 name="Google Shape;115;p24"/>
          <p:cNvGrpSpPr/>
          <p:nvPr/>
        </p:nvGrpSpPr>
        <p:grpSpPr>
          <a:xfrm flipH="1">
            <a:off x="8671988" y="3199241"/>
            <a:ext cx="194400" cy="112209"/>
            <a:chOff x="265900" y="3852516"/>
            <a:chExt cx="194400" cy="112209"/>
          </a:xfrm>
        </p:grpSpPr>
        <p:sp>
          <p:nvSpPr>
            <p:cNvPr id="116" name="Google Shape;116;p2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8" name="Google Shape;118;p24"/>
          <p:cNvCxnSpPr/>
          <p:nvPr/>
        </p:nvCxnSpPr>
        <p:spPr>
          <a:xfrm flipH="1" rot="436104">
            <a:off x="4616239" y="-250922"/>
            <a:ext cx="713735" cy="700711"/>
          </a:xfrm>
          <a:prstGeom prst="straightConnector1">
            <a:avLst/>
          </a:prstGeom>
          <a:noFill/>
          <a:ln cap="flat" cmpd="sng" w="9525">
            <a:solidFill>
              <a:schemeClr val="dk1"/>
            </a:solidFill>
            <a:prstDash val="solid"/>
            <a:round/>
            <a:headEnd len="sm" w="sm" type="none"/>
            <a:tailEnd len="sm" w="sm" type="none"/>
          </a:ln>
        </p:spPr>
      </p:cxnSp>
      <p:sp>
        <p:nvSpPr>
          <p:cNvPr id="119" name="Google Shape;119;p24"/>
          <p:cNvSpPr/>
          <p:nvPr/>
        </p:nvSpPr>
        <p:spPr>
          <a:xfrm>
            <a:off x="-1348900" y="4016737"/>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 name="Google Shape;120;p24"/>
          <p:cNvGrpSpPr/>
          <p:nvPr/>
        </p:nvGrpSpPr>
        <p:grpSpPr>
          <a:xfrm rot="-5400000">
            <a:off x="8064938" y="4172419"/>
            <a:ext cx="1942494" cy="2022980"/>
            <a:chOff x="4445625" y="1829838"/>
            <a:chExt cx="739125" cy="769750"/>
          </a:xfrm>
        </p:grpSpPr>
        <p:sp>
          <p:nvSpPr>
            <p:cNvPr id="121" name="Google Shape;121;p2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p24"/>
          <p:cNvGrpSpPr/>
          <p:nvPr/>
        </p:nvGrpSpPr>
        <p:grpSpPr>
          <a:xfrm>
            <a:off x="-459175" y="-350137"/>
            <a:ext cx="1476900" cy="1476900"/>
            <a:chOff x="8632950" y="-311150"/>
            <a:chExt cx="1476900" cy="1476900"/>
          </a:xfrm>
        </p:grpSpPr>
        <p:sp>
          <p:nvSpPr>
            <p:cNvPr id="130" name="Google Shape;130;p24"/>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4"/>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2" name="Shape 132"/>
        <p:cNvGrpSpPr/>
        <p:nvPr/>
      </p:nvGrpSpPr>
      <p:grpSpPr>
        <a:xfrm>
          <a:off x="0" y="0"/>
          <a:ext cx="0" cy="0"/>
          <a:chOff x="0" y="0"/>
          <a:chExt cx="0" cy="0"/>
        </a:xfrm>
      </p:grpSpPr>
      <p:sp>
        <p:nvSpPr>
          <p:cNvPr id="133" name="Google Shape;133;p25"/>
          <p:cNvSpPr txBox="1"/>
          <p:nvPr>
            <p:ph type="title"/>
          </p:nvPr>
        </p:nvSpPr>
        <p:spPr>
          <a:xfrm>
            <a:off x="720000" y="448056"/>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34" name="Google Shape;134;p25"/>
          <p:cNvSpPr txBox="1"/>
          <p:nvPr>
            <p:ph idx="1" type="body"/>
          </p:nvPr>
        </p:nvSpPr>
        <p:spPr>
          <a:xfrm>
            <a:off x="720000" y="1127000"/>
            <a:ext cx="7704000" cy="3468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a:lvl1pPr>
            <a:lvl2pPr indent="-304800" lvl="1" marL="914400" algn="l">
              <a:lnSpc>
                <a:spcPct val="115000"/>
              </a:lnSpc>
              <a:spcBef>
                <a:spcPts val="0"/>
              </a:spcBef>
              <a:spcAft>
                <a:spcPts val="0"/>
              </a:spcAft>
              <a:buSzPts val="1200"/>
              <a:buFont typeface="Roboto Condensed Light"/>
              <a:buAutoNum type="alphaLcPeriod"/>
              <a:defRPr/>
            </a:lvl2pPr>
            <a:lvl3pPr indent="-304800" lvl="2" marL="1371600" algn="l">
              <a:lnSpc>
                <a:spcPct val="115000"/>
              </a:lnSpc>
              <a:spcBef>
                <a:spcPts val="0"/>
              </a:spcBef>
              <a:spcAft>
                <a:spcPts val="0"/>
              </a:spcAft>
              <a:buSzPts val="1200"/>
              <a:buFont typeface="Roboto Condensed Light"/>
              <a:buAutoNum type="romanLcPeriod"/>
              <a:defRPr/>
            </a:lvl3pPr>
            <a:lvl4pPr indent="-304800" lvl="3" marL="1828800" algn="l">
              <a:lnSpc>
                <a:spcPct val="115000"/>
              </a:lnSpc>
              <a:spcBef>
                <a:spcPts val="0"/>
              </a:spcBef>
              <a:spcAft>
                <a:spcPts val="0"/>
              </a:spcAft>
              <a:buSzPts val="1200"/>
              <a:buFont typeface="Roboto Condensed Light"/>
              <a:buAutoNum type="arabicPeriod"/>
              <a:defRPr/>
            </a:lvl4pPr>
            <a:lvl5pPr indent="-304800" lvl="4" marL="2286000" algn="l">
              <a:lnSpc>
                <a:spcPct val="115000"/>
              </a:lnSpc>
              <a:spcBef>
                <a:spcPts val="0"/>
              </a:spcBef>
              <a:spcAft>
                <a:spcPts val="0"/>
              </a:spcAft>
              <a:buSzPts val="1200"/>
              <a:buFont typeface="Roboto Condensed Light"/>
              <a:buAutoNum type="alphaLcPeriod"/>
              <a:defRPr/>
            </a:lvl5pPr>
            <a:lvl6pPr indent="-304800" lvl="5" marL="2743200" algn="l">
              <a:lnSpc>
                <a:spcPct val="115000"/>
              </a:lnSpc>
              <a:spcBef>
                <a:spcPts val="0"/>
              </a:spcBef>
              <a:spcAft>
                <a:spcPts val="0"/>
              </a:spcAft>
              <a:buSzPts val="1200"/>
              <a:buFont typeface="Roboto Condensed Light"/>
              <a:buAutoNum type="romanLcPeriod"/>
              <a:defRPr/>
            </a:lvl6pPr>
            <a:lvl7pPr indent="-304800" lvl="6" marL="3200400" algn="l">
              <a:lnSpc>
                <a:spcPct val="115000"/>
              </a:lnSpc>
              <a:spcBef>
                <a:spcPts val="0"/>
              </a:spcBef>
              <a:spcAft>
                <a:spcPts val="0"/>
              </a:spcAft>
              <a:buSzPts val="1200"/>
              <a:buFont typeface="Roboto Condensed Light"/>
              <a:buAutoNum type="arabicPeriod"/>
              <a:defRPr/>
            </a:lvl7pPr>
            <a:lvl8pPr indent="-304800" lvl="7" marL="3657600" algn="l">
              <a:lnSpc>
                <a:spcPct val="115000"/>
              </a:lnSpc>
              <a:spcBef>
                <a:spcPts val="0"/>
              </a:spcBef>
              <a:spcAft>
                <a:spcPts val="0"/>
              </a:spcAft>
              <a:buSzPts val="1200"/>
              <a:buFont typeface="Roboto Condensed Light"/>
              <a:buAutoNum type="alphaLcPeriod"/>
              <a:defRPr/>
            </a:lvl8pPr>
            <a:lvl9pPr indent="-304800" lvl="8" marL="4114800" algn="l">
              <a:lnSpc>
                <a:spcPct val="115000"/>
              </a:lnSpc>
              <a:spcBef>
                <a:spcPts val="0"/>
              </a:spcBef>
              <a:spcAft>
                <a:spcPts val="0"/>
              </a:spcAft>
              <a:buSzPts val="1200"/>
              <a:buFont typeface="Roboto Condensed Light"/>
              <a:buAutoNum type="romanLcPeriod"/>
              <a:defRPr/>
            </a:lvl9pPr>
          </a:lstStyle>
          <a:p/>
        </p:txBody>
      </p:sp>
      <p:sp>
        <p:nvSpPr>
          <p:cNvPr id="135" name="Google Shape;135;p25"/>
          <p:cNvSpPr/>
          <p:nvPr/>
        </p:nvSpPr>
        <p:spPr>
          <a:xfrm rot="-5400000">
            <a:off x="7165362" y="-774010"/>
            <a:ext cx="2984498" cy="188072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5"/>
          <p:cNvSpPr/>
          <p:nvPr/>
        </p:nvSpPr>
        <p:spPr>
          <a:xfrm rot="900032">
            <a:off x="-1298549" y="-641129"/>
            <a:ext cx="2144560" cy="2361269"/>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25"/>
          <p:cNvGrpSpPr/>
          <p:nvPr/>
        </p:nvGrpSpPr>
        <p:grpSpPr>
          <a:xfrm>
            <a:off x="8558925" y="4522650"/>
            <a:ext cx="315575" cy="366750"/>
            <a:chOff x="8558925" y="4522650"/>
            <a:chExt cx="315575" cy="366750"/>
          </a:xfrm>
        </p:grpSpPr>
        <p:grpSp>
          <p:nvGrpSpPr>
            <p:cNvPr id="138" name="Google Shape;138;p25"/>
            <p:cNvGrpSpPr/>
            <p:nvPr/>
          </p:nvGrpSpPr>
          <p:grpSpPr>
            <a:xfrm>
              <a:off x="8558925" y="4629825"/>
              <a:ext cx="107200" cy="107175"/>
              <a:chOff x="4125350" y="1946513"/>
              <a:chExt cx="107200" cy="107175"/>
            </a:xfrm>
          </p:grpSpPr>
          <p:sp>
            <p:nvSpPr>
              <p:cNvPr id="139" name="Google Shape;139;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5"/>
            <p:cNvGrpSpPr/>
            <p:nvPr/>
          </p:nvGrpSpPr>
          <p:grpSpPr>
            <a:xfrm>
              <a:off x="8711325" y="4782225"/>
              <a:ext cx="107200" cy="107175"/>
              <a:chOff x="4125350" y="1946513"/>
              <a:chExt cx="107200" cy="107175"/>
            </a:xfrm>
          </p:grpSpPr>
          <p:sp>
            <p:nvSpPr>
              <p:cNvPr id="142" name="Google Shape;142;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25"/>
            <p:cNvGrpSpPr/>
            <p:nvPr/>
          </p:nvGrpSpPr>
          <p:grpSpPr>
            <a:xfrm>
              <a:off x="8767300" y="4522650"/>
              <a:ext cx="107200" cy="107175"/>
              <a:chOff x="4125350" y="1946513"/>
              <a:chExt cx="107200" cy="107175"/>
            </a:xfrm>
          </p:grpSpPr>
          <p:sp>
            <p:nvSpPr>
              <p:cNvPr id="145" name="Google Shape;145;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7" name="Google Shape;147;p25"/>
          <p:cNvSpPr/>
          <p:nvPr/>
        </p:nvSpPr>
        <p:spPr>
          <a:xfrm rot="5400000">
            <a:off x="8769800" y="25428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 name="Google Shape;148;p25"/>
          <p:cNvGrpSpPr/>
          <p:nvPr/>
        </p:nvGrpSpPr>
        <p:grpSpPr>
          <a:xfrm>
            <a:off x="280275" y="246791"/>
            <a:ext cx="194400" cy="112209"/>
            <a:chOff x="265900" y="3852516"/>
            <a:chExt cx="194400" cy="112209"/>
          </a:xfrm>
        </p:grpSpPr>
        <p:sp>
          <p:nvSpPr>
            <p:cNvPr id="149" name="Google Shape;149;p2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 name="Google Shape;151;p25"/>
          <p:cNvGrpSpPr/>
          <p:nvPr/>
        </p:nvGrpSpPr>
        <p:grpSpPr>
          <a:xfrm>
            <a:off x="158099" y="4189781"/>
            <a:ext cx="438754" cy="772904"/>
            <a:chOff x="4950175" y="2998438"/>
            <a:chExt cx="88725" cy="156300"/>
          </a:xfrm>
        </p:grpSpPr>
        <p:sp>
          <p:nvSpPr>
            <p:cNvPr id="152" name="Google Shape;152;p2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25"/>
          <p:cNvGrpSpPr/>
          <p:nvPr/>
        </p:nvGrpSpPr>
        <p:grpSpPr>
          <a:xfrm>
            <a:off x="3876305" y="4522646"/>
            <a:ext cx="1391377" cy="1387652"/>
            <a:chOff x="4010418" y="4522646"/>
            <a:chExt cx="1391377" cy="1387652"/>
          </a:xfrm>
        </p:grpSpPr>
        <p:sp>
          <p:nvSpPr>
            <p:cNvPr id="189" name="Google Shape;189;p25"/>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0" name="Google Shape;190;p25"/>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191" name="Google Shape;191;p25"/>
            <p:cNvCxnSpPr/>
            <p:nvPr/>
          </p:nvCxnSpPr>
          <p:spPr>
            <a:xfrm flipH="1" rot="436104">
              <a:off x="4051876" y="486612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2" name="Shape 192"/>
        <p:cNvGrpSpPr/>
        <p:nvPr/>
      </p:nvGrpSpPr>
      <p:grpSpPr>
        <a:xfrm>
          <a:off x="0" y="0"/>
          <a:ext cx="0" cy="0"/>
          <a:chOff x="0" y="0"/>
          <a:chExt cx="0" cy="0"/>
        </a:xfrm>
      </p:grpSpPr>
      <p:sp>
        <p:nvSpPr>
          <p:cNvPr id="193" name="Google Shape;193;p26"/>
          <p:cNvSpPr txBox="1"/>
          <p:nvPr>
            <p:ph idx="1" type="subTitle"/>
          </p:nvPr>
        </p:nvSpPr>
        <p:spPr>
          <a:xfrm>
            <a:off x="164827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194" name="Google Shape;194;p26"/>
          <p:cNvSpPr txBox="1"/>
          <p:nvPr>
            <p:ph idx="2" type="subTitle"/>
          </p:nvPr>
        </p:nvSpPr>
        <p:spPr>
          <a:xfrm>
            <a:off x="552092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195" name="Google Shape;195;p26"/>
          <p:cNvSpPr txBox="1"/>
          <p:nvPr>
            <p:ph idx="3" type="subTitle"/>
          </p:nvPr>
        </p:nvSpPr>
        <p:spPr>
          <a:xfrm>
            <a:off x="164827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196" name="Google Shape;196;p26"/>
          <p:cNvSpPr txBox="1"/>
          <p:nvPr>
            <p:ph idx="4" type="subTitle"/>
          </p:nvPr>
        </p:nvSpPr>
        <p:spPr>
          <a:xfrm>
            <a:off x="552092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197" name="Google Shape;197;p26"/>
          <p:cNvSpPr txBox="1"/>
          <p:nvPr>
            <p:ph idx="5" type="subTitle"/>
          </p:nvPr>
        </p:nvSpPr>
        <p:spPr>
          <a:xfrm>
            <a:off x="164827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198" name="Google Shape;198;p26"/>
          <p:cNvSpPr txBox="1"/>
          <p:nvPr>
            <p:ph idx="6" type="subTitle"/>
          </p:nvPr>
        </p:nvSpPr>
        <p:spPr>
          <a:xfrm>
            <a:off x="552092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199" name="Google Shape;199;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00" name="Google Shape;200;p26"/>
          <p:cNvSpPr txBox="1"/>
          <p:nvPr>
            <p:ph idx="7" type="subTitle"/>
          </p:nvPr>
        </p:nvSpPr>
        <p:spPr>
          <a:xfrm>
            <a:off x="164827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201" name="Google Shape;201;p26"/>
          <p:cNvSpPr txBox="1"/>
          <p:nvPr>
            <p:ph idx="8" type="subTitle"/>
          </p:nvPr>
        </p:nvSpPr>
        <p:spPr>
          <a:xfrm>
            <a:off x="552092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202" name="Google Shape;202;p26"/>
          <p:cNvSpPr txBox="1"/>
          <p:nvPr>
            <p:ph idx="9" type="subTitle"/>
          </p:nvPr>
        </p:nvSpPr>
        <p:spPr>
          <a:xfrm>
            <a:off x="164827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203" name="Google Shape;203;p26"/>
          <p:cNvSpPr txBox="1"/>
          <p:nvPr>
            <p:ph idx="13" type="subTitle"/>
          </p:nvPr>
        </p:nvSpPr>
        <p:spPr>
          <a:xfrm>
            <a:off x="552092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204" name="Google Shape;204;p26"/>
          <p:cNvSpPr txBox="1"/>
          <p:nvPr>
            <p:ph idx="14" type="subTitle"/>
          </p:nvPr>
        </p:nvSpPr>
        <p:spPr>
          <a:xfrm>
            <a:off x="164827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205" name="Google Shape;205;p26"/>
          <p:cNvSpPr txBox="1"/>
          <p:nvPr>
            <p:ph idx="15" type="subTitle"/>
          </p:nvPr>
        </p:nvSpPr>
        <p:spPr>
          <a:xfrm>
            <a:off x="552092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206" name="Google Shape;206;p26"/>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 name="Google Shape;207;p26"/>
          <p:cNvGrpSpPr/>
          <p:nvPr/>
        </p:nvGrpSpPr>
        <p:grpSpPr>
          <a:xfrm>
            <a:off x="3833550" y="4634650"/>
            <a:ext cx="1476900" cy="1476900"/>
            <a:chOff x="-802775" y="4608575"/>
            <a:chExt cx="1476900" cy="1476900"/>
          </a:xfrm>
        </p:grpSpPr>
        <p:sp>
          <p:nvSpPr>
            <p:cNvPr id="208" name="Google Shape;208;p26"/>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6"/>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26"/>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 name="Google Shape;211;p26"/>
          <p:cNvGrpSpPr/>
          <p:nvPr/>
        </p:nvGrpSpPr>
        <p:grpSpPr>
          <a:xfrm>
            <a:off x="296900" y="356125"/>
            <a:ext cx="315575" cy="366750"/>
            <a:chOff x="8558925" y="4522650"/>
            <a:chExt cx="315575" cy="366750"/>
          </a:xfrm>
        </p:grpSpPr>
        <p:grpSp>
          <p:nvGrpSpPr>
            <p:cNvPr id="212" name="Google Shape;212;p26"/>
            <p:cNvGrpSpPr/>
            <p:nvPr/>
          </p:nvGrpSpPr>
          <p:grpSpPr>
            <a:xfrm>
              <a:off x="8558925" y="4629825"/>
              <a:ext cx="107200" cy="107175"/>
              <a:chOff x="4125350" y="1946513"/>
              <a:chExt cx="107200" cy="107175"/>
            </a:xfrm>
          </p:grpSpPr>
          <p:sp>
            <p:nvSpPr>
              <p:cNvPr id="213" name="Google Shape;213;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26"/>
            <p:cNvGrpSpPr/>
            <p:nvPr/>
          </p:nvGrpSpPr>
          <p:grpSpPr>
            <a:xfrm>
              <a:off x="8711325" y="4782225"/>
              <a:ext cx="107200" cy="107175"/>
              <a:chOff x="4125350" y="1946513"/>
              <a:chExt cx="107200" cy="107175"/>
            </a:xfrm>
          </p:grpSpPr>
          <p:sp>
            <p:nvSpPr>
              <p:cNvPr id="216" name="Google Shape;216;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 name="Google Shape;218;p26"/>
            <p:cNvGrpSpPr/>
            <p:nvPr/>
          </p:nvGrpSpPr>
          <p:grpSpPr>
            <a:xfrm>
              <a:off x="8767300" y="4522650"/>
              <a:ext cx="107200" cy="107175"/>
              <a:chOff x="4125350" y="1946513"/>
              <a:chExt cx="107200" cy="107175"/>
            </a:xfrm>
          </p:grpSpPr>
          <p:sp>
            <p:nvSpPr>
              <p:cNvPr id="219" name="Google Shape;219;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1" name="Google Shape;221;p26"/>
          <p:cNvGrpSpPr/>
          <p:nvPr/>
        </p:nvGrpSpPr>
        <p:grpSpPr>
          <a:xfrm flipH="1" rot="10800000">
            <a:off x="232050" y="2876766"/>
            <a:ext cx="194400" cy="112209"/>
            <a:chOff x="265900" y="3852516"/>
            <a:chExt cx="194400" cy="112209"/>
          </a:xfrm>
        </p:grpSpPr>
        <p:sp>
          <p:nvSpPr>
            <p:cNvPr id="222" name="Google Shape;222;p2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26"/>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6"/>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6" name="Google Shape;226;p26"/>
          <p:cNvCxnSpPr/>
          <p:nvPr/>
        </p:nvCxnSpPr>
        <p:spPr>
          <a:xfrm flipH="1" rot="436104">
            <a:off x="8926501" y="4361228"/>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227" name="Google Shape;227;p26"/>
          <p:cNvGrpSpPr/>
          <p:nvPr/>
        </p:nvGrpSpPr>
        <p:grpSpPr>
          <a:xfrm flipH="1">
            <a:off x="8617149" y="344931"/>
            <a:ext cx="438754" cy="772904"/>
            <a:chOff x="4950175" y="2998438"/>
            <a:chExt cx="88725" cy="156300"/>
          </a:xfrm>
        </p:grpSpPr>
        <p:sp>
          <p:nvSpPr>
            <p:cNvPr id="228" name="Google Shape;228;p2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26"/>
          <p:cNvGrpSpPr/>
          <p:nvPr/>
        </p:nvGrpSpPr>
        <p:grpSpPr>
          <a:xfrm>
            <a:off x="-671216" y="4477896"/>
            <a:ext cx="1391222" cy="1387652"/>
            <a:chOff x="4010510" y="4522646"/>
            <a:chExt cx="1391222" cy="1387652"/>
          </a:xfrm>
        </p:grpSpPr>
        <p:sp>
          <p:nvSpPr>
            <p:cNvPr id="265" name="Google Shape;265;p26"/>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6" name="Google Shape;266;p26"/>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267" name="Shape 267"/>
        <p:cNvGrpSpPr/>
        <p:nvPr/>
      </p:nvGrpSpPr>
      <p:grpSpPr>
        <a:xfrm>
          <a:off x="0" y="0"/>
          <a:ext cx="0" cy="0"/>
          <a:chOff x="0" y="0"/>
          <a:chExt cx="0" cy="0"/>
        </a:xfrm>
      </p:grpSpPr>
      <p:sp>
        <p:nvSpPr>
          <p:cNvPr id="268" name="Google Shape;268;p27"/>
          <p:cNvSpPr txBox="1"/>
          <p:nvPr>
            <p:ph type="title"/>
          </p:nvPr>
        </p:nvSpPr>
        <p:spPr>
          <a:xfrm>
            <a:off x="1963275" y="3220825"/>
            <a:ext cx="5217300" cy="4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400"/>
              <a:buNone/>
              <a:defRPr sz="2400"/>
            </a:lvl1pPr>
            <a:lvl2pPr lvl="1" algn="ctr">
              <a:lnSpc>
                <a:spcPct val="100000"/>
              </a:lnSpc>
              <a:spcBef>
                <a:spcPts val="0"/>
              </a:spcBef>
              <a:spcAft>
                <a:spcPts val="0"/>
              </a:spcAft>
              <a:buClr>
                <a:schemeClr val="lt1"/>
              </a:buClr>
              <a:buSzPts val="2400"/>
              <a:buNone/>
              <a:defRPr sz="2400">
                <a:solidFill>
                  <a:schemeClr val="lt1"/>
                </a:solidFill>
              </a:defRPr>
            </a:lvl2pPr>
            <a:lvl3pPr lvl="2" algn="ctr">
              <a:lnSpc>
                <a:spcPct val="100000"/>
              </a:lnSpc>
              <a:spcBef>
                <a:spcPts val="0"/>
              </a:spcBef>
              <a:spcAft>
                <a:spcPts val="0"/>
              </a:spcAft>
              <a:buClr>
                <a:schemeClr val="lt1"/>
              </a:buClr>
              <a:buSzPts val="2400"/>
              <a:buNone/>
              <a:defRPr sz="2400">
                <a:solidFill>
                  <a:schemeClr val="lt1"/>
                </a:solidFill>
              </a:defRPr>
            </a:lvl3pPr>
            <a:lvl4pPr lvl="3" algn="ctr">
              <a:lnSpc>
                <a:spcPct val="100000"/>
              </a:lnSpc>
              <a:spcBef>
                <a:spcPts val="0"/>
              </a:spcBef>
              <a:spcAft>
                <a:spcPts val="0"/>
              </a:spcAft>
              <a:buClr>
                <a:schemeClr val="lt1"/>
              </a:buClr>
              <a:buSzPts val="2400"/>
              <a:buNone/>
              <a:defRPr sz="2400">
                <a:solidFill>
                  <a:schemeClr val="lt1"/>
                </a:solidFill>
              </a:defRPr>
            </a:lvl4pPr>
            <a:lvl5pPr lvl="4" algn="ctr">
              <a:lnSpc>
                <a:spcPct val="100000"/>
              </a:lnSpc>
              <a:spcBef>
                <a:spcPts val="0"/>
              </a:spcBef>
              <a:spcAft>
                <a:spcPts val="0"/>
              </a:spcAft>
              <a:buClr>
                <a:schemeClr val="lt1"/>
              </a:buClr>
              <a:buSzPts val="2400"/>
              <a:buNone/>
              <a:defRPr sz="2400">
                <a:solidFill>
                  <a:schemeClr val="lt1"/>
                </a:solidFill>
              </a:defRPr>
            </a:lvl5pPr>
            <a:lvl6pPr lvl="5" algn="ctr">
              <a:lnSpc>
                <a:spcPct val="100000"/>
              </a:lnSpc>
              <a:spcBef>
                <a:spcPts val="0"/>
              </a:spcBef>
              <a:spcAft>
                <a:spcPts val="0"/>
              </a:spcAft>
              <a:buClr>
                <a:schemeClr val="lt1"/>
              </a:buClr>
              <a:buSzPts val="2400"/>
              <a:buNone/>
              <a:defRPr sz="2400">
                <a:solidFill>
                  <a:schemeClr val="lt1"/>
                </a:solidFill>
              </a:defRPr>
            </a:lvl6pPr>
            <a:lvl7pPr lvl="6" algn="ctr">
              <a:lnSpc>
                <a:spcPct val="100000"/>
              </a:lnSpc>
              <a:spcBef>
                <a:spcPts val="0"/>
              </a:spcBef>
              <a:spcAft>
                <a:spcPts val="0"/>
              </a:spcAft>
              <a:buClr>
                <a:schemeClr val="lt1"/>
              </a:buClr>
              <a:buSzPts val="2400"/>
              <a:buNone/>
              <a:defRPr sz="2400">
                <a:solidFill>
                  <a:schemeClr val="lt1"/>
                </a:solidFill>
              </a:defRPr>
            </a:lvl7pPr>
            <a:lvl8pPr lvl="7" algn="ctr">
              <a:lnSpc>
                <a:spcPct val="100000"/>
              </a:lnSpc>
              <a:spcBef>
                <a:spcPts val="0"/>
              </a:spcBef>
              <a:spcAft>
                <a:spcPts val="0"/>
              </a:spcAft>
              <a:buClr>
                <a:schemeClr val="lt1"/>
              </a:buClr>
              <a:buSzPts val="2400"/>
              <a:buNone/>
              <a:defRPr sz="2400">
                <a:solidFill>
                  <a:schemeClr val="lt1"/>
                </a:solidFill>
              </a:defRPr>
            </a:lvl8pPr>
            <a:lvl9pPr lvl="8" algn="ctr">
              <a:lnSpc>
                <a:spcPct val="100000"/>
              </a:lnSpc>
              <a:spcBef>
                <a:spcPts val="0"/>
              </a:spcBef>
              <a:spcAft>
                <a:spcPts val="0"/>
              </a:spcAft>
              <a:buClr>
                <a:schemeClr val="lt1"/>
              </a:buClr>
              <a:buSzPts val="2400"/>
              <a:buNone/>
              <a:defRPr sz="2400">
                <a:solidFill>
                  <a:schemeClr val="lt1"/>
                </a:solidFill>
              </a:defRPr>
            </a:lvl9pPr>
          </a:lstStyle>
          <a:p/>
        </p:txBody>
      </p:sp>
      <p:sp>
        <p:nvSpPr>
          <p:cNvPr id="269" name="Google Shape;269;p27"/>
          <p:cNvSpPr txBox="1"/>
          <p:nvPr>
            <p:ph idx="1" type="subTitle"/>
          </p:nvPr>
        </p:nvSpPr>
        <p:spPr>
          <a:xfrm>
            <a:off x="1498700" y="1686125"/>
            <a:ext cx="6146700" cy="130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23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270" name="Google Shape;270;p27"/>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7"/>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2" name="Google Shape;272;p27"/>
          <p:cNvGrpSpPr/>
          <p:nvPr/>
        </p:nvGrpSpPr>
        <p:grpSpPr>
          <a:xfrm>
            <a:off x="-1229162" y="1461657"/>
            <a:ext cx="1942494" cy="2022980"/>
            <a:chOff x="4445625" y="1829838"/>
            <a:chExt cx="739125" cy="769750"/>
          </a:xfrm>
        </p:grpSpPr>
        <p:sp>
          <p:nvSpPr>
            <p:cNvPr id="273" name="Google Shape;273;p2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 name="Google Shape;281;p27"/>
          <p:cNvGrpSpPr/>
          <p:nvPr/>
        </p:nvGrpSpPr>
        <p:grpSpPr>
          <a:xfrm rot="-5400000">
            <a:off x="8470913" y="1461657"/>
            <a:ext cx="1942494" cy="2022980"/>
            <a:chOff x="4445625" y="1829838"/>
            <a:chExt cx="739125" cy="769750"/>
          </a:xfrm>
        </p:grpSpPr>
        <p:sp>
          <p:nvSpPr>
            <p:cNvPr id="282" name="Google Shape;282;p2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0" name="Shape 290"/>
        <p:cNvGrpSpPr/>
        <p:nvPr/>
      </p:nvGrpSpPr>
      <p:grpSpPr>
        <a:xfrm>
          <a:off x="0" y="0"/>
          <a:ext cx="0" cy="0"/>
          <a:chOff x="0" y="0"/>
          <a:chExt cx="0" cy="0"/>
        </a:xfrm>
      </p:grpSpPr>
      <p:sp>
        <p:nvSpPr>
          <p:cNvPr id="291" name="Google Shape;291;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92" name="Google Shape;292;p28"/>
          <p:cNvSpPr/>
          <p:nvPr/>
        </p:nvSpPr>
        <p:spPr>
          <a:xfrm rot="-3599986">
            <a:off x="7364768"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8"/>
          <p:cNvSpPr/>
          <p:nvPr/>
        </p:nvSpPr>
        <p:spPr>
          <a:xfrm flipH="1" rot="3599986">
            <a:off x="-2713057"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4" name="Google Shape;294;p28"/>
          <p:cNvGrpSpPr/>
          <p:nvPr/>
        </p:nvGrpSpPr>
        <p:grpSpPr>
          <a:xfrm>
            <a:off x="8601699" y="3997293"/>
            <a:ext cx="438754" cy="772904"/>
            <a:chOff x="4950175" y="2998438"/>
            <a:chExt cx="88725" cy="156300"/>
          </a:xfrm>
        </p:grpSpPr>
        <p:sp>
          <p:nvSpPr>
            <p:cNvPr id="295" name="Google Shape;295;p2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 name="Google Shape;331;p28"/>
          <p:cNvGrpSpPr/>
          <p:nvPr/>
        </p:nvGrpSpPr>
        <p:grpSpPr>
          <a:xfrm>
            <a:off x="3789809" y="4520733"/>
            <a:ext cx="1391222" cy="1387652"/>
            <a:chOff x="4010510" y="4522646"/>
            <a:chExt cx="1391222" cy="1387652"/>
          </a:xfrm>
        </p:grpSpPr>
        <p:sp>
          <p:nvSpPr>
            <p:cNvPr id="332" name="Google Shape;332;p28"/>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3" name="Google Shape;333;p28"/>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334" name="Google Shape;334;p28"/>
          <p:cNvGrpSpPr/>
          <p:nvPr/>
        </p:nvGrpSpPr>
        <p:grpSpPr>
          <a:xfrm>
            <a:off x="1772900" y="4810116"/>
            <a:ext cx="194400" cy="112209"/>
            <a:chOff x="265900" y="3852516"/>
            <a:chExt cx="194400" cy="112209"/>
          </a:xfrm>
        </p:grpSpPr>
        <p:sp>
          <p:nvSpPr>
            <p:cNvPr id="335" name="Google Shape;335;p2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 name="Google Shape;337;p28"/>
          <p:cNvGrpSpPr/>
          <p:nvPr/>
        </p:nvGrpSpPr>
        <p:grpSpPr>
          <a:xfrm>
            <a:off x="216575" y="1666525"/>
            <a:ext cx="315575" cy="366750"/>
            <a:chOff x="8558925" y="4522650"/>
            <a:chExt cx="315575" cy="366750"/>
          </a:xfrm>
        </p:grpSpPr>
        <p:grpSp>
          <p:nvGrpSpPr>
            <p:cNvPr id="338" name="Google Shape;338;p28"/>
            <p:cNvGrpSpPr/>
            <p:nvPr/>
          </p:nvGrpSpPr>
          <p:grpSpPr>
            <a:xfrm>
              <a:off x="8558925" y="4629825"/>
              <a:ext cx="107200" cy="107175"/>
              <a:chOff x="4125350" y="1946513"/>
              <a:chExt cx="107200" cy="107175"/>
            </a:xfrm>
          </p:grpSpPr>
          <p:sp>
            <p:nvSpPr>
              <p:cNvPr id="339" name="Google Shape;339;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28"/>
            <p:cNvGrpSpPr/>
            <p:nvPr/>
          </p:nvGrpSpPr>
          <p:grpSpPr>
            <a:xfrm>
              <a:off x="8711325" y="4782225"/>
              <a:ext cx="107200" cy="107175"/>
              <a:chOff x="4125350" y="1946513"/>
              <a:chExt cx="107200" cy="107175"/>
            </a:xfrm>
          </p:grpSpPr>
          <p:sp>
            <p:nvSpPr>
              <p:cNvPr id="342" name="Google Shape;342;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28"/>
            <p:cNvGrpSpPr/>
            <p:nvPr/>
          </p:nvGrpSpPr>
          <p:grpSpPr>
            <a:xfrm>
              <a:off x="8767300" y="4522650"/>
              <a:ext cx="107200" cy="107175"/>
              <a:chOff x="4125350" y="1946513"/>
              <a:chExt cx="107200" cy="107175"/>
            </a:xfrm>
          </p:grpSpPr>
          <p:sp>
            <p:nvSpPr>
              <p:cNvPr id="345" name="Google Shape;345;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7" name="Google Shape;347;p28"/>
          <p:cNvSpPr/>
          <p:nvPr/>
        </p:nvSpPr>
        <p:spPr>
          <a:xfrm rot="5400000">
            <a:off x="7093213" y="48176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8" name="Google Shape;348;p28"/>
          <p:cNvGrpSpPr/>
          <p:nvPr/>
        </p:nvGrpSpPr>
        <p:grpSpPr>
          <a:xfrm>
            <a:off x="-756900" y="-937412"/>
            <a:ext cx="1476900" cy="1476900"/>
            <a:chOff x="8632950" y="-311150"/>
            <a:chExt cx="1476900" cy="1476900"/>
          </a:xfrm>
        </p:grpSpPr>
        <p:sp>
          <p:nvSpPr>
            <p:cNvPr id="349" name="Google Shape;349;p2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1" name="Google Shape;351;p28"/>
          <p:cNvGrpSpPr/>
          <p:nvPr/>
        </p:nvGrpSpPr>
        <p:grpSpPr>
          <a:xfrm>
            <a:off x="8424000" y="-937412"/>
            <a:ext cx="1476900" cy="1476900"/>
            <a:chOff x="8632950" y="-311150"/>
            <a:chExt cx="1476900" cy="1476900"/>
          </a:xfrm>
        </p:grpSpPr>
        <p:sp>
          <p:nvSpPr>
            <p:cNvPr id="352" name="Google Shape;352;p2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354" name="Shape 354"/>
        <p:cNvGrpSpPr/>
        <p:nvPr/>
      </p:nvGrpSpPr>
      <p:grpSpPr>
        <a:xfrm>
          <a:off x="0" y="0"/>
          <a:ext cx="0" cy="0"/>
          <a:chOff x="0" y="0"/>
          <a:chExt cx="0" cy="0"/>
        </a:xfrm>
      </p:grpSpPr>
      <p:sp>
        <p:nvSpPr>
          <p:cNvPr id="355" name="Google Shape;355;p29"/>
          <p:cNvSpPr txBox="1"/>
          <p:nvPr>
            <p:ph type="title"/>
          </p:nvPr>
        </p:nvSpPr>
        <p:spPr>
          <a:xfrm>
            <a:off x="1234750" y="790425"/>
            <a:ext cx="2993400" cy="82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48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356" name="Google Shape;356;p29"/>
          <p:cNvSpPr txBox="1"/>
          <p:nvPr>
            <p:ph idx="1" type="subTitle"/>
          </p:nvPr>
        </p:nvSpPr>
        <p:spPr>
          <a:xfrm>
            <a:off x="1234753" y="1631066"/>
            <a:ext cx="29934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357" name="Google Shape;357;p29"/>
          <p:cNvSpPr txBox="1"/>
          <p:nvPr>
            <p:ph idx="2" type="title"/>
          </p:nvPr>
        </p:nvSpPr>
        <p:spPr>
          <a:xfrm>
            <a:off x="4915800" y="790450"/>
            <a:ext cx="2993400" cy="82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48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358" name="Google Shape;358;p29"/>
          <p:cNvSpPr txBox="1"/>
          <p:nvPr>
            <p:ph idx="3" type="subTitle"/>
          </p:nvPr>
        </p:nvSpPr>
        <p:spPr>
          <a:xfrm>
            <a:off x="4915800" y="1631077"/>
            <a:ext cx="29934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359" name="Google Shape;359;p29"/>
          <p:cNvSpPr txBox="1"/>
          <p:nvPr>
            <p:ph idx="4" type="title"/>
          </p:nvPr>
        </p:nvSpPr>
        <p:spPr>
          <a:xfrm>
            <a:off x="4915800" y="2761426"/>
            <a:ext cx="2993400" cy="82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48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360" name="Google Shape;360;p29"/>
          <p:cNvSpPr txBox="1"/>
          <p:nvPr>
            <p:ph idx="5" type="subTitle"/>
          </p:nvPr>
        </p:nvSpPr>
        <p:spPr>
          <a:xfrm>
            <a:off x="4915800" y="3602053"/>
            <a:ext cx="29934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361" name="Google Shape;361;p29"/>
          <p:cNvSpPr txBox="1"/>
          <p:nvPr>
            <p:ph idx="6" type="title"/>
          </p:nvPr>
        </p:nvSpPr>
        <p:spPr>
          <a:xfrm>
            <a:off x="1234753" y="2761420"/>
            <a:ext cx="2993400" cy="82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48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362" name="Google Shape;362;p29"/>
          <p:cNvSpPr txBox="1"/>
          <p:nvPr>
            <p:ph idx="7" type="subTitle"/>
          </p:nvPr>
        </p:nvSpPr>
        <p:spPr>
          <a:xfrm>
            <a:off x="1234753" y="3602051"/>
            <a:ext cx="29934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363" name="Google Shape;363;p29"/>
          <p:cNvSpPr txBox="1"/>
          <p:nvPr>
            <p:ph idx="8" type="subTitle"/>
          </p:nvPr>
        </p:nvSpPr>
        <p:spPr>
          <a:xfrm>
            <a:off x="1234753" y="1988490"/>
            <a:ext cx="2993400" cy="39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364" name="Google Shape;364;p29"/>
          <p:cNvSpPr txBox="1"/>
          <p:nvPr>
            <p:ph idx="9" type="subTitle"/>
          </p:nvPr>
        </p:nvSpPr>
        <p:spPr>
          <a:xfrm>
            <a:off x="4915800" y="1988499"/>
            <a:ext cx="2993400" cy="39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365" name="Google Shape;365;p29"/>
          <p:cNvSpPr txBox="1"/>
          <p:nvPr>
            <p:ph idx="13" type="subTitle"/>
          </p:nvPr>
        </p:nvSpPr>
        <p:spPr>
          <a:xfrm>
            <a:off x="4915800" y="3959475"/>
            <a:ext cx="2993400" cy="39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366" name="Google Shape;366;p29"/>
          <p:cNvSpPr txBox="1"/>
          <p:nvPr>
            <p:ph idx="14" type="subTitle"/>
          </p:nvPr>
        </p:nvSpPr>
        <p:spPr>
          <a:xfrm>
            <a:off x="1234753" y="3959475"/>
            <a:ext cx="2993400" cy="39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367" name="Google Shape;367;p29"/>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9"/>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29"/>
          <p:cNvGrpSpPr/>
          <p:nvPr/>
        </p:nvGrpSpPr>
        <p:grpSpPr>
          <a:xfrm>
            <a:off x="247775" y="4241825"/>
            <a:ext cx="315575" cy="366750"/>
            <a:chOff x="8558925" y="4522650"/>
            <a:chExt cx="315575" cy="366750"/>
          </a:xfrm>
        </p:grpSpPr>
        <p:grpSp>
          <p:nvGrpSpPr>
            <p:cNvPr id="370" name="Google Shape;370;p29"/>
            <p:cNvGrpSpPr/>
            <p:nvPr/>
          </p:nvGrpSpPr>
          <p:grpSpPr>
            <a:xfrm>
              <a:off x="8558925" y="4629825"/>
              <a:ext cx="107200" cy="107175"/>
              <a:chOff x="4125350" y="1946513"/>
              <a:chExt cx="107200" cy="107175"/>
            </a:xfrm>
          </p:grpSpPr>
          <p:sp>
            <p:nvSpPr>
              <p:cNvPr id="371" name="Google Shape;371;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29"/>
            <p:cNvGrpSpPr/>
            <p:nvPr/>
          </p:nvGrpSpPr>
          <p:grpSpPr>
            <a:xfrm>
              <a:off x="8711325" y="4782225"/>
              <a:ext cx="107200" cy="107175"/>
              <a:chOff x="4125350" y="1946513"/>
              <a:chExt cx="107200" cy="107175"/>
            </a:xfrm>
          </p:grpSpPr>
          <p:sp>
            <p:nvSpPr>
              <p:cNvPr id="374" name="Google Shape;374;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6" name="Google Shape;376;p29"/>
            <p:cNvGrpSpPr/>
            <p:nvPr/>
          </p:nvGrpSpPr>
          <p:grpSpPr>
            <a:xfrm>
              <a:off x="8767300" y="4522650"/>
              <a:ext cx="107200" cy="107175"/>
              <a:chOff x="4125350" y="1946513"/>
              <a:chExt cx="107200" cy="107175"/>
            </a:xfrm>
          </p:grpSpPr>
          <p:sp>
            <p:nvSpPr>
              <p:cNvPr id="377" name="Google Shape;377;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9" name="Google Shape;379;p29"/>
          <p:cNvGrpSpPr/>
          <p:nvPr/>
        </p:nvGrpSpPr>
        <p:grpSpPr>
          <a:xfrm flipH="1">
            <a:off x="8729625" y="951866"/>
            <a:ext cx="194400" cy="112209"/>
            <a:chOff x="265900" y="3852516"/>
            <a:chExt cx="194400" cy="112209"/>
          </a:xfrm>
        </p:grpSpPr>
        <p:sp>
          <p:nvSpPr>
            <p:cNvPr id="380" name="Google Shape;380;p2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29"/>
          <p:cNvGrpSpPr/>
          <p:nvPr/>
        </p:nvGrpSpPr>
        <p:grpSpPr>
          <a:xfrm>
            <a:off x="-763675" y="-500525"/>
            <a:ext cx="1476900" cy="1476900"/>
            <a:chOff x="8632950" y="-311150"/>
            <a:chExt cx="1476900" cy="1476900"/>
          </a:xfrm>
        </p:grpSpPr>
        <p:sp>
          <p:nvSpPr>
            <p:cNvPr id="383" name="Google Shape;383;p2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 name="Google Shape;385;p29"/>
          <p:cNvGrpSpPr/>
          <p:nvPr/>
        </p:nvGrpSpPr>
        <p:grpSpPr>
          <a:xfrm>
            <a:off x="8430775" y="4167100"/>
            <a:ext cx="1476900" cy="1476900"/>
            <a:chOff x="8632950" y="-311150"/>
            <a:chExt cx="1476900" cy="1476900"/>
          </a:xfrm>
        </p:grpSpPr>
        <p:sp>
          <p:nvSpPr>
            <p:cNvPr id="386" name="Google Shape;386;p2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8" name="Google Shape;388;p29"/>
          <p:cNvGrpSpPr/>
          <p:nvPr/>
        </p:nvGrpSpPr>
        <p:grpSpPr>
          <a:xfrm>
            <a:off x="3529283" y="4464921"/>
            <a:ext cx="1540760" cy="1387652"/>
            <a:chOff x="3632834" y="4464921"/>
            <a:chExt cx="1540760" cy="1387652"/>
          </a:xfrm>
        </p:grpSpPr>
        <p:sp>
          <p:nvSpPr>
            <p:cNvPr id="389" name="Google Shape;389;p2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0" name="Google Shape;390;p2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391" name="Shape 391"/>
        <p:cNvGrpSpPr/>
        <p:nvPr/>
      </p:nvGrpSpPr>
      <p:grpSpPr>
        <a:xfrm>
          <a:off x="0" y="0"/>
          <a:ext cx="0" cy="0"/>
          <a:chOff x="0" y="0"/>
          <a:chExt cx="0" cy="0"/>
        </a:xfrm>
      </p:grpSpPr>
      <p:sp>
        <p:nvSpPr>
          <p:cNvPr id="392" name="Google Shape;392;p30"/>
          <p:cNvSpPr txBox="1"/>
          <p:nvPr>
            <p:ph idx="1" type="subTitle"/>
          </p:nvPr>
        </p:nvSpPr>
        <p:spPr>
          <a:xfrm>
            <a:off x="869400" y="1551800"/>
            <a:ext cx="2282400" cy="421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393" name="Google Shape;393;p30"/>
          <p:cNvSpPr txBox="1"/>
          <p:nvPr>
            <p:ph idx="2" type="subTitle"/>
          </p:nvPr>
        </p:nvSpPr>
        <p:spPr>
          <a:xfrm>
            <a:off x="3430818" y="1551800"/>
            <a:ext cx="2282400" cy="421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394" name="Google Shape;394;p30"/>
          <p:cNvSpPr txBox="1"/>
          <p:nvPr>
            <p:ph idx="3" type="subTitle"/>
          </p:nvPr>
        </p:nvSpPr>
        <p:spPr>
          <a:xfrm>
            <a:off x="5992249" y="1551800"/>
            <a:ext cx="2282400" cy="421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395" name="Google Shape;395;p30"/>
          <p:cNvSpPr txBox="1"/>
          <p:nvPr>
            <p:ph idx="4" type="subTitle"/>
          </p:nvPr>
        </p:nvSpPr>
        <p:spPr>
          <a:xfrm>
            <a:off x="869400" y="1973758"/>
            <a:ext cx="2282400" cy="194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Char char="●"/>
              <a:defRPr>
                <a:solidFill>
                  <a:schemeClr val="dk1"/>
                </a:solidFill>
              </a:defRPr>
            </a:lvl1pPr>
            <a:lvl2pPr lvl="1" algn="ctr">
              <a:lnSpc>
                <a:spcPct val="115000"/>
              </a:lnSpc>
              <a:spcBef>
                <a:spcPts val="0"/>
              </a:spcBef>
              <a:spcAft>
                <a:spcPts val="0"/>
              </a:spcAft>
              <a:buClr>
                <a:schemeClr val="dk1"/>
              </a:buClr>
              <a:buSzPts val="1400"/>
              <a:buChar char="○"/>
              <a:defRPr>
                <a:solidFill>
                  <a:schemeClr val="dk1"/>
                </a:solidFill>
              </a:defRPr>
            </a:lvl2pPr>
            <a:lvl3pPr lvl="2" algn="ctr">
              <a:lnSpc>
                <a:spcPct val="115000"/>
              </a:lnSpc>
              <a:spcBef>
                <a:spcPts val="0"/>
              </a:spcBef>
              <a:spcAft>
                <a:spcPts val="0"/>
              </a:spcAft>
              <a:buClr>
                <a:schemeClr val="dk1"/>
              </a:buClr>
              <a:buSzPts val="1400"/>
              <a:buChar char="■"/>
              <a:defRPr>
                <a:solidFill>
                  <a:schemeClr val="dk1"/>
                </a:solidFill>
              </a:defRPr>
            </a:lvl3pPr>
            <a:lvl4pPr lvl="3" algn="ctr">
              <a:lnSpc>
                <a:spcPct val="115000"/>
              </a:lnSpc>
              <a:spcBef>
                <a:spcPts val="0"/>
              </a:spcBef>
              <a:spcAft>
                <a:spcPts val="0"/>
              </a:spcAft>
              <a:buClr>
                <a:schemeClr val="dk1"/>
              </a:buClr>
              <a:buSzPts val="1400"/>
              <a:buChar char="●"/>
              <a:defRPr>
                <a:solidFill>
                  <a:schemeClr val="dk1"/>
                </a:solidFill>
              </a:defRPr>
            </a:lvl4pPr>
            <a:lvl5pPr lvl="4" algn="ctr">
              <a:lnSpc>
                <a:spcPct val="115000"/>
              </a:lnSpc>
              <a:spcBef>
                <a:spcPts val="0"/>
              </a:spcBef>
              <a:spcAft>
                <a:spcPts val="0"/>
              </a:spcAft>
              <a:buClr>
                <a:schemeClr val="dk1"/>
              </a:buClr>
              <a:buSzPts val="1400"/>
              <a:buChar char="○"/>
              <a:defRPr>
                <a:solidFill>
                  <a:schemeClr val="dk1"/>
                </a:solidFill>
              </a:defRPr>
            </a:lvl5pPr>
            <a:lvl6pPr lvl="5" algn="ctr">
              <a:lnSpc>
                <a:spcPct val="115000"/>
              </a:lnSpc>
              <a:spcBef>
                <a:spcPts val="0"/>
              </a:spcBef>
              <a:spcAft>
                <a:spcPts val="0"/>
              </a:spcAft>
              <a:buClr>
                <a:schemeClr val="dk1"/>
              </a:buClr>
              <a:buSzPts val="1400"/>
              <a:buChar char="■"/>
              <a:defRPr>
                <a:solidFill>
                  <a:schemeClr val="dk1"/>
                </a:solidFill>
              </a:defRPr>
            </a:lvl6pPr>
            <a:lvl7pPr lvl="6" algn="ctr">
              <a:lnSpc>
                <a:spcPct val="115000"/>
              </a:lnSpc>
              <a:spcBef>
                <a:spcPts val="0"/>
              </a:spcBef>
              <a:spcAft>
                <a:spcPts val="0"/>
              </a:spcAft>
              <a:buClr>
                <a:schemeClr val="dk1"/>
              </a:buClr>
              <a:buSzPts val="1400"/>
              <a:buChar char="●"/>
              <a:defRPr>
                <a:solidFill>
                  <a:schemeClr val="dk1"/>
                </a:solidFill>
              </a:defRPr>
            </a:lvl7pPr>
            <a:lvl8pPr lvl="7" algn="ctr">
              <a:lnSpc>
                <a:spcPct val="115000"/>
              </a:lnSpc>
              <a:spcBef>
                <a:spcPts val="0"/>
              </a:spcBef>
              <a:spcAft>
                <a:spcPts val="0"/>
              </a:spcAft>
              <a:buClr>
                <a:schemeClr val="dk1"/>
              </a:buClr>
              <a:buSzPts val="1400"/>
              <a:buChar char="○"/>
              <a:defRPr>
                <a:solidFill>
                  <a:schemeClr val="dk1"/>
                </a:solidFill>
              </a:defRPr>
            </a:lvl8pPr>
            <a:lvl9pPr lvl="8" algn="ctr">
              <a:lnSpc>
                <a:spcPct val="115000"/>
              </a:lnSpc>
              <a:spcBef>
                <a:spcPts val="0"/>
              </a:spcBef>
              <a:spcAft>
                <a:spcPts val="0"/>
              </a:spcAft>
              <a:buClr>
                <a:schemeClr val="dk1"/>
              </a:buClr>
              <a:buSzPts val="1400"/>
              <a:buChar char="■"/>
              <a:defRPr>
                <a:solidFill>
                  <a:schemeClr val="dk1"/>
                </a:solidFill>
              </a:defRPr>
            </a:lvl9pPr>
          </a:lstStyle>
          <a:p/>
        </p:txBody>
      </p:sp>
      <p:sp>
        <p:nvSpPr>
          <p:cNvPr id="396" name="Google Shape;396;p30"/>
          <p:cNvSpPr txBox="1"/>
          <p:nvPr>
            <p:ph idx="5" type="subTitle"/>
          </p:nvPr>
        </p:nvSpPr>
        <p:spPr>
          <a:xfrm>
            <a:off x="3430810" y="1973600"/>
            <a:ext cx="2282400" cy="194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Char char="●"/>
              <a:defRPr>
                <a:solidFill>
                  <a:schemeClr val="dk1"/>
                </a:solidFill>
              </a:defRPr>
            </a:lvl1pPr>
            <a:lvl2pPr lvl="1" algn="ctr">
              <a:lnSpc>
                <a:spcPct val="115000"/>
              </a:lnSpc>
              <a:spcBef>
                <a:spcPts val="0"/>
              </a:spcBef>
              <a:spcAft>
                <a:spcPts val="0"/>
              </a:spcAft>
              <a:buClr>
                <a:schemeClr val="dk1"/>
              </a:buClr>
              <a:buSzPts val="1400"/>
              <a:buChar char="○"/>
              <a:defRPr>
                <a:solidFill>
                  <a:schemeClr val="dk1"/>
                </a:solidFill>
              </a:defRPr>
            </a:lvl2pPr>
            <a:lvl3pPr lvl="2" algn="ctr">
              <a:lnSpc>
                <a:spcPct val="115000"/>
              </a:lnSpc>
              <a:spcBef>
                <a:spcPts val="0"/>
              </a:spcBef>
              <a:spcAft>
                <a:spcPts val="0"/>
              </a:spcAft>
              <a:buClr>
                <a:schemeClr val="dk1"/>
              </a:buClr>
              <a:buSzPts val="1400"/>
              <a:buChar char="■"/>
              <a:defRPr>
                <a:solidFill>
                  <a:schemeClr val="dk1"/>
                </a:solidFill>
              </a:defRPr>
            </a:lvl3pPr>
            <a:lvl4pPr lvl="3" algn="ctr">
              <a:lnSpc>
                <a:spcPct val="115000"/>
              </a:lnSpc>
              <a:spcBef>
                <a:spcPts val="0"/>
              </a:spcBef>
              <a:spcAft>
                <a:spcPts val="0"/>
              </a:spcAft>
              <a:buClr>
                <a:schemeClr val="dk1"/>
              </a:buClr>
              <a:buSzPts val="1400"/>
              <a:buChar char="●"/>
              <a:defRPr>
                <a:solidFill>
                  <a:schemeClr val="dk1"/>
                </a:solidFill>
              </a:defRPr>
            </a:lvl4pPr>
            <a:lvl5pPr lvl="4" algn="ctr">
              <a:lnSpc>
                <a:spcPct val="115000"/>
              </a:lnSpc>
              <a:spcBef>
                <a:spcPts val="0"/>
              </a:spcBef>
              <a:spcAft>
                <a:spcPts val="0"/>
              </a:spcAft>
              <a:buClr>
                <a:schemeClr val="dk1"/>
              </a:buClr>
              <a:buSzPts val="1400"/>
              <a:buChar char="○"/>
              <a:defRPr>
                <a:solidFill>
                  <a:schemeClr val="dk1"/>
                </a:solidFill>
              </a:defRPr>
            </a:lvl5pPr>
            <a:lvl6pPr lvl="5" algn="ctr">
              <a:lnSpc>
                <a:spcPct val="115000"/>
              </a:lnSpc>
              <a:spcBef>
                <a:spcPts val="0"/>
              </a:spcBef>
              <a:spcAft>
                <a:spcPts val="0"/>
              </a:spcAft>
              <a:buClr>
                <a:schemeClr val="dk1"/>
              </a:buClr>
              <a:buSzPts val="1400"/>
              <a:buChar char="■"/>
              <a:defRPr>
                <a:solidFill>
                  <a:schemeClr val="dk1"/>
                </a:solidFill>
              </a:defRPr>
            </a:lvl6pPr>
            <a:lvl7pPr lvl="6" algn="ctr">
              <a:lnSpc>
                <a:spcPct val="115000"/>
              </a:lnSpc>
              <a:spcBef>
                <a:spcPts val="0"/>
              </a:spcBef>
              <a:spcAft>
                <a:spcPts val="0"/>
              </a:spcAft>
              <a:buClr>
                <a:schemeClr val="dk1"/>
              </a:buClr>
              <a:buSzPts val="1400"/>
              <a:buChar char="●"/>
              <a:defRPr>
                <a:solidFill>
                  <a:schemeClr val="dk1"/>
                </a:solidFill>
              </a:defRPr>
            </a:lvl7pPr>
            <a:lvl8pPr lvl="7" algn="ctr">
              <a:lnSpc>
                <a:spcPct val="115000"/>
              </a:lnSpc>
              <a:spcBef>
                <a:spcPts val="0"/>
              </a:spcBef>
              <a:spcAft>
                <a:spcPts val="0"/>
              </a:spcAft>
              <a:buClr>
                <a:schemeClr val="dk1"/>
              </a:buClr>
              <a:buSzPts val="1400"/>
              <a:buChar char="○"/>
              <a:defRPr>
                <a:solidFill>
                  <a:schemeClr val="dk1"/>
                </a:solidFill>
              </a:defRPr>
            </a:lvl8pPr>
            <a:lvl9pPr lvl="8" algn="ctr">
              <a:lnSpc>
                <a:spcPct val="115000"/>
              </a:lnSpc>
              <a:spcBef>
                <a:spcPts val="0"/>
              </a:spcBef>
              <a:spcAft>
                <a:spcPts val="0"/>
              </a:spcAft>
              <a:buClr>
                <a:schemeClr val="dk1"/>
              </a:buClr>
              <a:buSzPts val="1400"/>
              <a:buChar char="■"/>
              <a:defRPr>
                <a:solidFill>
                  <a:schemeClr val="dk1"/>
                </a:solidFill>
              </a:defRPr>
            </a:lvl9pPr>
          </a:lstStyle>
          <a:p/>
        </p:txBody>
      </p:sp>
      <p:sp>
        <p:nvSpPr>
          <p:cNvPr id="397" name="Google Shape;397;p30"/>
          <p:cNvSpPr txBox="1"/>
          <p:nvPr>
            <p:ph idx="6" type="subTitle"/>
          </p:nvPr>
        </p:nvSpPr>
        <p:spPr>
          <a:xfrm>
            <a:off x="5992225" y="1973642"/>
            <a:ext cx="2282400" cy="194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Char char="●"/>
              <a:defRPr>
                <a:solidFill>
                  <a:schemeClr val="dk1"/>
                </a:solidFill>
              </a:defRPr>
            </a:lvl1pPr>
            <a:lvl2pPr lvl="1" algn="ctr">
              <a:lnSpc>
                <a:spcPct val="115000"/>
              </a:lnSpc>
              <a:spcBef>
                <a:spcPts val="0"/>
              </a:spcBef>
              <a:spcAft>
                <a:spcPts val="0"/>
              </a:spcAft>
              <a:buClr>
                <a:schemeClr val="dk1"/>
              </a:buClr>
              <a:buSzPts val="1400"/>
              <a:buChar char="○"/>
              <a:defRPr>
                <a:solidFill>
                  <a:schemeClr val="dk1"/>
                </a:solidFill>
              </a:defRPr>
            </a:lvl2pPr>
            <a:lvl3pPr lvl="2" algn="ctr">
              <a:lnSpc>
                <a:spcPct val="115000"/>
              </a:lnSpc>
              <a:spcBef>
                <a:spcPts val="0"/>
              </a:spcBef>
              <a:spcAft>
                <a:spcPts val="0"/>
              </a:spcAft>
              <a:buClr>
                <a:schemeClr val="dk1"/>
              </a:buClr>
              <a:buSzPts val="1400"/>
              <a:buChar char="■"/>
              <a:defRPr>
                <a:solidFill>
                  <a:schemeClr val="dk1"/>
                </a:solidFill>
              </a:defRPr>
            </a:lvl3pPr>
            <a:lvl4pPr lvl="3" algn="ctr">
              <a:lnSpc>
                <a:spcPct val="115000"/>
              </a:lnSpc>
              <a:spcBef>
                <a:spcPts val="0"/>
              </a:spcBef>
              <a:spcAft>
                <a:spcPts val="0"/>
              </a:spcAft>
              <a:buClr>
                <a:schemeClr val="dk1"/>
              </a:buClr>
              <a:buSzPts val="1400"/>
              <a:buChar char="●"/>
              <a:defRPr>
                <a:solidFill>
                  <a:schemeClr val="dk1"/>
                </a:solidFill>
              </a:defRPr>
            </a:lvl4pPr>
            <a:lvl5pPr lvl="4" algn="ctr">
              <a:lnSpc>
                <a:spcPct val="115000"/>
              </a:lnSpc>
              <a:spcBef>
                <a:spcPts val="0"/>
              </a:spcBef>
              <a:spcAft>
                <a:spcPts val="0"/>
              </a:spcAft>
              <a:buClr>
                <a:schemeClr val="dk1"/>
              </a:buClr>
              <a:buSzPts val="1400"/>
              <a:buChar char="○"/>
              <a:defRPr>
                <a:solidFill>
                  <a:schemeClr val="dk1"/>
                </a:solidFill>
              </a:defRPr>
            </a:lvl5pPr>
            <a:lvl6pPr lvl="5" algn="ctr">
              <a:lnSpc>
                <a:spcPct val="115000"/>
              </a:lnSpc>
              <a:spcBef>
                <a:spcPts val="0"/>
              </a:spcBef>
              <a:spcAft>
                <a:spcPts val="0"/>
              </a:spcAft>
              <a:buClr>
                <a:schemeClr val="dk1"/>
              </a:buClr>
              <a:buSzPts val="1400"/>
              <a:buChar char="■"/>
              <a:defRPr>
                <a:solidFill>
                  <a:schemeClr val="dk1"/>
                </a:solidFill>
              </a:defRPr>
            </a:lvl6pPr>
            <a:lvl7pPr lvl="6" algn="ctr">
              <a:lnSpc>
                <a:spcPct val="115000"/>
              </a:lnSpc>
              <a:spcBef>
                <a:spcPts val="0"/>
              </a:spcBef>
              <a:spcAft>
                <a:spcPts val="0"/>
              </a:spcAft>
              <a:buClr>
                <a:schemeClr val="dk1"/>
              </a:buClr>
              <a:buSzPts val="1400"/>
              <a:buChar char="●"/>
              <a:defRPr>
                <a:solidFill>
                  <a:schemeClr val="dk1"/>
                </a:solidFill>
              </a:defRPr>
            </a:lvl7pPr>
            <a:lvl8pPr lvl="7" algn="ctr">
              <a:lnSpc>
                <a:spcPct val="115000"/>
              </a:lnSpc>
              <a:spcBef>
                <a:spcPts val="0"/>
              </a:spcBef>
              <a:spcAft>
                <a:spcPts val="0"/>
              </a:spcAft>
              <a:buClr>
                <a:schemeClr val="dk1"/>
              </a:buClr>
              <a:buSzPts val="1400"/>
              <a:buChar char="○"/>
              <a:defRPr>
                <a:solidFill>
                  <a:schemeClr val="dk1"/>
                </a:solidFill>
              </a:defRPr>
            </a:lvl8pPr>
            <a:lvl9pPr lvl="8" algn="ctr">
              <a:lnSpc>
                <a:spcPct val="115000"/>
              </a:lnSpc>
              <a:spcBef>
                <a:spcPts val="0"/>
              </a:spcBef>
              <a:spcAft>
                <a:spcPts val="0"/>
              </a:spcAft>
              <a:buClr>
                <a:schemeClr val="dk1"/>
              </a:buClr>
              <a:buSzPts val="1400"/>
              <a:buChar char="■"/>
              <a:defRPr>
                <a:solidFill>
                  <a:schemeClr val="dk1"/>
                </a:solidFill>
              </a:defRPr>
            </a:lvl9pPr>
          </a:lstStyle>
          <a:p/>
        </p:txBody>
      </p:sp>
      <p:sp>
        <p:nvSpPr>
          <p:cNvPr id="398" name="Google Shape;398;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99" name="Google Shape;399;p30"/>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0"/>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1" name="Google Shape;401;p30"/>
          <p:cNvGrpSpPr/>
          <p:nvPr/>
        </p:nvGrpSpPr>
        <p:grpSpPr>
          <a:xfrm rot="5400000">
            <a:off x="4483925" y="4608575"/>
            <a:ext cx="315575" cy="366750"/>
            <a:chOff x="8558925" y="4522650"/>
            <a:chExt cx="315575" cy="366750"/>
          </a:xfrm>
        </p:grpSpPr>
        <p:grpSp>
          <p:nvGrpSpPr>
            <p:cNvPr id="402" name="Google Shape;402;p30"/>
            <p:cNvGrpSpPr/>
            <p:nvPr/>
          </p:nvGrpSpPr>
          <p:grpSpPr>
            <a:xfrm>
              <a:off x="8558925" y="4629825"/>
              <a:ext cx="107200" cy="107175"/>
              <a:chOff x="4125350" y="1946513"/>
              <a:chExt cx="107200" cy="107175"/>
            </a:xfrm>
          </p:grpSpPr>
          <p:sp>
            <p:nvSpPr>
              <p:cNvPr id="403" name="Google Shape;403;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 name="Google Shape;405;p30"/>
            <p:cNvGrpSpPr/>
            <p:nvPr/>
          </p:nvGrpSpPr>
          <p:grpSpPr>
            <a:xfrm>
              <a:off x="8711325" y="4782225"/>
              <a:ext cx="107200" cy="107175"/>
              <a:chOff x="4125350" y="1946513"/>
              <a:chExt cx="107200" cy="107175"/>
            </a:xfrm>
          </p:grpSpPr>
          <p:sp>
            <p:nvSpPr>
              <p:cNvPr id="406" name="Google Shape;406;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8" name="Google Shape;408;p30"/>
            <p:cNvGrpSpPr/>
            <p:nvPr/>
          </p:nvGrpSpPr>
          <p:grpSpPr>
            <a:xfrm>
              <a:off x="8767300" y="4522650"/>
              <a:ext cx="107200" cy="107175"/>
              <a:chOff x="4125350" y="1946513"/>
              <a:chExt cx="107200" cy="107175"/>
            </a:xfrm>
          </p:grpSpPr>
          <p:sp>
            <p:nvSpPr>
              <p:cNvPr id="409" name="Google Shape;409;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11" name="Google Shape;411;p30"/>
          <p:cNvGrpSpPr/>
          <p:nvPr/>
        </p:nvGrpSpPr>
        <p:grpSpPr>
          <a:xfrm flipH="1" rot="10800000">
            <a:off x="208200" y="783266"/>
            <a:ext cx="194400" cy="112209"/>
            <a:chOff x="265900" y="3852516"/>
            <a:chExt cx="194400" cy="112209"/>
          </a:xfrm>
        </p:grpSpPr>
        <p:sp>
          <p:nvSpPr>
            <p:cNvPr id="412" name="Google Shape;412;p3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 name="Google Shape;414;p30"/>
          <p:cNvGrpSpPr/>
          <p:nvPr/>
        </p:nvGrpSpPr>
        <p:grpSpPr>
          <a:xfrm flipH="1">
            <a:off x="208198" y="4114456"/>
            <a:ext cx="438754" cy="772904"/>
            <a:chOff x="4950175" y="2998438"/>
            <a:chExt cx="88725" cy="156300"/>
          </a:xfrm>
        </p:grpSpPr>
        <p:sp>
          <p:nvSpPr>
            <p:cNvPr id="415" name="Google Shape;415;p3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30"/>
          <p:cNvGrpSpPr/>
          <p:nvPr/>
        </p:nvGrpSpPr>
        <p:grpSpPr>
          <a:xfrm>
            <a:off x="8027788" y="-937400"/>
            <a:ext cx="1476900" cy="1476900"/>
            <a:chOff x="8632950" y="-311150"/>
            <a:chExt cx="1476900" cy="1476900"/>
          </a:xfrm>
        </p:grpSpPr>
        <p:sp>
          <p:nvSpPr>
            <p:cNvPr id="452" name="Google Shape;452;p30"/>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0"/>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4" name="Google Shape;454;p30"/>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5" name="Google Shape;455;p30"/>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456" name="Google Shape;456;p30"/>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2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
          <p:cNvSpPr txBox="1"/>
          <p:nvPr>
            <p:ph type="ctrTitle"/>
          </p:nvPr>
        </p:nvSpPr>
        <p:spPr>
          <a:xfrm>
            <a:off x="609600" y="1172324"/>
            <a:ext cx="7924800" cy="220630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b="0" lang="en">
                <a:latin typeface="Barlow Condensed SemiBold"/>
                <a:ea typeface="Barlow Condensed SemiBold"/>
                <a:cs typeface="Barlow Condensed SemiBold"/>
                <a:sym typeface="Barlow Condensed SemiBold"/>
              </a:rPr>
              <a:t>SISTEM OPERASIONAL WAHANA KERETA HANTU</a:t>
            </a:r>
            <a:r>
              <a:rPr lang="en" sz="4400"/>
              <a:t> </a:t>
            </a:r>
            <a:br>
              <a:rPr lang="en"/>
            </a:br>
            <a:r>
              <a:rPr lang="en" sz="2800">
                <a:solidFill>
                  <a:schemeClr val="lt1"/>
                </a:solidFill>
                <a:latin typeface="Barlow Condensed"/>
                <a:ea typeface="Barlow Condensed"/>
                <a:cs typeface="Barlow Condensed"/>
                <a:sym typeface="Barlow Condensed"/>
              </a:rPr>
              <a:t>KELOMPOK 3</a:t>
            </a:r>
            <a:endParaRPr/>
          </a:p>
        </p:txBody>
      </p:sp>
      <p:sp>
        <p:nvSpPr>
          <p:cNvPr id="1058" name="Google Shape;1058;p1"/>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FINAL PROJECT STRUKTUR DATA C081</a:t>
            </a:r>
            <a:endParaRPr/>
          </a:p>
        </p:txBody>
      </p:sp>
      <p:grpSp>
        <p:nvGrpSpPr>
          <p:cNvPr id="1059" name="Google Shape;1059;p1"/>
          <p:cNvGrpSpPr/>
          <p:nvPr/>
        </p:nvGrpSpPr>
        <p:grpSpPr>
          <a:xfrm>
            <a:off x="1117899" y="676118"/>
            <a:ext cx="438754" cy="772904"/>
            <a:chOff x="4950175" y="2998438"/>
            <a:chExt cx="88725" cy="156300"/>
          </a:xfrm>
        </p:grpSpPr>
        <p:sp>
          <p:nvSpPr>
            <p:cNvPr id="1060" name="Google Shape;1060;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96" name="Google Shape;1096;p1"/>
          <p:cNvCxnSpPr/>
          <p:nvPr/>
        </p:nvCxnSpPr>
        <p:spPr>
          <a:xfrm>
            <a:off x="3964350" y="3302128"/>
            <a:ext cx="1215300" cy="0"/>
          </a:xfrm>
          <a:prstGeom prst="straightConnector1">
            <a:avLst/>
          </a:prstGeom>
          <a:noFill/>
          <a:ln cap="flat" cmpd="sng" w="9525">
            <a:solidFill>
              <a:schemeClr val="dk1"/>
            </a:solidFill>
            <a:prstDash val="solid"/>
            <a:round/>
            <a:headEnd len="sm" w="sm" type="none"/>
            <a:tailEnd len="sm" w="sm" type="none"/>
          </a:ln>
        </p:spPr>
      </p:cxnSp>
      <p:grpSp>
        <p:nvGrpSpPr>
          <p:cNvPr id="1097" name="Google Shape;1097;p1"/>
          <p:cNvGrpSpPr/>
          <p:nvPr/>
        </p:nvGrpSpPr>
        <p:grpSpPr>
          <a:xfrm>
            <a:off x="6143125" y="4405925"/>
            <a:ext cx="315575" cy="366750"/>
            <a:chOff x="6143125" y="4405925"/>
            <a:chExt cx="315575" cy="366750"/>
          </a:xfrm>
        </p:grpSpPr>
        <p:grpSp>
          <p:nvGrpSpPr>
            <p:cNvPr id="1098" name="Google Shape;1098;p1"/>
            <p:cNvGrpSpPr/>
            <p:nvPr/>
          </p:nvGrpSpPr>
          <p:grpSpPr>
            <a:xfrm>
              <a:off x="6351500" y="4405925"/>
              <a:ext cx="107200" cy="107175"/>
              <a:chOff x="4125350" y="1946513"/>
              <a:chExt cx="107200" cy="107175"/>
            </a:xfrm>
          </p:grpSpPr>
          <p:sp>
            <p:nvSpPr>
              <p:cNvPr id="1099" name="Google Shape;1099;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1" name="Google Shape;1101;p1"/>
            <p:cNvGrpSpPr/>
            <p:nvPr/>
          </p:nvGrpSpPr>
          <p:grpSpPr>
            <a:xfrm>
              <a:off x="6143125" y="4513100"/>
              <a:ext cx="107200" cy="107175"/>
              <a:chOff x="4125350" y="1946513"/>
              <a:chExt cx="107200" cy="107175"/>
            </a:xfrm>
          </p:grpSpPr>
          <p:sp>
            <p:nvSpPr>
              <p:cNvPr id="1102" name="Google Shape;1102;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4" name="Google Shape;1104;p1"/>
            <p:cNvGrpSpPr/>
            <p:nvPr/>
          </p:nvGrpSpPr>
          <p:grpSpPr>
            <a:xfrm>
              <a:off x="6295525" y="4665500"/>
              <a:ext cx="107200" cy="107175"/>
              <a:chOff x="4125350" y="1946513"/>
              <a:chExt cx="107200" cy="107175"/>
            </a:xfrm>
          </p:grpSpPr>
          <p:sp>
            <p:nvSpPr>
              <p:cNvPr id="1105" name="Google Shape;1105;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6"/>
          <p:cNvSpPr txBox="1"/>
          <p:nvPr>
            <p:ph type="title"/>
          </p:nvPr>
        </p:nvSpPr>
        <p:spPr>
          <a:xfrm>
            <a:off x="1963400" y="3449425"/>
            <a:ext cx="5217300" cy="49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—ABOUT </a:t>
            </a:r>
            <a:r>
              <a:rPr lang="en">
                <a:solidFill>
                  <a:schemeClr val="lt1"/>
                </a:solidFill>
                <a:latin typeface="Barlow Condensed"/>
                <a:ea typeface="Barlow Condensed"/>
                <a:cs typeface="Barlow Condensed"/>
                <a:sym typeface="Barlow Condensed"/>
              </a:rPr>
              <a:t>PROGRAM</a:t>
            </a:r>
            <a:endParaRPr>
              <a:solidFill>
                <a:schemeClr val="lt1"/>
              </a:solidFill>
              <a:latin typeface="Barlow Condensed"/>
              <a:ea typeface="Barlow Condensed"/>
              <a:cs typeface="Barlow Condensed"/>
              <a:sym typeface="Barlow Condensed"/>
            </a:endParaRPr>
          </a:p>
        </p:txBody>
      </p:sp>
      <p:sp>
        <p:nvSpPr>
          <p:cNvPr id="1499" name="Google Shape;1499;p6"/>
          <p:cNvSpPr txBox="1"/>
          <p:nvPr>
            <p:ph idx="1" type="subTitle"/>
          </p:nvPr>
        </p:nvSpPr>
        <p:spPr>
          <a:xfrm>
            <a:off x="1498700" y="1504950"/>
            <a:ext cx="6146700" cy="1836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800"/>
              <a:t>Pada program kami dengan judul “Sistem Operasional Wahana Kereta Hantu” menerapkan dua struktur data, yaitu linked list yang digunakan untuk mengatur antrian pembelian tiket sebelum memasuki wahana kereta hantu, dan stack yang digunakan untuk memenuhi beberapa peraturan yang ada pada wahana kereta hantu.</a:t>
            </a:r>
            <a:endParaRPr sz="1800"/>
          </a:p>
        </p:txBody>
      </p:sp>
      <p:grpSp>
        <p:nvGrpSpPr>
          <p:cNvPr id="1500" name="Google Shape;1500;p6"/>
          <p:cNvGrpSpPr/>
          <p:nvPr/>
        </p:nvGrpSpPr>
        <p:grpSpPr>
          <a:xfrm>
            <a:off x="1088100" y="925950"/>
            <a:ext cx="315575" cy="366750"/>
            <a:chOff x="8558925" y="4522650"/>
            <a:chExt cx="315575" cy="366750"/>
          </a:xfrm>
        </p:grpSpPr>
        <p:grpSp>
          <p:nvGrpSpPr>
            <p:cNvPr id="1501" name="Google Shape;1501;p6"/>
            <p:cNvGrpSpPr/>
            <p:nvPr/>
          </p:nvGrpSpPr>
          <p:grpSpPr>
            <a:xfrm>
              <a:off x="8558925" y="4629825"/>
              <a:ext cx="107200" cy="107175"/>
              <a:chOff x="4125350" y="1946513"/>
              <a:chExt cx="107200" cy="107175"/>
            </a:xfrm>
          </p:grpSpPr>
          <p:sp>
            <p:nvSpPr>
              <p:cNvPr id="1502" name="Google Shape;1502;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4" name="Google Shape;1504;p6"/>
            <p:cNvGrpSpPr/>
            <p:nvPr/>
          </p:nvGrpSpPr>
          <p:grpSpPr>
            <a:xfrm>
              <a:off x="8711325" y="4782225"/>
              <a:ext cx="107200" cy="107175"/>
              <a:chOff x="4125350" y="1946513"/>
              <a:chExt cx="107200" cy="107175"/>
            </a:xfrm>
          </p:grpSpPr>
          <p:sp>
            <p:nvSpPr>
              <p:cNvPr id="1505" name="Google Shape;1505;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7" name="Google Shape;1507;p6"/>
            <p:cNvGrpSpPr/>
            <p:nvPr/>
          </p:nvGrpSpPr>
          <p:grpSpPr>
            <a:xfrm>
              <a:off x="8767300" y="4522650"/>
              <a:ext cx="107200" cy="107175"/>
              <a:chOff x="4125350" y="1946513"/>
              <a:chExt cx="107200" cy="107175"/>
            </a:xfrm>
          </p:grpSpPr>
          <p:sp>
            <p:nvSpPr>
              <p:cNvPr id="1508" name="Google Shape;1508;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0" name="Google Shape;1510;p6"/>
          <p:cNvGrpSpPr/>
          <p:nvPr/>
        </p:nvGrpSpPr>
        <p:grpSpPr>
          <a:xfrm flipH="1" rot="10800000">
            <a:off x="1304300" y="3888441"/>
            <a:ext cx="194400" cy="112209"/>
            <a:chOff x="265900" y="3852516"/>
            <a:chExt cx="194400" cy="112209"/>
          </a:xfrm>
        </p:grpSpPr>
        <p:sp>
          <p:nvSpPr>
            <p:cNvPr id="1511" name="Google Shape;1511;p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3" name="Google Shape;1513;p6"/>
          <p:cNvGrpSpPr/>
          <p:nvPr/>
        </p:nvGrpSpPr>
        <p:grpSpPr>
          <a:xfrm flipH="1">
            <a:off x="7380725" y="925941"/>
            <a:ext cx="194400" cy="112209"/>
            <a:chOff x="265900" y="3852516"/>
            <a:chExt cx="194400" cy="112209"/>
          </a:xfrm>
        </p:grpSpPr>
        <p:sp>
          <p:nvSpPr>
            <p:cNvPr id="1514" name="Google Shape;1514;p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6" name="Google Shape;1516;p6"/>
          <p:cNvGrpSpPr/>
          <p:nvPr/>
        </p:nvGrpSpPr>
        <p:grpSpPr>
          <a:xfrm rot="5400000">
            <a:off x="7456475" y="3761175"/>
            <a:ext cx="315575" cy="366750"/>
            <a:chOff x="8558925" y="4522650"/>
            <a:chExt cx="315575" cy="366750"/>
          </a:xfrm>
        </p:grpSpPr>
        <p:grpSp>
          <p:nvGrpSpPr>
            <p:cNvPr id="1517" name="Google Shape;1517;p6"/>
            <p:cNvGrpSpPr/>
            <p:nvPr/>
          </p:nvGrpSpPr>
          <p:grpSpPr>
            <a:xfrm>
              <a:off x="8558925" y="4629825"/>
              <a:ext cx="107200" cy="107175"/>
              <a:chOff x="4125350" y="1946513"/>
              <a:chExt cx="107200" cy="107175"/>
            </a:xfrm>
          </p:grpSpPr>
          <p:sp>
            <p:nvSpPr>
              <p:cNvPr id="1518" name="Google Shape;1518;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0" name="Google Shape;1520;p6"/>
            <p:cNvGrpSpPr/>
            <p:nvPr/>
          </p:nvGrpSpPr>
          <p:grpSpPr>
            <a:xfrm>
              <a:off x="8711325" y="4782225"/>
              <a:ext cx="107200" cy="107175"/>
              <a:chOff x="4125350" y="1946513"/>
              <a:chExt cx="107200" cy="107175"/>
            </a:xfrm>
          </p:grpSpPr>
          <p:sp>
            <p:nvSpPr>
              <p:cNvPr id="1521" name="Google Shape;1521;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3" name="Google Shape;1523;p6"/>
            <p:cNvGrpSpPr/>
            <p:nvPr/>
          </p:nvGrpSpPr>
          <p:grpSpPr>
            <a:xfrm>
              <a:off x="8767300" y="4522650"/>
              <a:ext cx="107200" cy="107175"/>
              <a:chOff x="4125350" y="1946513"/>
              <a:chExt cx="107200" cy="107175"/>
            </a:xfrm>
          </p:grpSpPr>
          <p:sp>
            <p:nvSpPr>
              <p:cNvPr id="1524" name="Google Shape;1524;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526" name="Google Shape;1526;p6"/>
          <p:cNvCxnSpPr/>
          <p:nvPr/>
        </p:nvCxnSpPr>
        <p:spPr>
          <a:xfrm>
            <a:off x="3964400" y="3469503"/>
            <a:ext cx="1215300" cy="0"/>
          </a:xfrm>
          <a:prstGeom prst="straightConnector1">
            <a:avLst/>
          </a:prstGeom>
          <a:noFill/>
          <a:ln cap="flat" cmpd="sng" w="9525">
            <a:solidFill>
              <a:schemeClr val="dk1"/>
            </a:solidFill>
            <a:prstDash val="solid"/>
            <a:round/>
            <a:headEnd len="sm" w="sm" type="none"/>
            <a:tailEnd len="sm" w="sm" type="none"/>
          </a:ln>
        </p:spPr>
      </p:cxnSp>
      <p:grpSp>
        <p:nvGrpSpPr>
          <p:cNvPr id="1527" name="Google Shape;1527;p6"/>
          <p:cNvGrpSpPr/>
          <p:nvPr/>
        </p:nvGrpSpPr>
        <p:grpSpPr>
          <a:xfrm flipH="1">
            <a:off x="4391436" y="4291309"/>
            <a:ext cx="361129" cy="3106418"/>
            <a:chOff x="6317900" y="1197313"/>
            <a:chExt cx="180700" cy="1554375"/>
          </a:xfrm>
        </p:grpSpPr>
        <p:sp>
          <p:nvSpPr>
            <p:cNvPr id="1528" name="Google Shape;1528;p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4" name="Google Shape;1534;p6"/>
          <p:cNvGrpSpPr/>
          <p:nvPr/>
        </p:nvGrpSpPr>
        <p:grpSpPr>
          <a:xfrm flipH="1">
            <a:off x="4352623" y="430931"/>
            <a:ext cx="438754" cy="772904"/>
            <a:chOff x="4950175" y="2998438"/>
            <a:chExt cx="88725" cy="156300"/>
          </a:xfrm>
        </p:grpSpPr>
        <p:sp>
          <p:nvSpPr>
            <p:cNvPr id="1535" name="Google Shape;1535;p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Beberapa peraturan yang ada pada wahana kereta hantu:</a:t>
            </a:r>
            <a:endParaRPr b="0"/>
          </a:p>
        </p:txBody>
      </p:sp>
      <p:sp>
        <p:nvSpPr>
          <p:cNvPr id="1576" name="Google Shape;1576;p15"/>
          <p:cNvSpPr/>
          <p:nvPr/>
        </p:nvSpPr>
        <p:spPr>
          <a:xfrm>
            <a:off x="903568" y="1247088"/>
            <a:ext cx="681900" cy="706800"/>
          </a:xfrm>
          <a:prstGeom prst="ellipse">
            <a:avLst/>
          </a:pr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5"/>
          <p:cNvSpPr/>
          <p:nvPr/>
        </p:nvSpPr>
        <p:spPr>
          <a:xfrm>
            <a:off x="2440439" y="2161488"/>
            <a:ext cx="681900" cy="706800"/>
          </a:xfrm>
          <a:prstGeom prst="ellipse">
            <a:avLst/>
          </a:pr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5"/>
          <p:cNvSpPr/>
          <p:nvPr/>
        </p:nvSpPr>
        <p:spPr>
          <a:xfrm>
            <a:off x="4129710" y="1247088"/>
            <a:ext cx="681900" cy="706800"/>
          </a:xfrm>
          <a:prstGeom prst="ellipse">
            <a:avLst/>
          </a:pr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5"/>
          <p:cNvSpPr/>
          <p:nvPr/>
        </p:nvSpPr>
        <p:spPr>
          <a:xfrm>
            <a:off x="5666581" y="2161488"/>
            <a:ext cx="681900" cy="706800"/>
          </a:xfrm>
          <a:prstGeom prst="ellipse">
            <a:avLst/>
          </a:pr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0" name="Google Shape;1580;p15"/>
          <p:cNvGrpSpPr/>
          <p:nvPr/>
        </p:nvGrpSpPr>
        <p:grpSpPr>
          <a:xfrm>
            <a:off x="1052971" y="1417199"/>
            <a:ext cx="383091" cy="352188"/>
            <a:chOff x="2041613" y="1352450"/>
            <a:chExt cx="269100" cy="247375"/>
          </a:xfrm>
        </p:grpSpPr>
        <p:sp>
          <p:nvSpPr>
            <p:cNvPr id="1581" name="Google Shape;1581;p15"/>
            <p:cNvSpPr/>
            <p:nvPr/>
          </p:nvSpPr>
          <p:spPr>
            <a:xfrm>
              <a:off x="2041613" y="1352450"/>
              <a:ext cx="269100" cy="247375"/>
            </a:xfrm>
            <a:custGeom>
              <a:rect b="b" l="l" r="r" t="t"/>
              <a:pathLst>
                <a:path extrusionOk="0" h="9895" w="10764">
                  <a:moveTo>
                    <a:pt x="10145" y="310"/>
                  </a:moveTo>
                  <a:lnTo>
                    <a:pt x="6847" y="2834"/>
                  </a:lnTo>
                  <a:lnTo>
                    <a:pt x="596" y="2834"/>
                  </a:lnTo>
                  <a:lnTo>
                    <a:pt x="3894" y="310"/>
                  </a:lnTo>
                  <a:close/>
                  <a:moveTo>
                    <a:pt x="6728" y="3155"/>
                  </a:moveTo>
                  <a:lnTo>
                    <a:pt x="6728" y="4179"/>
                  </a:lnTo>
                  <a:lnTo>
                    <a:pt x="298" y="4179"/>
                  </a:lnTo>
                  <a:lnTo>
                    <a:pt x="298" y="3155"/>
                  </a:lnTo>
                  <a:close/>
                  <a:moveTo>
                    <a:pt x="3846" y="0"/>
                  </a:moveTo>
                  <a:cubicBezTo>
                    <a:pt x="3811" y="0"/>
                    <a:pt x="3775" y="12"/>
                    <a:pt x="3751" y="24"/>
                  </a:cubicBezTo>
                  <a:lnTo>
                    <a:pt x="60" y="2858"/>
                  </a:lnTo>
                  <a:cubicBezTo>
                    <a:pt x="13" y="2881"/>
                    <a:pt x="1" y="2929"/>
                    <a:pt x="1" y="2977"/>
                  </a:cubicBezTo>
                  <a:lnTo>
                    <a:pt x="1" y="9728"/>
                  </a:lnTo>
                  <a:cubicBezTo>
                    <a:pt x="1" y="9823"/>
                    <a:pt x="72" y="9894"/>
                    <a:pt x="167" y="9894"/>
                  </a:cubicBezTo>
                  <a:lnTo>
                    <a:pt x="691" y="9894"/>
                  </a:lnTo>
                  <a:cubicBezTo>
                    <a:pt x="763" y="9894"/>
                    <a:pt x="834" y="9835"/>
                    <a:pt x="846" y="9763"/>
                  </a:cubicBezTo>
                  <a:cubicBezTo>
                    <a:pt x="870" y="9680"/>
                    <a:pt x="798" y="9585"/>
                    <a:pt x="691" y="9585"/>
                  </a:cubicBezTo>
                  <a:lnTo>
                    <a:pt x="310" y="9585"/>
                  </a:lnTo>
                  <a:lnTo>
                    <a:pt x="310" y="4501"/>
                  </a:lnTo>
                  <a:lnTo>
                    <a:pt x="6740" y="4501"/>
                  </a:lnTo>
                  <a:lnTo>
                    <a:pt x="6740" y="5691"/>
                  </a:lnTo>
                  <a:cubicBezTo>
                    <a:pt x="6740" y="5775"/>
                    <a:pt x="6823" y="5846"/>
                    <a:pt x="6906" y="5846"/>
                  </a:cubicBezTo>
                  <a:cubicBezTo>
                    <a:pt x="7002" y="5846"/>
                    <a:pt x="7073" y="5775"/>
                    <a:pt x="7073" y="5691"/>
                  </a:cubicBezTo>
                  <a:lnTo>
                    <a:pt x="7073" y="3084"/>
                  </a:lnTo>
                  <a:lnTo>
                    <a:pt x="10454" y="488"/>
                  </a:lnTo>
                  <a:lnTo>
                    <a:pt x="10454" y="4513"/>
                  </a:lnTo>
                  <a:cubicBezTo>
                    <a:pt x="10454" y="4584"/>
                    <a:pt x="10514" y="4656"/>
                    <a:pt x="10585" y="4679"/>
                  </a:cubicBezTo>
                  <a:cubicBezTo>
                    <a:pt x="10591" y="4680"/>
                    <a:pt x="10598" y="4681"/>
                    <a:pt x="10604" y="4681"/>
                  </a:cubicBezTo>
                  <a:cubicBezTo>
                    <a:pt x="10682" y="4681"/>
                    <a:pt x="10764" y="4612"/>
                    <a:pt x="10764" y="4513"/>
                  </a:cubicBezTo>
                  <a:lnTo>
                    <a:pt x="10764" y="167"/>
                  </a:lnTo>
                  <a:cubicBezTo>
                    <a:pt x="10752" y="60"/>
                    <a:pt x="10669" y="0"/>
                    <a:pt x="105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5"/>
            <p:cNvSpPr/>
            <p:nvPr/>
          </p:nvSpPr>
          <p:spPr>
            <a:xfrm>
              <a:off x="2070188" y="1477150"/>
              <a:ext cx="240525" cy="122375"/>
            </a:xfrm>
            <a:custGeom>
              <a:rect b="b" l="l" r="r" t="t"/>
              <a:pathLst>
                <a:path extrusionOk="0" h="4895" w="9621">
                  <a:moveTo>
                    <a:pt x="9430" y="1"/>
                  </a:moveTo>
                  <a:cubicBezTo>
                    <a:pt x="9359" y="13"/>
                    <a:pt x="9300" y="72"/>
                    <a:pt x="9300" y="168"/>
                  </a:cubicBezTo>
                  <a:lnTo>
                    <a:pt x="9300" y="1846"/>
                  </a:lnTo>
                  <a:lnTo>
                    <a:pt x="5918" y="4430"/>
                  </a:lnTo>
                  <a:lnTo>
                    <a:pt x="5918" y="1311"/>
                  </a:lnTo>
                  <a:cubicBezTo>
                    <a:pt x="5918" y="1239"/>
                    <a:pt x="5859" y="1156"/>
                    <a:pt x="5763" y="1156"/>
                  </a:cubicBezTo>
                  <a:cubicBezTo>
                    <a:pt x="5692" y="1156"/>
                    <a:pt x="5620" y="1215"/>
                    <a:pt x="5620" y="1311"/>
                  </a:cubicBezTo>
                  <a:lnTo>
                    <a:pt x="5620" y="4585"/>
                  </a:lnTo>
                  <a:lnTo>
                    <a:pt x="191" y="4585"/>
                  </a:lnTo>
                  <a:cubicBezTo>
                    <a:pt x="108" y="4585"/>
                    <a:pt x="36" y="4644"/>
                    <a:pt x="25" y="4716"/>
                  </a:cubicBezTo>
                  <a:cubicBezTo>
                    <a:pt x="1" y="4811"/>
                    <a:pt x="84" y="4894"/>
                    <a:pt x="191" y="4894"/>
                  </a:cubicBezTo>
                  <a:lnTo>
                    <a:pt x="5787" y="4894"/>
                  </a:lnTo>
                  <a:cubicBezTo>
                    <a:pt x="5811" y="4894"/>
                    <a:pt x="5859" y="4882"/>
                    <a:pt x="5871" y="4859"/>
                  </a:cubicBezTo>
                  <a:lnTo>
                    <a:pt x="9561" y="2037"/>
                  </a:lnTo>
                  <a:cubicBezTo>
                    <a:pt x="9609" y="2013"/>
                    <a:pt x="9621" y="1965"/>
                    <a:pt x="9621" y="1918"/>
                  </a:cubicBezTo>
                  <a:lnTo>
                    <a:pt x="9621" y="156"/>
                  </a:lnTo>
                  <a:cubicBezTo>
                    <a:pt x="9609" y="72"/>
                    <a:pt x="9526" y="1"/>
                    <a:pt x="9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5"/>
            <p:cNvSpPr/>
            <p:nvPr/>
          </p:nvSpPr>
          <p:spPr>
            <a:xfrm>
              <a:off x="2149963" y="1439050"/>
              <a:ext cx="7775" cy="9000"/>
            </a:xfrm>
            <a:custGeom>
              <a:rect b="b" l="l" r="r" t="t"/>
              <a:pathLst>
                <a:path extrusionOk="0" h="360" w="311">
                  <a:moveTo>
                    <a:pt x="132" y="1"/>
                  </a:moveTo>
                  <a:cubicBezTo>
                    <a:pt x="60" y="37"/>
                    <a:pt x="1" y="108"/>
                    <a:pt x="1" y="179"/>
                  </a:cubicBezTo>
                  <a:lnTo>
                    <a:pt x="1" y="203"/>
                  </a:lnTo>
                  <a:cubicBezTo>
                    <a:pt x="1" y="275"/>
                    <a:pt x="60" y="346"/>
                    <a:pt x="132" y="358"/>
                  </a:cubicBezTo>
                  <a:cubicBezTo>
                    <a:pt x="139" y="359"/>
                    <a:pt x="145" y="359"/>
                    <a:pt x="152" y="359"/>
                  </a:cubicBezTo>
                  <a:cubicBezTo>
                    <a:pt x="239" y="359"/>
                    <a:pt x="310" y="292"/>
                    <a:pt x="310" y="203"/>
                  </a:cubicBezTo>
                  <a:lnTo>
                    <a:pt x="310" y="168"/>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5"/>
            <p:cNvSpPr/>
            <p:nvPr/>
          </p:nvSpPr>
          <p:spPr>
            <a:xfrm>
              <a:off x="2169013" y="1439050"/>
              <a:ext cx="7775" cy="9000"/>
            </a:xfrm>
            <a:custGeom>
              <a:rect b="b" l="l" r="r" t="t"/>
              <a:pathLst>
                <a:path extrusionOk="0" h="360" w="311">
                  <a:moveTo>
                    <a:pt x="132" y="1"/>
                  </a:moveTo>
                  <a:cubicBezTo>
                    <a:pt x="60" y="37"/>
                    <a:pt x="1" y="108"/>
                    <a:pt x="1" y="179"/>
                  </a:cubicBezTo>
                  <a:lnTo>
                    <a:pt x="1" y="203"/>
                  </a:lnTo>
                  <a:cubicBezTo>
                    <a:pt x="1" y="275"/>
                    <a:pt x="60" y="346"/>
                    <a:pt x="132" y="358"/>
                  </a:cubicBezTo>
                  <a:cubicBezTo>
                    <a:pt x="138" y="359"/>
                    <a:pt x="144" y="359"/>
                    <a:pt x="150" y="359"/>
                  </a:cubicBezTo>
                  <a:cubicBezTo>
                    <a:pt x="228" y="359"/>
                    <a:pt x="310" y="292"/>
                    <a:pt x="310" y="203"/>
                  </a:cubicBezTo>
                  <a:lnTo>
                    <a:pt x="310" y="168"/>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5"/>
            <p:cNvSpPr/>
            <p:nvPr/>
          </p:nvSpPr>
          <p:spPr>
            <a:xfrm>
              <a:off x="2188063" y="1439050"/>
              <a:ext cx="7775" cy="9000"/>
            </a:xfrm>
            <a:custGeom>
              <a:rect b="b" l="l" r="r" t="t"/>
              <a:pathLst>
                <a:path extrusionOk="0" h="360" w="311">
                  <a:moveTo>
                    <a:pt x="132" y="1"/>
                  </a:moveTo>
                  <a:cubicBezTo>
                    <a:pt x="48" y="37"/>
                    <a:pt x="1" y="108"/>
                    <a:pt x="1" y="179"/>
                  </a:cubicBezTo>
                  <a:lnTo>
                    <a:pt x="1" y="203"/>
                  </a:lnTo>
                  <a:cubicBezTo>
                    <a:pt x="1" y="275"/>
                    <a:pt x="48" y="346"/>
                    <a:pt x="132" y="358"/>
                  </a:cubicBezTo>
                  <a:cubicBezTo>
                    <a:pt x="138" y="359"/>
                    <a:pt x="144" y="359"/>
                    <a:pt x="150" y="359"/>
                  </a:cubicBezTo>
                  <a:cubicBezTo>
                    <a:pt x="228" y="359"/>
                    <a:pt x="310" y="292"/>
                    <a:pt x="310" y="203"/>
                  </a:cubicBezTo>
                  <a:lnTo>
                    <a:pt x="310" y="168"/>
                  </a:lnTo>
                  <a:cubicBezTo>
                    <a:pt x="310" y="84"/>
                    <a:pt x="227"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5"/>
            <p:cNvSpPr/>
            <p:nvPr/>
          </p:nvSpPr>
          <p:spPr>
            <a:xfrm>
              <a:off x="2067513" y="1526875"/>
              <a:ext cx="125925" cy="35150"/>
            </a:xfrm>
            <a:custGeom>
              <a:rect b="b" l="l" r="r" t="t"/>
              <a:pathLst>
                <a:path extrusionOk="0" h="1406" w="5037">
                  <a:moveTo>
                    <a:pt x="4311" y="322"/>
                  </a:moveTo>
                  <a:cubicBezTo>
                    <a:pt x="4489" y="322"/>
                    <a:pt x="4656" y="441"/>
                    <a:pt x="4680" y="619"/>
                  </a:cubicBezTo>
                  <a:cubicBezTo>
                    <a:pt x="4727" y="857"/>
                    <a:pt x="4537" y="1072"/>
                    <a:pt x="4311" y="1072"/>
                  </a:cubicBezTo>
                  <a:lnTo>
                    <a:pt x="751" y="1072"/>
                  </a:lnTo>
                  <a:cubicBezTo>
                    <a:pt x="572" y="1072"/>
                    <a:pt x="417" y="953"/>
                    <a:pt x="382" y="774"/>
                  </a:cubicBezTo>
                  <a:cubicBezTo>
                    <a:pt x="334" y="536"/>
                    <a:pt x="513" y="322"/>
                    <a:pt x="751" y="322"/>
                  </a:cubicBezTo>
                  <a:close/>
                  <a:moveTo>
                    <a:pt x="751" y="0"/>
                  </a:moveTo>
                  <a:cubicBezTo>
                    <a:pt x="429" y="0"/>
                    <a:pt x="96" y="274"/>
                    <a:pt x="60" y="596"/>
                  </a:cubicBezTo>
                  <a:cubicBezTo>
                    <a:pt x="1" y="1036"/>
                    <a:pt x="322" y="1405"/>
                    <a:pt x="739" y="1405"/>
                  </a:cubicBezTo>
                  <a:lnTo>
                    <a:pt x="4287" y="1405"/>
                  </a:lnTo>
                  <a:cubicBezTo>
                    <a:pt x="4608" y="1405"/>
                    <a:pt x="4942" y="1131"/>
                    <a:pt x="4977" y="810"/>
                  </a:cubicBezTo>
                  <a:cubicBezTo>
                    <a:pt x="5037" y="357"/>
                    <a:pt x="4715" y="0"/>
                    <a:pt x="42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5"/>
            <p:cNvSpPr/>
            <p:nvPr/>
          </p:nvSpPr>
          <p:spPr>
            <a:xfrm>
              <a:off x="2110963" y="1508425"/>
              <a:ext cx="37250" cy="7750"/>
            </a:xfrm>
            <a:custGeom>
              <a:rect b="b" l="l" r="r" t="t"/>
              <a:pathLst>
                <a:path extrusionOk="0" h="310" w="1490">
                  <a:moveTo>
                    <a:pt x="179" y="0"/>
                  </a:moveTo>
                  <a:cubicBezTo>
                    <a:pt x="108" y="0"/>
                    <a:pt x="25" y="60"/>
                    <a:pt x="13" y="131"/>
                  </a:cubicBezTo>
                  <a:cubicBezTo>
                    <a:pt x="1" y="226"/>
                    <a:pt x="72" y="310"/>
                    <a:pt x="179" y="310"/>
                  </a:cubicBezTo>
                  <a:lnTo>
                    <a:pt x="1322" y="310"/>
                  </a:lnTo>
                  <a:cubicBezTo>
                    <a:pt x="1394" y="310"/>
                    <a:pt x="1477" y="250"/>
                    <a:pt x="1489" y="179"/>
                  </a:cubicBezTo>
                  <a:cubicBezTo>
                    <a:pt x="1489" y="83"/>
                    <a:pt x="1418" y="0"/>
                    <a:pt x="13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5"/>
            <p:cNvSpPr/>
            <p:nvPr/>
          </p:nvSpPr>
          <p:spPr>
            <a:xfrm>
              <a:off x="2120488" y="1495325"/>
              <a:ext cx="17900" cy="7750"/>
            </a:xfrm>
            <a:custGeom>
              <a:rect b="b" l="l" r="r" t="t"/>
              <a:pathLst>
                <a:path extrusionOk="0" h="310" w="716">
                  <a:moveTo>
                    <a:pt x="179" y="0"/>
                  </a:moveTo>
                  <a:cubicBezTo>
                    <a:pt x="108" y="0"/>
                    <a:pt x="37" y="60"/>
                    <a:pt x="25" y="131"/>
                  </a:cubicBezTo>
                  <a:cubicBezTo>
                    <a:pt x="1" y="226"/>
                    <a:pt x="72" y="310"/>
                    <a:pt x="179" y="310"/>
                  </a:cubicBezTo>
                  <a:lnTo>
                    <a:pt x="560" y="310"/>
                  </a:lnTo>
                  <a:cubicBezTo>
                    <a:pt x="632" y="310"/>
                    <a:pt x="703" y="250"/>
                    <a:pt x="715" y="179"/>
                  </a:cubicBezTo>
                  <a:cubicBezTo>
                    <a:pt x="715" y="72"/>
                    <a:pt x="644" y="0"/>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9" name="Google Shape;1589;p15"/>
          <p:cNvGrpSpPr/>
          <p:nvPr/>
        </p:nvGrpSpPr>
        <p:grpSpPr>
          <a:xfrm>
            <a:off x="5836732" y="2340332"/>
            <a:ext cx="341593" cy="384933"/>
            <a:chOff x="2561613" y="1356225"/>
            <a:chExt cx="239950" cy="270375"/>
          </a:xfrm>
        </p:grpSpPr>
        <p:sp>
          <p:nvSpPr>
            <p:cNvPr id="1590" name="Google Shape;1590;p15"/>
            <p:cNvSpPr/>
            <p:nvPr/>
          </p:nvSpPr>
          <p:spPr>
            <a:xfrm>
              <a:off x="2561613" y="1356225"/>
              <a:ext cx="239950" cy="270375"/>
            </a:xfrm>
            <a:custGeom>
              <a:rect b="b" l="l" r="r" t="t"/>
              <a:pathLst>
                <a:path extrusionOk="0" h="10815" w="9598">
                  <a:moveTo>
                    <a:pt x="4781" y="1"/>
                  </a:moveTo>
                  <a:cubicBezTo>
                    <a:pt x="4707" y="1"/>
                    <a:pt x="4632" y="22"/>
                    <a:pt x="4561" y="64"/>
                  </a:cubicBezTo>
                  <a:lnTo>
                    <a:pt x="203" y="2600"/>
                  </a:lnTo>
                  <a:cubicBezTo>
                    <a:pt x="72" y="2683"/>
                    <a:pt x="1" y="2814"/>
                    <a:pt x="1" y="2981"/>
                  </a:cubicBezTo>
                  <a:cubicBezTo>
                    <a:pt x="1" y="3123"/>
                    <a:pt x="72" y="3254"/>
                    <a:pt x="203" y="3350"/>
                  </a:cubicBezTo>
                  <a:lnTo>
                    <a:pt x="1644" y="4195"/>
                  </a:lnTo>
                  <a:lnTo>
                    <a:pt x="203" y="5040"/>
                  </a:lnTo>
                  <a:cubicBezTo>
                    <a:pt x="72" y="5112"/>
                    <a:pt x="1" y="5255"/>
                    <a:pt x="1" y="5409"/>
                  </a:cubicBezTo>
                  <a:cubicBezTo>
                    <a:pt x="1" y="5576"/>
                    <a:pt x="72" y="5695"/>
                    <a:pt x="203" y="5790"/>
                  </a:cubicBezTo>
                  <a:lnTo>
                    <a:pt x="1644" y="6636"/>
                  </a:lnTo>
                  <a:lnTo>
                    <a:pt x="203" y="7481"/>
                  </a:lnTo>
                  <a:cubicBezTo>
                    <a:pt x="72" y="7553"/>
                    <a:pt x="1" y="7695"/>
                    <a:pt x="1" y="7838"/>
                  </a:cubicBezTo>
                  <a:cubicBezTo>
                    <a:pt x="1" y="7993"/>
                    <a:pt x="72" y="8124"/>
                    <a:pt x="203" y="8207"/>
                  </a:cubicBezTo>
                  <a:lnTo>
                    <a:pt x="4561" y="10755"/>
                  </a:lnTo>
                  <a:cubicBezTo>
                    <a:pt x="4621" y="10803"/>
                    <a:pt x="4704" y="10815"/>
                    <a:pt x="4775" y="10815"/>
                  </a:cubicBezTo>
                  <a:cubicBezTo>
                    <a:pt x="4847" y="10815"/>
                    <a:pt x="4918" y="10803"/>
                    <a:pt x="4978" y="10755"/>
                  </a:cubicBezTo>
                  <a:lnTo>
                    <a:pt x="7192" y="9458"/>
                  </a:lnTo>
                  <a:cubicBezTo>
                    <a:pt x="7276" y="9422"/>
                    <a:pt x="7299" y="9327"/>
                    <a:pt x="7252" y="9255"/>
                  </a:cubicBezTo>
                  <a:cubicBezTo>
                    <a:pt x="7227" y="9206"/>
                    <a:pt x="7175" y="9174"/>
                    <a:pt x="7121" y="9174"/>
                  </a:cubicBezTo>
                  <a:cubicBezTo>
                    <a:pt x="7097" y="9174"/>
                    <a:pt x="7072" y="9181"/>
                    <a:pt x="7049" y="9196"/>
                  </a:cubicBezTo>
                  <a:lnTo>
                    <a:pt x="4835" y="10493"/>
                  </a:lnTo>
                  <a:cubicBezTo>
                    <a:pt x="4817" y="10499"/>
                    <a:pt x="4799" y="10502"/>
                    <a:pt x="4781" y="10502"/>
                  </a:cubicBezTo>
                  <a:cubicBezTo>
                    <a:pt x="4763" y="10502"/>
                    <a:pt x="4746" y="10499"/>
                    <a:pt x="4728" y="10493"/>
                  </a:cubicBezTo>
                  <a:lnTo>
                    <a:pt x="370" y="7945"/>
                  </a:lnTo>
                  <a:cubicBezTo>
                    <a:pt x="322" y="7922"/>
                    <a:pt x="311" y="7874"/>
                    <a:pt x="311" y="7862"/>
                  </a:cubicBezTo>
                  <a:cubicBezTo>
                    <a:pt x="311" y="7838"/>
                    <a:pt x="311" y="7803"/>
                    <a:pt x="370" y="7767"/>
                  </a:cubicBezTo>
                  <a:lnTo>
                    <a:pt x="1977" y="6826"/>
                  </a:lnTo>
                  <a:lnTo>
                    <a:pt x="2656" y="7231"/>
                  </a:lnTo>
                  <a:cubicBezTo>
                    <a:pt x="2692" y="7243"/>
                    <a:pt x="2716" y="7243"/>
                    <a:pt x="2739" y="7243"/>
                  </a:cubicBezTo>
                  <a:cubicBezTo>
                    <a:pt x="2799" y="7243"/>
                    <a:pt x="2835" y="7219"/>
                    <a:pt x="2870" y="7172"/>
                  </a:cubicBezTo>
                  <a:cubicBezTo>
                    <a:pt x="2918" y="7100"/>
                    <a:pt x="2882" y="6993"/>
                    <a:pt x="2811" y="6957"/>
                  </a:cubicBezTo>
                  <a:lnTo>
                    <a:pt x="370" y="5528"/>
                  </a:lnTo>
                  <a:cubicBezTo>
                    <a:pt x="322" y="5505"/>
                    <a:pt x="311" y="5457"/>
                    <a:pt x="311" y="5445"/>
                  </a:cubicBezTo>
                  <a:cubicBezTo>
                    <a:pt x="311" y="5433"/>
                    <a:pt x="311" y="5386"/>
                    <a:pt x="370" y="5362"/>
                  </a:cubicBezTo>
                  <a:lnTo>
                    <a:pt x="1977" y="4421"/>
                  </a:lnTo>
                  <a:lnTo>
                    <a:pt x="2620" y="4790"/>
                  </a:lnTo>
                  <a:cubicBezTo>
                    <a:pt x="2643" y="4805"/>
                    <a:pt x="2669" y="4812"/>
                    <a:pt x="2694" y="4812"/>
                  </a:cubicBezTo>
                  <a:cubicBezTo>
                    <a:pt x="2751" y="4812"/>
                    <a:pt x="2806" y="4780"/>
                    <a:pt x="2823" y="4731"/>
                  </a:cubicBezTo>
                  <a:cubicBezTo>
                    <a:pt x="2870" y="4659"/>
                    <a:pt x="2835" y="4552"/>
                    <a:pt x="2763" y="4516"/>
                  </a:cubicBezTo>
                  <a:lnTo>
                    <a:pt x="370" y="3123"/>
                  </a:lnTo>
                  <a:cubicBezTo>
                    <a:pt x="322" y="3088"/>
                    <a:pt x="311" y="3052"/>
                    <a:pt x="311" y="3028"/>
                  </a:cubicBezTo>
                  <a:cubicBezTo>
                    <a:pt x="311" y="3016"/>
                    <a:pt x="311" y="2969"/>
                    <a:pt x="370" y="2945"/>
                  </a:cubicBezTo>
                  <a:lnTo>
                    <a:pt x="4728" y="397"/>
                  </a:lnTo>
                  <a:cubicBezTo>
                    <a:pt x="4746" y="391"/>
                    <a:pt x="4763" y="388"/>
                    <a:pt x="4781" y="388"/>
                  </a:cubicBezTo>
                  <a:cubicBezTo>
                    <a:pt x="4799" y="388"/>
                    <a:pt x="4817" y="391"/>
                    <a:pt x="4835" y="397"/>
                  </a:cubicBezTo>
                  <a:lnTo>
                    <a:pt x="9193" y="2945"/>
                  </a:lnTo>
                  <a:cubicBezTo>
                    <a:pt x="9240" y="2969"/>
                    <a:pt x="9252" y="3016"/>
                    <a:pt x="9252" y="3028"/>
                  </a:cubicBezTo>
                  <a:cubicBezTo>
                    <a:pt x="9252" y="3052"/>
                    <a:pt x="9252" y="3088"/>
                    <a:pt x="9193" y="3123"/>
                  </a:cubicBezTo>
                  <a:lnTo>
                    <a:pt x="4835" y="5671"/>
                  </a:lnTo>
                  <a:cubicBezTo>
                    <a:pt x="4817" y="5677"/>
                    <a:pt x="4799" y="5680"/>
                    <a:pt x="4781" y="5680"/>
                  </a:cubicBezTo>
                  <a:cubicBezTo>
                    <a:pt x="4763" y="5680"/>
                    <a:pt x="4746" y="5677"/>
                    <a:pt x="4728" y="5671"/>
                  </a:cubicBezTo>
                  <a:lnTo>
                    <a:pt x="3347" y="4862"/>
                  </a:lnTo>
                  <a:cubicBezTo>
                    <a:pt x="3324" y="4847"/>
                    <a:pt x="3298" y="4840"/>
                    <a:pt x="3272" y="4840"/>
                  </a:cubicBezTo>
                  <a:cubicBezTo>
                    <a:pt x="3215" y="4840"/>
                    <a:pt x="3157" y="4872"/>
                    <a:pt x="3132" y="4921"/>
                  </a:cubicBezTo>
                  <a:cubicBezTo>
                    <a:pt x="3108" y="4993"/>
                    <a:pt x="3120" y="5100"/>
                    <a:pt x="3192" y="5136"/>
                  </a:cubicBezTo>
                  <a:lnTo>
                    <a:pt x="4585" y="5933"/>
                  </a:lnTo>
                  <a:cubicBezTo>
                    <a:pt x="4644" y="5981"/>
                    <a:pt x="4716" y="5993"/>
                    <a:pt x="4787" y="5993"/>
                  </a:cubicBezTo>
                  <a:cubicBezTo>
                    <a:pt x="4859" y="5993"/>
                    <a:pt x="4942" y="5981"/>
                    <a:pt x="5002" y="5933"/>
                  </a:cubicBezTo>
                  <a:lnTo>
                    <a:pt x="7597" y="4421"/>
                  </a:lnTo>
                  <a:lnTo>
                    <a:pt x="9204" y="5362"/>
                  </a:lnTo>
                  <a:cubicBezTo>
                    <a:pt x="9252" y="5386"/>
                    <a:pt x="9264" y="5433"/>
                    <a:pt x="9264" y="5445"/>
                  </a:cubicBezTo>
                  <a:cubicBezTo>
                    <a:pt x="9264" y="5457"/>
                    <a:pt x="9264" y="5505"/>
                    <a:pt x="9204" y="5528"/>
                  </a:cubicBezTo>
                  <a:lnTo>
                    <a:pt x="4847" y="8076"/>
                  </a:lnTo>
                  <a:cubicBezTo>
                    <a:pt x="4835" y="8082"/>
                    <a:pt x="4817" y="8085"/>
                    <a:pt x="4798" y="8085"/>
                  </a:cubicBezTo>
                  <a:cubicBezTo>
                    <a:pt x="4778" y="8085"/>
                    <a:pt x="4757" y="8082"/>
                    <a:pt x="4740" y="8076"/>
                  </a:cubicBezTo>
                  <a:lnTo>
                    <a:pt x="3406" y="7291"/>
                  </a:lnTo>
                  <a:cubicBezTo>
                    <a:pt x="3384" y="7276"/>
                    <a:pt x="3358" y="7269"/>
                    <a:pt x="3332" y="7269"/>
                  </a:cubicBezTo>
                  <a:cubicBezTo>
                    <a:pt x="3274" y="7269"/>
                    <a:pt x="3216" y="7301"/>
                    <a:pt x="3192" y="7350"/>
                  </a:cubicBezTo>
                  <a:cubicBezTo>
                    <a:pt x="3156" y="7422"/>
                    <a:pt x="3180" y="7529"/>
                    <a:pt x="3251" y="7553"/>
                  </a:cubicBezTo>
                  <a:lnTo>
                    <a:pt x="4597" y="8350"/>
                  </a:lnTo>
                  <a:cubicBezTo>
                    <a:pt x="4656" y="8398"/>
                    <a:pt x="4728" y="8410"/>
                    <a:pt x="4799" y="8410"/>
                  </a:cubicBezTo>
                  <a:cubicBezTo>
                    <a:pt x="4883" y="8410"/>
                    <a:pt x="4954" y="8398"/>
                    <a:pt x="5013" y="8350"/>
                  </a:cubicBezTo>
                  <a:lnTo>
                    <a:pt x="7621" y="6826"/>
                  </a:lnTo>
                  <a:lnTo>
                    <a:pt x="9228" y="7767"/>
                  </a:lnTo>
                  <a:cubicBezTo>
                    <a:pt x="9264" y="7803"/>
                    <a:pt x="9276" y="7838"/>
                    <a:pt x="9276" y="7862"/>
                  </a:cubicBezTo>
                  <a:cubicBezTo>
                    <a:pt x="9276" y="7874"/>
                    <a:pt x="9276" y="7922"/>
                    <a:pt x="9228" y="7945"/>
                  </a:cubicBezTo>
                  <a:lnTo>
                    <a:pt x="7657" y="8850"/>
                  </a:lnTo>
                  <a:cubicBezTo>
                    <a:pt x="7585" y="8898"/>
                    <a:pt x="7561" y="8981"/>
                    <a:pt x="7597" y="9065"/>
                  </a:cubicBezTo>
                  <a:cubicBezTo>
                    <a:pt x="7633" y="9100"/>
                    <a:pt x="7692" y="9136"/>
                    <a:pt x="7740" y="9136"/>
                  </a:cubicBezTo>
                  <a:cubicBezTo>
                    <a:pt x="7764" y="9136"/>
                    <a:pt x="7788" y="9136"/>
                    <a:pt x="7811" y="9124"/>
                  </a:cubicBezTo>
                  <a:lnTo>
                    <a:pt x="9383" y="8207"/>
                  </a:lnTo>
                  <a:cubicBezTo>
                    <a:pt x="9526" y="8136"/>
                    <a:pt x="9597" y="8005"/>
                    <a:pt x="9597" y="7838"/>
                  </a:cubicBezTo>
                  <a:cubicBezTo>
                    <a:pt x="9562" y="7648"/>
                    <a:pt x="9490" y="7517"/>
                    <a:pt x="9359" y="7445"/>
                  </a:cubicBezTo>
                  <a:lnTo>
                    <a:pt x="7919" y="6588"/>
                  </a:lnTo>
                  <a:lnTo>
                    <a:pt x="9359" y="5743"/>
                  </a:lnTo>
                  <a:cubicBezTo>
                    <a:pt x="9490" y="5671"/>
                    <a:pt x="9562" y="5540"/>
                    <a:pt x="9562" y="5374"/>
                  </a:cubicBezTo>
                  <a:cubicBezTo>
                    <a:pt x="9562" y="5219"/>
                    <a:pt x="9490" y="5088"/>
                    <a:pt x="9359" y="5005"/>
                  </a:cubicBezTo>
                  <a:lnTo>
                    <a:pt x="7919" y="4147"/>
                  </a:lnTo>
                  <a:lnTo>
                    <a:pt x="9359" y="3302"/>
                  </a:lnTo>
                  <a:cubicBezTo>
                    <a:pt x="9490" y="3231"/>
                    <a:pt x="9562" y="3100"/>
                    <a:pt x="9562" y="2933"/>
                  </a:cubicBezTo>
                  <a:cubicBezTo>
                    <a:pt x="9562" y="2778"/>
                    <a:pt x="9490" y="2647"/>
                    <a:pt x="9359" y="2564"/>
                  </a:cubicBezTo>
                  <a:lnTo>
                    <a:pt x="5002" y="64"/>
                  </a:lnTo>
                  <a:cubicBezTo>
                    <a:pt x="4930" y="22"/>
                    <a:pt x="4856" y="1"/>
                    <a:pt x="47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5"/>
            <p:cNvSpPr/>
            <p:nvPr/>
          </p:nvSpPr>
          <p:spPr>
            <a:xfrm>
              <a:off x="2659863" y="1402825"/>
              <a:ext cx="15200" cy="14525"/>
            </a:xfrm>
            <a:custGeom>
              <a:rect b="b" l="l" r="r" t="t"/>
              <a:pathLst>
                <a:path extrusionOk="0" h="581" w="608">
                  <a:moveTo>
                    <a:pt x="167" y="0"/>
                  </a:moveTo>
                  <a:cubicBezTo>
                    <a:pt x="128" y="0"/>
                    <a:pt x="89" y="15"/>
                    <a:pt x="60" y="45"/>
                  </a:cubicBezTo>
                  <a:cubicBezTo>
                    <a:pt x="0" y="104"/>
                    <a:pt x="0" y="200"/>
                    <a:pt x="60" y="259"/>
                  </a:cubicBezTo>
                  <a:lnTo>
                    <a:pt x="321" y="533"/>
                  </a:lnTo>
                  <a:cubicBezTo>
                    <a:pt x="357" y="557"/>
                    <a:pt x="393" y="581"/>
                    <a:pt x="429" y="581"/>
                  </a:cubicBezTo>
                  <a:cubicBezTo>
                    <a:pt x="476" y="581"/>
                    <a:pt x="500" y="557"/>
                    <a:pt x="536" y="533"/>
                  </a:cubicBezTo>
                  <a:cubicBezTo>
                    <a:pt x="607" y="474"/>
                    <a:pt x="607" y="366"/>
                    <a:pt x="548" y="307"/>
                  </a:cubicBezTo>
                  <a:lnTo>
                    <a:pt x="274" y="45"/>
                  </a:lnTo>
                  <a:cubicBezTo>
                    <a:pt x="244" y="15"/>
                    <a:pt x="205"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5"/>
            <p:cNvSpPr/>
            <p:nvPr/>
          </p:nvSpPr>
          <p:spPr>
            <a:xfrm>
              <a:off x="2659563" y="1425675"/>
              <a:ext cx="42875" cy="8050"/>
            </a:xfrm>
            <a:custGeom>
              <a:rect b="b" l="l" r="r" t="t"/>
              <a:pathLst>
                <a:path extrusionOk="0" h="322" w="1715">
                  <a:moveTo>
                    <a:pt x="191" y="0"/>
                  </a:moveTo>
                  <a:cubicBezTo>
                    <a:pt x="107" y="0"/>
                    <a:pt x="36" y="60"/>
                    <a:pt x="24" y="143"/>
                  </a:cubicBezTo>
                  <a:cubicBezTo>
                    <a:pt x="0" y="226"/>
                    <a:pt x="83" y="322"/>
                    <a:pt x="191" y="322"/>
                  </a:cubicBezTo>
                  <a:lnTo>
                    <a:pt x="1560" y="322"/>
                  </a:lnTo>
                  <a:cubicBezTo>
                    <a:pt x="1631" y="322"/>
                    <a:pt x="1703" y="262"/>
                    <a:pt x="1715" y="179"/>
                  </a:cubicBezTo>
                  <a:cubicBezTo>
                    <a:pt x="1715" y="83"/>
                    <a:pt x="1643" y="0"/>
                    <a:pt x="15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5"/>
            <p:cNvSpPr/>
            <p:nvPr/>
          </p:nvSpPr>
          <p:spPr>
            <a:xfrm>
              <a:off x="2659563" y="1439950"/>
              <a:ext cx="42875" cy="7775"/>
            </a:xfrm>
            <a:custGeom>
              <a:rect b="b" l="l" r="r" t="t"/>
              <a:pathLst>
                <a:path extrusionOk="0" h="311" w="1715">
                  <a:moveTo>
                    <a:pt x="191" y="1"/>
                  </a:moveTo>
                  <a:cubicBezTo>
                    <a:pt x="107" y="1"/>
                    <a:pt x="36" y="60"/>
                    <a:pt x="24" y="132"/>
                  </a:cubicBezTo>
                  <a:cubicBezTo>
                    <a:pt x="0" y="227"/>
                    <a:pt x="83" y="310"/>
                    <a:pt x="191" y="310"/>
                  </a:cubicBezTo>
                  <a:lnTo>
                    <a:pt x="1560" y="310"/>
                  </a:lnTo>
                  <a:cubicBezTo>
                    <a:pt x="1631" y="310"/>
                    <a:pt x="1703" y="251"/>
                    <a:pt x="1715" y="179"/>
                  </a:cubicBezTo>
                  <a:cubicBezTo>
                    <a:pt x="1715" y="72"/>
                    <a:pt x="1643" y="1"/>
                    <a:pt x="15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4" name="Google Shape;1594;p15"/>
          <p:cNvGrpSpPr/>
          <p:nvPr/>
        </p:nvGrpSpPr>
        <p:grpSpPr>
          <a:xfrm>
            <a:off x="4279112" y="1414254"/>
            <a:ext cx="383091" cy="381872"/>
            <a:chOff x="3132538" y="1356300"/>
            <a:chExt cx="269100" cy="268225"/>
          </a:xfrm>
        </p:grpSpPr>
        <p:sp>
          <p:nvSpPr>
            <p:cNvPr id="1595" name="Google Shape;1595;p15"/>
            <p:cNvSpPr/>
            <p:nvPr/>
          </p:nvSpPr>
          <p:spPr>
            <a:xfrm>
              <a:off x="3132538" y="1356300"/>
              <a:ext cx="140500" cy="134575"/>
            </a:xfrm>
            <a:custGeom>
              <a:rect b="b" l="l" r="r" t="t"/>
              <a:pathLst>
                <a:path extrusionOk="0" h="5383" w="5620">
                  <a:moveTo>
                    <a:pt x="5310" y="3775"/>
                  </a:moveTo>
                  <a:lnTo>
                    <a:pt x="5310" y="4109"/>
                  </a:lnTo>
                  <a:lnTo>
                    <a:pt x="5298" y="4109"/>
                  </a:lnTo>
                  <a:cubicBezTo>
                    <a:pt x="5298" y="4121"/>
                    <a:pt x="5287" y="4132"/>
                    <a:pt x="5275" y="4132"/>
                  </a:cubicBezTo>
                  <a:lnTo>
                    <a:pt x="357" y="4132"/>
                  </a:lnTo>
                  <a:cubicBezTo>
                    <a:pt x="345" y="4132"/>
                    <a:pt x="334" y="4121"/>
                    <a:pt x="334" y="4109"/>
                  </a:cubicBezTo>
                  <a:lnTo>
                    <a:pt x="334" y="3775"/>
                  </a:lnTo>
                  <a:close/>
                  <a:moveTo>
                    <a:pt x="595" y="1"/>
                  </a:moveTo>
                  <a:cubicBezTo>
                    <a:pt x="274" y="1"/>
                    <a:pt x="24" y="263"/>
                    <a:pt x="24" y="572"/>
                  </a:cubicBezTo>
                  <a:lnTo>
                    <a:pt x="24" y="2501"/>
                  </a:lnTo>
                  <a:cubicBezTo>
                    <a:pt x="24" y="2573"/>
                    <a:pt x="83" y="2644"/>
                    <a:pt x="155" y="2656"/>
                  </a:cubicBezTo>
                  <a:cubicBezTo>
                    <a:pt x="165" y="2659"/>
                    <a:pt x="175" y="2660"/>
                    <a:pt x="185" y="2660"/>
                  </a:cubicBezTo>
                  <a:cubicBezTo>
                    <a:pt x="259" y="2660"/>
                    <a:pt x="334" y="2585"/>
                    <a:pt x="334" y="2501"/>
                  </a:cubicBezTo>
                  <a:lnTo>
                    <a:pt x="334" y="572"/>
                  </a:lnTo>
                  <a:cubicBezTo>
                    <a:pt x="334" y="430"/>
                    <a:pt x="453" y="311"/>
                    <a:pt x="595" y="311"/>
                  </a:cubicBezTo>
                  <a:lnTo>
                    <a:pt x="5036" y="311"/>
                  </a:lnTo>
                  <a:cubicBezTo>
                    <a:pt x="5179" y="311"/>
                    <a:pt x="5298" y="430"/>
                    <a:pt x="5298" y="572"/>
                  </a:cubicBezTo>
                  <a:lnTo>
                    <a:pt x="5298" y="3466"/>
                  </a:lnTo>
                  <a:lnTo>
                    <a:pt x="322" y="3466"/>
                  </a:lnTo>
                  <a:lnTo>
                    <a:pt x="322" y="3156"/>
                  </a:lnTo>
                  <a:cubicBezTo>
                    <a:pt x="322" y="3073"/>
                    <a:pt x="274" y="3001"/>
                    <a:pt x="203" y="2989"/>
                  </a:cubicBezTo>
                  <a:cubicBezTo>
                    <a:pt x="195" y="2989"/>
                    <a:pt x="187" y="2988"/>
                    <a:pt x="179" y="2988"/>
                  </a:cubicBezTo>
                  <a:cubicBezTo>
                    <a:pt x="82" y="2988"/>
                    <a:pt x="0" y="3055"/>
                    <a:pt x="0" y="3132"/>
                  </a:cubicBezTo>
                  <a:lnTo>
                    <a:pt x="0" y="4121"/>
                  </a:lnTo>
                  <a:cubicBezTo>
                    <a:pt x="0" y="4311"/>
                    <a:pt x="155" y="4466"/>
                    <a:pt x="345" y="4466"/>
                  </a:cubicBezTo>
                  <a:lnTo>
                    <a:pt x="1929" y="4466"/>
                  </a:lnTo>
                  <a:cubicBezTo>
                    <a:pt x="1869" y="4621"/>
                    <a:pt x="1762" y="4799"/>
                    <a:pt x="1584" y="4942"/>
                  </a:cubicBezTo>
                  <a:cubicBezTo>
                    <a:pt x="1536" y="4978"/>
                    <a:pt x="1488" y="5025"/>
                    <a:pt x="1488" y="5097"/>
                  </a:cubicBezTo>
                  <a:cubicBezTo>
                    <a:pt x="1477" y="5264"/>
                    <a:pt x="1596" y="5383"/>
                    <a:pt x="1750" y="5383"/>
                  </a:cubicBezTo>
                  <a:lnTo>
                    <a:pt x="2179" y="5383"/>
                  </a:lnTo>
                  <a:cubicBezTo>
                    <a:pt x="2250" y="5383"/>
                    <a:pt x="2322" y="5323"/>
                    <a:pt x="2346" y="5252"/>
                  </a:cubicBezTo>
                  <a:cubicBezTo>
                    <a:pt x="2358" y="5156"/>
                    <a:pt x="2286" y="5073"/>
                    <a:pt x="2179" y="5073"/>
                  </a:cubicBezTo>
                  <a:lnTo>
                    <a:pt x="1905" y="5073"/>
                  </a:lnTo>
                  <a:cubicBezTo>
                    <a:pt x="2108" y="4883"/>
                    <a:pt x="2203" y="4656"/>
                    <a:pt x="2250" y="4466"/>
                  </a:cubicBezTo>
                  <a:lnTo>
                    <a:pt x="3358" y="4466"/>
                  </a:lnTo>
                  <a:cubicBezTo>
                    <a:pt x="3417" y="4656"/>
                    <a:pt x="3512" y="4883"/>
                    <a:pt x="3691" y="5073"/>
                  </a:cubicBezTo>
                  <a:lnTo>
                    <a:pt x="2798" y="5073"/>
                  </a:lnTo>
                  <a:cubicBezTo>
                    <a:pt x="2727" y="5073"/>
                    <a:pt x="2655" y="5133"/>
                    <a:pt x="2643" y="5204"/>
                  </a:cubicBezTo>
                  <a:cubicBezTo>
                    <a:pt x="2620" y="5299"/>
                    <a:pt x="2703" y="5383"/>
                    <a:pt x="2798" y="5383"/>
                  </a:cubicBezTo>
                  <a:lnTo>
                    <a:pt x="3870" y="5383"/>
                  </a:lnTo>
                  <a:cubicBezTo>
                    <a:pt x="3965" y="5383"/>
                    <a:pt x="4036" y="5335"/>
                    <a:pt x="4096" y="5264"/>
                  </a:cubicBezTo>
                  <a:cubicBezTo>
                    <a:pt x="4167" y="5144"/>
                    <a:pt x="4144" y="5013"/>
                    <a:pt x="4036" y="4942"/>
                  </a:cubicBezTo>
                  <a:cubicBezTo>
                    <a:pt x="3858" y="4799"/>
                    <a:pt x="3751" y="4621"/>
                    <a:pt x="3691" y="4466"/>
                  </a:cubicBezTo>
                  <a:lnTo>
                    <a:pt x="5275" y="4466"/>
                  </a:lnTo>
                  <a:cubicBezTo>
                    <a:pt x="5465" y="4466"/>
                    <a:pt x="5620" y="4311"/>
                    <a:pt x="5620" y="4121"/>
                  </a:cubicBezTo>
                  <a:lnTo>
                    <a:pt x="5620" y="572"/>
                  </a:lnTo>
                  <a:cubicBezTo>
                    <a:pt x="5620" y="263"/>
                    <a:pt x="5346" y="1"/>
                    <a:pt x="50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5"/>
            <p:cNvSpPr/>
            <p:nvPr/>
          </p:nvSpPr>
          <p:spPr>
            <a:xfrm>
              <a:off x="3179563" y="1401250"/>
              <a:ext cx="7750" cy="9000"/>
            </a:xfrm>
            <a:custGeom>
              <a:rect b="b" l="l" r="r" t="t"/>
              <a:pathLst>
                <a:path extrusionOk="0" h="360" w="310">
                  <a:moveTo>
                    <a:pt x="131" y="1"/>
                  </a:moveTo>
                  <a:cubicBezTo>
                    <a:pt x="60" y="25"/>
                    <a:pt x="0" y="108"/>
                    <a:pt x="0" y="179"/>
                  </a:cubicBezTo>
                  <a:lnTo>
                    <a:pt x="0" y="191"/>
                  </a:ln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5"/>
            <p:cNvSpPr/>
            <p:nvPr/>
          </p:nvSpPr>
          <p:spPr>
            <a:xfrm>
              <a:off x="3198913" y="1401250"/>
              <a:ext cx="7750" cy="9000"/>
            </a:xfrm>
            <a:custGeom>
              <a:rect b="b" l="l" r="r" t="t"/>
              <a:pathLst>
                <a:path extrusionOk="0" h="360" w="310">
                  <a:moveTo>
                    <a:pt x="131" y="1"/>
                  </a:moveTo>
                  <a:cubicBezTo>
                    <a:pt x="60" y="25"/>
                    <a:pt x="0" y="108"/>
                    <a:pt x="0" y="179"/>
                  </a:cubicBezTo>
                  <a:lnTo>
                    <a:pt x="0" y="191"/>
                  </a:ln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5"/>
            <p:cNvSpPr/>
            <p:nvPr/>
          </p:nvSpPr>
          <p:spPr>
            <a:xfrm>
              <a:off x="3218263" y="1401250"/>
              <a:ext cx="7750" cy="9000"/>
            </a:xfrm>
            <a:custGeom>
              <a:rect b="b" l="l" r="r" t="t"/>
              <a:pathLst>
                <a:path extrusionOk="0" h="360" w="310">
                  <a:moveTo>
                    <a:pt x="131" y="1"/>
                  </a:moveTo>
                  <a:cubicBezTo>
                    <a:pt x="60" y="25"/>
                    <a:pt x="0" y="108"/>
                    <a:pt x="0" y="179"/>
                  </a:cubicBezTo>
                  <a:lnTo>
                    <a:pt x="0" y="191"/>
                  </a:ln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5"/>
            <p:cNvSpPr/>
            <p:nvPr/>
          </p:nvSpPr>
          <p:spPr>
            <a:xfrm>
              <a:off x="3261413" y="1489375"/>
              <a:ext cx="140225" cy="135150"/>
            </a:xfrm>
            <a:custGeom>
              <a:rect b="b" l="l" r="r" t="t"/>
              <a:pathLst>
                <a:path extrusionOk="0" h="5406" w="5609">
                  <a:moveTo>
                    <a:pt x="5299" y="3798"/>
                  </a:moveTo>
                  <a:lnTo>
                    <a:pt x="5299" y="4120"/>
                  </a:lnTo>
                  <a:cubicBezTo>
                    <a:pt x="5299" y="4143"/>
                    <a:pt x="5287" y="4155"/>
                    <a:pt x="5263" y="4155"/>
                  </a:cubicBezTo>
                  <a:lnTo>
                    <a:pt x="334" y="4155"/>
                  </a:lnTo>
                  <a:cubicBezTo>
                    <a:pt x="322" y="4155"/>
                    <a:pt x="310" y="4132"/>
                    <a:pt x="310" y="4120"/>
                  </a:cubicBezTo>
                  <a:lnTo>
                    <a:pt x="310" y="3798"/>
                  </a:lnTo>
                  <a:close/>
                  <a:moveTo>
                    <a:pt x="3346" y="4465"/>
                  </a:moveTo>
                  <a:cubicBezTo>
                    <a:pt x="3418" y="4655"/>
                    <a:pt x="3525" y="4894"/>
                    <a:pt x="3703" y="5072"/>
                  </a:cubicBezTo>
                  <a:lnTo>
                    <a:pt x="1906" y="5072"/>
                  </a:lnTo>
                  <a:cubicBezTo>
                    <a:pt x="2096" y="4882"/>
                    <a:pt x="2203" y="4655"/>
                    <a:pt x="2239" y="4465"/>
                  </a:cubicBezTo>
                  <a:close/>
                  <a:moveTo>
                    <a:pt x="167" y="0"/>
                  </a:moveTo>
                  <a:cubicBezTo>
                    <a:pt x="72" y="0"/>
                    <a:pt x="1" y="71"/>
                    <a:pt x="1" y="167"/>
                  </a:cubicBezTo>
                  <a:lnTo>
                    <a:pt x="1" y="4215"/>
                  </a:lnTo>
                  <a:cubicBezTo>
                    <a:pt x="1" y="4358"/>
                    <a:pt x="120" y="4477"/>
                    <a:pt x="262" y="4477"/>
                  </a:cubicBezTo>
                  <a:lnTo>
                    <a:pt x="1917" y="4477"/>
                  </a:lnTo>
                  <a:cubicBezTo>
                    <a:pt x="1858" y="4643"/>
                    <a:pt x="1751" y="4822"/>
                    <a:pt x="1560" y="4977"/>
                  </a:cubicBezTo>
                  <a:cubicBezTo>
                    <a:pt x="1525" y="5001"/>
                    <a:pt x="1501" y="5036"/>
                    <a:pt x="1489" y="5072"/>
                  </a:cubicBezTo>
                  <a:cubicBezTo>
                    <a:pt x="1441" y="5251"/>
                    <a:pt x="1572" y="5405"/>
                    <a:pt x="1727" y="5405"/>
                  </a:cubicBezTo>
                  <a:lnTo>
                    <a:pt x="3894" y="5405"/>
                  </a:lnTo>
                  <a:cubicBezTo>
                    <a:pt x="3942" y="5405"/>
                    <a:pt x="3989" y="5394"/>
                    <a:pt x="4013" y="5358"/>
                  </a:cubicBezTo>
                  <a:cubicBezTo>
                    <a:pt x="4168" y="5239"/>
                    <a:pt x="4156" y="5048"/>
                    <a:pt x="4013" y="4953"/>
                  </a:cubicBezTo>
                  <a:cubicBezTo>
                    <a:pt x="3834" y="4822"/>
                    <a:pt x="3739" y="4643"/>
                    <a:pt x="3680" y="4477"/>
                  </a:cubicBezTo>
                  <a:lnTo>
                    <a:pt x="5323" y="4477"/>
                  </a:lnTo>
                  <a:cubicBezTo>
                    <a:pt x="5477" y="4477"/>
                    <a:pt x="5596" y="4358"/>
                    <a:pt x="5596" y="4215"/>
                  </a:cubicBezTo>
                  <a:lnTo>
                    <a:pt x="5596" y="583"/>
                  </a:lnTo>
                  <a:cubicBezTo>
                    <a:pt x="5608" y="250"/>
                    <a:pt x="5346" y="0"/>
                    <a:pt x="5025" y="0"/>
                  </a:cubicBezTo>
                  <a:lnTo>
                    <a:pt x="4358" y="0"/>
                  </a:lnTo>
                  <a:cubicBezTo>
                    <a:pt x="4287" y="0"/>
                    <a:pt x="4203" y="60"/>
                    <a:pt x="4192" y="131"/>
                  </a:cubicBezTo>
                  <a:cubicBezTo>
                    <a:pt x="4180" y="226"/>
                    <a:pt x="4251" y="310"/>
                    <a:pt x="4358" y="310"/>
                  </a:cubicBezTo>
                  <a:lnTo>
                    <a:pt x="5025" y="310"/>
                  </a:lnTo>
                  <a:cubicBezTo>
                    <a:pt x="5180" y="310"/>
                    <a:pt x="5299" y="429"/>
                    <a:pt x="5299" y="583"/>
                  </a:cubicBezTo>
                  <a:lnTo>
                    <a:pt x="5299" y="3465"/>
                  </a:lnTo>
                  <a:lnTo>
                    <a:pt x="310" y="3465"/>
                  </a:lnTo>
                  <a:lnTo>
                    <a:pt x="310" y="393"/>
                  </a:lnTo>
                  <a:cubicBezTo>
                    <a:pt x="310" y="345"/>
                    <a:pt x="334" y="310"/>
                    <a:pt x="382" y="310"/>
                  </a:cubicBezTo>
                  <a:lnTo>
                    <a:pt x="3763" y="310"/>
                  </a:lnTo>
                  <a:cubicBezTo>
                    <a:pt x="3775" y="310"/>
                    <a:pt x="3799" y="310"/>
                    <a:pt x="3799" y="298"/>
                  </a:cubicBezTo>
                  <a:cubicBezTo>
                    <a:pt x="3930" y="167"/>
                    <a:pt x="3834" y="0"/>
                    <a:pt x="37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5"/>
            <p:cNvSpPr/>
            <p:nvPr/>
          </p:nvSpPr>
          <p:spPr>
            <a:xfrm>
              <a:off x="3308138" y="1534000"/>
              <a:ext cx="8075" cy="9000"/>
            </a:xfrm>
            <a:custGeom>
              <a:rect b="b" l="l" r="r" t="t"/>
              <a:pathLst>
                <a:path extrusionOk="0" h="360" w="323">
                  <a:moveTo>
                    <a:pt x="144" y="1"/>
                  </a:moveTo>
                  <a:cubicBezTo>
                    <a:pt x="60" y="37"/>
                    <a:pt x="1" y="108"/>
                    <a:pt x="1" y="180"/>
                  </a:cubicBezTo>
                  <a:lnTo>
                    <a:pt x="1" y="191"/>
                  </a:lnTo>
                  <a:cubicBezTo>
                    <a:pt x="1" y="275"/>
                    <a:pt x="60" y="346"/>
                    <a:pt x="144" y="358"/>
                  </a:cubicBezTo>
                  <a:cubicBezTo>
                    <a:pt x="150" y="359"/>
                    <a:pt x="156" y="359"/>
                    <a:pt x="162" y="359"/>
                  </a:cubicBezTo>
                  <a:cubicBezTo>
                    <a:pt x="240" y="359"/>
                    <a:pt x="322" y="291"/>
                    <a:pt x="322" y="191"/>
                  </a:cubicBezTo>
                  <a:lnTo>
                    <a:pt x="322" y="168"/>
                  </a:lnTo>
                  <a:cubicBezTo>
                    <a:pt x="322" y="72"/>
                    <a:pt x="239"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5"/>
            <p:cNvSpPr/>
            <p:nvPr/>
          </p:nvSpPr>
          <p:spPr>
            <a:xfrm>
              <a:off x="3327488" y="1534000"/>
              <a:ext cx="8075" cy="9000"/>
            </a:xfrm>
            <a:custGeom>
              <a:rect b="b" l="l" r="r" t="t"/>
              <a:pathLst>
                <a:path extrusionOk="0" h="360" w="323">
                  <a:moveTo>
                    <a:pt x="132" y="1"/>
                  </a:moveTo>
                  <a:cubicBezTo>
                    <a:pt x="60" y="37"/>
                    <a:pt x="1" y="108"/>
                    <a:pt x="1" y="180"/>
                  </a:cubicBezTo>
                  <a:lnTo>
                    <a:pt x="1" y="191"/>
                  </a:lnTo>
                  <a:cubicBezTo>
                    <a:pt x="1" y="275"/>
                    <a:pt x="60" y="346"/>
                    <a:pt x="132" y="358"/>
                  </a:cubicBezTo>
                  <a:cubicBezTo>
                    <a:pt x="139" y="359"/>
                    <a:pt x="146" y="359"/>
                    <a:pt x="152" y="359"/>
                  </a:cubicBezTo>
                  <a:cubicBezTo>
                    <a:pt x="240" y="359"/>
                    <a:pt x="322" y="291"/>
                    <a:pt x="322" y="191"/>
                  </a:cubicBezTo>
                  <a:lnTo>
                    <a:pt x="322" y="168"/>
                  </a:lnTo>
                  <a:cubicBezTo>
                    <a:pt x="322" y="72"/>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5"/>
            <p:cNvSpPr/>
            <p:nvPr/>
          </p:nvSpPr>
          <p:spPr>
            <a:xfrm>
              <a:off x="3346838" y="1534000"/>
              <a:ext cx="8075" cy="9000"/>
            </a:xfrm>
            <a:custGeom>
              <a:rect b="b" l="l" r="r" t="t"/>
              <a:pathLst>
                <a:path extrusionOk="0" h="360" w="323">
                  <a:moveTo>
                    <a:pt x="144" y="1"/>
                  </a:moveTo>
                  <a:cubicBezTo>
                    <a:pt x="60" y="37"/>
                    <a:pt x="1" y="108"/>
                    <a:pt x="1" y="180"/>
                  </a:cubicBezTo>
                  <a:lnTo>
                    <a:pt x="1" y="191"/>
                  </a:lnTo>
                  <a:cubicBezTo>
                    <a:pt x="1" y="275"/>
                    <a:pt x="60" y="346"/>
                    <a:pt x="144" y="358"/>
                  </a:cubicBezTo>
                  <a:cubicBezTo>
                    <a:pt x="150" y="359"/>
                    <a:pt x="156" y="359"/>
                    <a:pt x="162" y="359"/>
                  </a:cubicBezTo>
                  <a:cubicBezTo>
                    <a:pt x="240" y="359"/>
                    <a:pt x="322" y="291"/>
                    <a:pt x="322" y="191"/>
                  </a:cubicBezTo>
                  <a:lnTo>
                    <a:pt x="322" y="168"/>
                  </a:lnTo>
                  <a:cubicBezTo>
                    <a:pt x="322" y="72"/>
                    <a:pt x="239"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5"/>
            <p:cNvSpPr/>
            <p:nvPr/>
          </p:nvSpPr>
          <p:spPr>
            <a:xfrm>
              <a:off x="3282838" y="1409900"/>
              <a:ext cx="14925" cy="7750"/>
            </a:xfrm>
            <a:custGeom>
              <a:rect b="b" l="l" r="r" t="t"/>
              <a:pathLst>
                <a:path extrusionOk="0" h="310" w="597">
                  <a:moveTo>
                    <a:pt x="179" y="0"/>
                  </a:moveTo>
                  <a:cubicBezTo>
                    <a:pt x="108" y="0"/>
                    <a:pt x="37" y="60"/>
                    <a:pt x="25" y="131"/>
                  </a:cubicBezTo>
                  <a:cubicBezTo>
                    <a:pt x="1" y="214"/>
                    <a:pt x="72" y="310"/>
                    <a:pt x="179" y="310"/>
                  </a:cubicBezTo>
                  <a:lnTo>
                    <a:pt x="441" y="310"/>
                  </a:lnTo>
                  <a:cubicBezTo>
                    <a:pt x="513" y="310"/>
                    <a:pt x="584" y="250"/>
                    <a:pt x="596" y="179"/>
                  </a:cubicBezTo>
                  <a:cubicBezTo>
                    <a:pt x="596" y="83"/>
                    <a:pt x="525" y="0"/>
                    <a:pt x="4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5"/>
            <p:cNvSpPr/>
            <p:nvPr/>
          </p:nvSpPr>
          <p:spPr>
            <a:xfrm>
              <a:off x="3301888" y="1409900"/>
              <a:ext cx="14925" cy="7750"/>
            </a:xfrm>
            <a:custGeom>
              <a:rect b="b" l="l" r="r" t="t"/>
              <a:pathLst>
                <a:path extrusionOk="0" h="310" w="597">
                  <a:moveTo>
                    <a:pt x="179" y="0"/>
                  </a:moveTo>
                  <a:cubicBezTo>
                    <a:pt x="108" y="0"/>
                    <a:pt x="25" y="60"/>
                    <a:pt x="13" y="131"/>
                  </a:cubicBezTo>
                  <a:cubicBezTo>
                    <a:pt x="1" y="214"/>
                    <a:pt x="72" y="310"/>
                    <a:pt x="179" y="310"/>
                  </a:cubicBezTo>
                  <a:lnTo>
                    <a:pt x="429" y="310"/>
                  </a:lnTo>
                  <a:cubicBezTo>
                    <a:pt x="501" y="310"/>
                    <a:pt x="584" y="250"/>
                    <a:pt x="596" y="179"/>
                  </a:cubicBezTo>
                  <a:cubicBezTo>
                    <a:pt x="596" y="83"/>
                    <a:pt x="525" y="0"/>
                    <a:pt x="4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5"/>
            <p:cNvSpPr/>
            <p:nvPr/>
          </p:nvSpPr>
          <p:spPr>
            <a:xfrm>
              <a:off x="3320938" y="1409900"/>
              <a:ext cx="14925" cy="7750"/>
            </a:xfrm>
            <a:custGeom>
              <a:rect b="b" l="l" r="r" t="t"/>
              <a:pathLst>
                <a:path extrusionOk="0" h="310" w="597">
                  <a:moveTo>
                    <a:pt x="179" y="0"/>
                  </a:moveTo>
                  <a:cubicBezTo>
                    <a:pt x="96" y="0"/>
                    <a:pt x="25" y="60"/>
                    <a:pt x="13" y="131"/>
                  </a:cubicBezTo>
                  <a:cubicBezTo>
                    <a:pt x="1" y="214"/>
                    <a:pt x="72" y="310"/>
                    <a:pt x="179" y="310"/>
                  </a:cubicBezTo>
                  <a:lnTo>
                    <a:pt x="429" y="310"/>
                  </a:lnTo>
                  <a:cubicBezTo>
                    <a:pt x="501" y="310"/>
                    <a:pt x="584" y="250"/>
                    <a:pt x="596" y="179"/>
                  </a:cubicBezTo>
                  <a:cubicBezTo>
                    <a:pt x="596" y="83"/>
                    <a:pt x="525" y="0"/>
                    <a:pt x="4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5"/>
            <p:cNvSpPr/>
            <p:nvPr/>
          </p:nvSpPr>
          <p:spPr>
            <a:xfrm>
              <a:off x="3327488" y="1422100"/>
              <a:ext cx="8075" cy="14625"/>
            </a:xfrm>
            <a:custGeom>
              <a:rect b="b" l="l" r="r" t="t"/>
              <a:pathLst>
                <a:path extrusionOk="0" h="585" w="323">
                  <a:moveTo>
                    <a:pt x="132" y="0"/>
                  </a:moveTo>
                  <a:cubicBezTo>
                    <a:pt x="60" y="12"/>
                    <a:pt x="1" y="84"/>
                    <a:pt x="1" y="179"/>
                  </a:cubicBezTo>
                  <a:lnTo>
                    <a:pt x="1" y="417"/>
                  </a:lnTo>
                  <a:cubicBezTo>
                    <a:pt x="1" y="488"/>
                    <a:pt x="60" y="560"/>
                    <a:pt x="132" y="584"/>
                  </a:cubicBezTo>
                  <a:cubicBezTo>
                    <a:pt x="138" y="584"/>
                    <a:pt x="144" y="585"/>
                    <a:pt x="150" y="585"/>
                  </a:cubicBezTo>
                  <a:cubicBezTo>
                    <a:pt x="239" y="585"/>
                    <a:pt x="322" y="506"/>
                    <a:pt x="322" y="417"/>
                  </a:cubicBezTo>
                  <a:lnTo>
                    <a:pt x="322" y="167"/>
                  </a:lnTo>
                  <a:cubicBezTo>
                    <a:pt x="322"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5"/>
            <p:cNvSpPr/>
            <p:nvPr/>
          </p:nvSpPr>
          <p:spPr>
            <a:xfrm>
              <a:off x="3327488" y="1441750"/>
              <a:ext cx="8075" cy="14625"/>
            </a:xfrm>
            <a:custGeom>
              <a:rect b="b" l="l" r="r" t="t"/>
              <a:pathLst>
                <a:path extrusionOk="0" h="585" w="323">
                  <a:moveTo>
                    <a:pt x="132" y="0"/>
                  </a:moveTo>
                  <a:cubicBezTo>
                    <a:pt x="60" y="36"/>
                    <a:pt x="1" y="107"/>
                    <a:pt x="1" y="179"/>
                  </a:cubicBezTo>
                  <a:lnTo>
                    <a:pt x="1" y="417"/>
                  </a:lnTo>
                  <a:cubicBezTo>
                    <a:pt x="1" y="488"/>
                    <a:pt x="60" y="572"/>
                    <a:pt x="132" y="583"/>
                  </a:cubicBezTo>
                  <a:cubicBezTo>
                    <a:pt x="139" y="584"/>
                    <a:pt x="146" y="585"/>
                    <a:pt x="152" y="585"/>
                  </a:cubicBezTo>
                  <a:cubicBezTo>
                    <a:pt x="240" y="585"/>
                    <a:pt x="322" y="516"/>
                    <a:pt x="322" y="417"/>
                  </a:cubicBezTo>
                  <a:lnTo>
                    <a:pt x="322" y="167"/>
                  </a:lnTo>
                  <a:cubicBezTo>
                    <a:pt x="322" y="71"/>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5"/>
            <p:cNvSpPr/>
            <p:nvPr/>
          </p:nvSpPr>
          <p:spPr>
            <a:xfrm>
              <a:off x="3327488" y="1461975"/>
              <a:ext cx="8075" cy="14425"/>
            </a:xfrm>
            <a:custGeom>
              <a:rect b="b" l="l" r="r" t="t"/>
              <a:pathLst>
                <a:path extrusionOk="0" h="577" w="323">
                  <a:moveTo>
                    <a:pt x="132" y="1"/>
                  </a:moveTo>
                  <a:cubicBezTo>
                    <a:pt x="60" y="13"/>
                    <a:pt x="1" y="84"/>
                    <a:pt x="1" y="179"/>
                  </a:cubicBezTo>
                  <a:lnTo>
                    <a:pt x="1" y="417"/>
                  </a:lnTo>
                  <a:cubicBezTo>
                    <a:pt x="1" y="489"/>
                    <a:pt x="60" y="560"/>
                    <a:pt x="132" y="572"/>
                  </a:cubicBezTo>
                  <a:cubicBezTo>
                    <a:pt x="143" y="575"/>
                    <a:pt x="154" y="576"/>
                    <a:pt x="165" y="576"/>
                  </a:cubicBezTo>
                  <a:cubicBezTo>
                    <a:pt x="248" y="576"/>
                    <a:pt x="322" y="501"/>
                    <a:pt x="322" y="417"/>
                  </a:cubicBezTo>
                  <a:lnTo>
                    <a:pt x="322" y="155"/>
                  </a:lnTo>
                  <a:cubicBezTo>
                    <a:pt x="322" y="72"/>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5"/>
            <p:cNvSpPr/>
            <p:nvPr/>
          </p:nvSpPr>
          <p:spPr>
            <a:xfrm>
              <a:off x="3237888" y="1563775"/>
              <a:ext cx="14925" cy="7775"/>
            </a:xfrm>
            <a:custGeom>
              <a:rect b="b" l="l" r="r" t="t"/>
              <a:pathLst>
                <a:path extrusionOk="0" h="311" w="597">
                  <a:moveTo>
                    <a:pt x="180" y="1"/>
                  </a:moveTo>
                  <a:cubicBezTo>
                    <a:pt x="108" y="1"/>
                    <a:pt x="37" y="60"/>
                    <a:pt x="13" y="132"/>
                  </a:cubicBezTo>
                  <a:cubicBezTo>
                    <a:pt x="1" y="227"/>
                    <a:pt x="72" y="310"/>
                    <a:pt x="180" y="310"/>
                  </a:cubicBezTo>
                  <a:lnTo>
                    <a:pt x="430" y="310"/>
                  </a:lnTo>
                  <a:cubicBezTo>
                    <a:pt x="513" y="310"/>
                    <a:pt x="584" y="251"/>
                    <a:pt x="596" y="179"/>
                  </a:cubicBezTo>
                  <a:cubicBezTo>
                    <a:pt x="596" y="96"/>
                    <a:pt x="525" y="1"/>
                    <a:pt x="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5"/>
            <p:cNvSpPr/>
            <p:nvPr/>
          </p:nvSpPr>
          <p:spPr>
            <a:xfrm>
              <a:off x="3218838" y="1563775"/>
              <a:ext cx="14925" cy="7775"/>
            </a:xfrm>
            <a:custGeom>
              <a:rect b="b" l="l" r="r" t="t"/>
              <a:pathLst>
                <a:path extrusionOk="0" h="311" w="597">
                  <a:moveTo>
                    <a:pt x="180" y="1"/>
                  </a:moveTo>
                  <a:cubicBezTo>
                    <a:pt x="108" y="1"/>
                    <a:pt x="37" y="60"/>
                    <a:pt x="13" y="132"/>
                  </a:cubicBezTo>
                  <a:cubicBezTo>
                    <a:pt x="1" y="227"/>
                    <a:pt x="72" y="310"/>
                    <a:pt x="180" y="310"/>
                  </a:cubicBezTo>
                  <a:lnTo>
                    <a:pt x="441" y="310"/>
                  </a:lnTo>
                  <a:cubicBezTo>
                    <a:pt x="513" y="310"/>
                    <a:pt x="584" y="251"/>
                    <a:pt x="596" y="179"/>
                  </a:cubicBezTo>
                  <a:cubicBezTo>
                    <a:pt x="596" y="96"/>
                    <a:pt x="525"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5"/>
            <p:cNvSpPr/>
            <p:nvPr/>
          </p:nvSpPr>
          <p:spPr>
            <a:xfrm>
              <a:off x="3199513" y="1563775"/>
              <a:ext cx="15500" cy="7775"/>
            </a:xfrm>
            <a:custGeom>
              <a:rect b="b" l="l" r="r" t="t"/>
              <a:pathLst>
                <a:path extrusionOk="0" h="311" w="620">
                  <a:moveTo>
                    <a:pt x="179" y="1"/>
                  </a:moveTo>
                  <a:cubicBezTo>
                    <a:pt x="107" y="1"/>
                    <a:pt x="36" y="60"/>
                    <a:pt x="12" y="132"/>
                  </a:cubicBezTo>
                  <a:cubicBezTo>
                    <a:pt x="0" y="227"/>
                    <a:pt x="71" y="310"/>
                    <a:pt x="179" y="310"/>
                  </a:cubicBezTo>
                  <a:lnTo>
                    <a:pt x="429" y="310"/>
                  </a:lnTo>
                  <a:cubicBezTo>
                    <a:pt x="512" y="310"/>
                    <a:pt x="583" y="251"/>
                    <a:pt x="595" y="179"/>
                  </a:cubicBezTo>
                  <a:cubicBezTo>
                    <a:pt x="619" y="96"/>
                    <a:pt x="536" y="1"/>
                    <a:pt x="4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5"/>
            <p:cNvSpPr/>
            <p:nvPr/>
          </p:nvSpPr>
          <p:spPr>
            <a:xfrm>
              <a:off x="3200388" y="1544725"/>
              <a:ext cx="7775" cy="14650"/>
            </a:xfrm>
            <a:custGeom>
              <a:rect b="b" l="l" r="r" t="t"/>
              <a:pathLst>
                <a:path extrusionOk="0" h="586" w="311">
                  <a:moveTo>
                    <a:pt x="132" y="1"/>
                  </a:moveTo>
                  <a:cubicBezTo>
                    <a:pt x="60" y="36"/>
                    <a:pt x="1" y="96"/>
                    <a:pt x="1" y="179"/>
                  </a:cubicBezTo>
                  <a:lnTo>
                    <a:pt x="1" y="417"/>
                  </a:lnTo>
                  <a:cubicBezTo>
                    <a:pt x="1" y="501"/>
                    <a:pt x="60" y="572"/>
                    <a:pt x="132" y="584"/>
                  </a:cubicBezTo>
                  <a:cubicBezTo>
                    <a:pt x="139" y="585"/>
                    <a:pt x="146" y="585"/>
                    <a:pt x="152" y="585"/>
                  </a:cubicBezTo>
                  <a:cubicBezTo>
                    <a:pt x="239" y="585"/>
                    <a:pt x="310" y="517"/>
                    <a:pt x="310" y="417"/>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5"/>
            <p:cNvSpPr/>
            <p:nvPr/>
          </p:nvSpPr>
          <p:spPr>
            <a:xfrm>
              <a:off x="3200388" y="1524775"/>
              <a:ext cx="7775" cy="14425"/>
            </a:xfrm>
            <a:custGeom>
              <a:rect b="b" l="l" r="r" t="t"/>
              <a:pathLst>
                <a:path extrusionOk="0" h="577" w="311">
                  <a:moveTo>
                    <a:pt x="132" y="1"/>
                  </a:moveTo>
                  <a:cubicBezTo>
                    <a:pt x="60" y="25"/>
                    <a:pt x="1" y="108"/>
                    <a:pt x="1" y="179"/>
                  </a:cubicBezTo>
                  <a:lnTo>
                    <a:pt x="1" y="418"/>
                  </a:lnTo>
                  <a:cubicBezTo>
                    <a:pt x="1" y="489"/>
                    <a:pt x="60" y="560"/>
                    <a:pt x="132" y="572"/>
                  </a:cubicBezTo>
                  <a:cubicBezTo>
                    <a:pt x="143" y="575"/>
                    <a:pt x="154" y="577"/>
                    <a:pt x="165" y="577"/>
                  </a:cubicBezTo>
                  <a:cubicBezTo>
                    <a:pt x="245" y="577"/>
                    <a:pt x="310" y="502"/>
                    <a:pt x="310" y="418"/>
                  </a:cubicBezTo>
                  <a:lnTo>
                    <a:pt x="310" y="168"/>
                  </a:lnTo>
                  <a:cubicBezTo>
                    <a:pt x="310" y="72"/>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5"/>
            <p:cNvSpPr/>
            <p:nvPr/>
          </p:nvSpPr>
          <p:spPr>
            <a:xfrm>
              <a:off x="3200388" y="1505150"/>
              <a:ext cx="7775" cy="14400"/>
            </a:xfrm>
            <a:custGeom>
              <a:rect b="b" l="l" r="r" t="t"/>
              <a:pathLst>
                <a:path extrusionOk="0" h="576" w="311">
                  <a:moveTo>
                    <a:pt x="132" y="0"/>
                  </a:moveTo>
                  <a:cubicBezTo>
                    <a:pt x="60" y="24"/>
                    <a:pt x="1" y="95"/>
                    <a:pt x="1" y="179"/>
                  </a:cubicBezTo>
                  <a:lnTo>
                    <a:pt x="1" y="417"/>
                  </a:lnTo>
                  <a:cubicBezTo>
                    <a:pt x="1" y="488"/>
                    <a:pt x="60" y="560"/>
                    <a:pt x="132" y="572"/>
                  </a:cubicBezTo>
                  <a:cubicBezTo>
                    <a:pt x="143" y="574"/>
                    <a:pt x="154" y="576"/>
                    <a:pt x="165" y="576"/>
                  </a:cubicBezTo>
                  <a:cubicBezTo>
                    <a:pt x="245" y="576"/>
                    <a:pt x="310" y="501"/>
                    <a:pt x="310" y="417"/>
                  </a:cubicBezTo>
                  <a:lnTo>
                    <a:pt x="310" y="155"/>
                  </a:lnTo>
                  <a:cubicBezTo>
                    <a:pt x="310"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5" name="Google Shape;1615;p15"/>
          <p:cNvSpPr/>
          <p:nvPr/>
        </p:nvSpPr>
        <p:spPr>
          <a:xfrm>
            <a:off x="2591961" y="2313594"/>
            <a:ext cx="378856" cy="385253"/>
          </a:xfrm>
          <a:custGeom>
            <a:rect b="b" l="l" r="r" t="t"/>
            <a:pathLst>
              <a:path extrusionOk="0" h="10824" w="10645">
                <a:moveTo>
                  <a:pt x="3798" y="346"/>
                </a:moveTo>
                <a:lnTo>
                  <a:pt x="1417" y="1715"/>
                </a:lnTo>
                <a:lnTo>
                  <a:pt x="1417" y="346"/>
                </a:lnTo>
                <a:close/>
                <a:moveTo>
                  <a:pt x="1977" y="3751"/>
                </a:moveTo>
                <a:lnTo>
                  <a:pt x="1977" y="4572"/>
                </a:lnTo>
                <a:lnTo>
                  <a:pt x="310" y="4572"/>
                </a:lnTo>
                <a:lnTo>
                  <a:pt x="310" y="3751"/>
                </a:lnTo>
                <a:close/>
                <a:moveTo>
                  <a:pt x="4763" y="3751"/>
                </a:moveTo>
                <a:lnTo>
                  <a:pt x="4763" y="4572"/>
                </a:lnTo>
                <a:lnTo>
                  <a:pt x="3096" y="4572"/>
                </a:lnTo>
                <a:lnTo>
                  <a:pt x="3096" y="3751"/>
                </a:lnTo>
                <a:close/>
                <a:moveTo>
                  <a:pt x="7525" y="3751"/>
                </a:moveTo>
                <a:lnTo>
                  <a:pt x="7525" y="4572"/>
                </a:lnTo>
                <a:lnTo>
                  <a:pt x="5858" y="4572"/>
                </a:lnTo>
                <a:lnTo>
                  <a:pt x="5858" y="3751"/>
                </a:lnTo>
                <a:close/>
                <a:moveTo>
                  <a:pt x="1977" y="6906"/>
                </a:moveTo>
                <a:lnTo>
                  <a:pt x="1977" y="7727"/>
                </a:lnTo>
                <a:lnTo>
                  <a:pt x="310" y="7727"/>
                </a:lnTo>
                <a:lnTo>
                  <a:pt x="310" y="6906"/>
                </a:lnTo>
                <a:close/>
                <a:moveTo>
                  <a:pt x="7525" y="6906"/>
                </a:moveTo>
                <a:lnTo>
                  <a:pt x="7525" y="7727"/>
                </a:lnTo>
                <a:lnTo>
                  <a:pt x="5858" y="7727"/>
                </a:lnTo>
                <a:lnTo>
                  <a:pt x="5858" y="6906"/>
                </a:lnTo>
                <a:close/>
                <a:moveTo>
                  <a:pt x="7525" y="9656"/>
                </a:moveTo>
                <a:lnTo>
                  <a:pt x="7525" y="9906"/>
                </a:lnTo>
                <a:lnTo>
                  <a:pt x="5858" y="9906"/>
                </a:lnTo>
                <a:lnTo>
                  <a:pt x="5858" y="9656"/>
                </a:lnTo>
                <a:close/>
                <a:moveTo>
                  <a:pt x="10323" y="9656"/>
                </a:moveTo>
                <a:lnTo>
                  <a:pt x="10323" y="9906"/>
                </a:lnTo>
                <a:lnTo>
                  <a:pt x="8656" y="9906"/>
                </a:lnTo>
                <a:lnTo>
                  <a:pt x="8656" y="9656"/>
                </a:lnTo>
                <a:close/>
                <a:moveTo>
                  <a:pt x="7525" y="10228"/>
                </a:moveTo>
                <a:lnTo>
                  <a:pt x="7525" y="10478"/>
                </a:lnTo>
                <a:lnTo>
                  <a:pt x="5858" y="10478"/>
                </a:lnTo>
                <a:lnTo>
                  <a:pt x="5858" y="10228"/>
                </a:lnTo>
                <a:close/>
                <a:moveTo>
                  <a:pt x="10323" y="10228"/>
                </a:moveTo>
                <a:lnTo>
                  <a:pt x="10323" y="10478"/>
                </a:lnTo>
                <a:lnTo>
                  <a:pt x="8656" y="10478"/>
                </a:lnTo>
                <a:lnTo>
                  <a:pt x="8656" y="10228"/>
                </a:lnTo>
                <a:close/>
                <a:moveTo>
                  <a:pt x="1203" y="0"/>
                </a:moveTo>
                <a:cubicBezTo>
                  <a:pt x="1119" y="0"/>
                  <a:pt x="1036" y="72"/>
                  <a:pt x="1036" y="167"/>
                </a:cubicBezTo>
                <a:lnTo>
                  <a:pt x="1036" y="1953"/>
                </a:lnTo>
                <a:cubicBezTo>
                  <a:pt x="1036" y="2036"/>
                  <a:pt x="1119" y="2120"/>
                  <a:pt x="1203" y="2120"/>
                </a:cubicBezTo>
                <a:lnTo>
                  <a:pt x="2620" y="2120"/>
                </a:lnTo>
                <a:lnTo>
                  <a:pt x="2620" y="2667"/>
                </a:lnTo>
                <a:lnTo>
                  <a:pt x="1072" y="2667"/>
                </a:lnTo>
                <a:cubicBezTo>
                  <a:pt x="977" y="2667"/>
                  <a:pt x="905" y="2739"/>
                  <a:pt x="905" y="2834"/>
                </a:cubicBezTo>
                <a:lnTo>
                  <a:pt x="905" y="3405"/>
                </a:lnTo>
                <a:lnTo>
                  <a:pt x="167" y="3405"/>
                </a:lnTo>
                <a:cubicBezTo>
                  <a:pt x="72" y="3405"/>
                  <a:pt x="0" y="3489"/>
                  <a:pt x="0" y="3572"/>
                </a:cubicBezTo>
                <a:lnTo>
                  <a:pt x="0" y="4739"/>
                </a:lnTo>
                <a:cubicBezTo>
                  <a:pt x="0" y="4822"/>
                  <a:pt x="72" y="4894"/>
                  <a:pt x="167" y="4894"/>
                </a:cubicBezTo>
                <a:lnTo>
                  <a:pt x="953" y="4894"/>
                </a:lnTo>
                <a:lnTo>
                  <a:pt x="953" y="6596"/>
                </a:lnTo>
                <a:lnTo>
                  <a:pt x="167" y="6596"/>
                </a:lnTo>
                <a:cubicBezTo>
                  <a:pt x="72" y="6596"/>
                  <a:pt x="0" y="6668"/>
                  <a:pt x="0" y="6763"/>
                </a:cubicBezTo>
                <a:lnTo>
                  <a:pt x="0" y="7894"/>
                </a:lnTo>
                <a:cubicBezTo>
                  <a:pt x="0" y="7977"/>
                  <a:pt x="72" y="8049"/>
                  <a:pt x="167" y="8049"/>
                </a:cubicBezTo>
                <a:lnTo>
                  <a:pt x="2143" y="8049"/>
                </a:lnTo>
                <a:cubicBezTo>
                  <a:pt x="2227" y="8049"/>
                  <a:pt x="2310" y="7977"/>
                  <a:pt x="2310" y="7894"/>
                </a:cubicBezTo>
                <a:lnTo>
                  <a:pt x="2310" y="6763"/>
                </a:lnTo>
                <a:cubicBezTo>
                  <a:pt x="2310" y="6668"/>
                  <a:pt x="2227" y="6596"/>
                  <a:pt x="2143" y="6596"/>
                </a:cubicBezTo>
                <a:lnTo>
                  <a:pt x="1262" y="6596"/>
                </a:lnTo>
                <a:lnTo>
                  <a:pt x="1262" y="6180"/>
                </a:lnTo>
                <a:lnTo>
                  <a:pt x="3715" y="6180"/>
                </a:lnTo>
                <a:lnTo>
                  <a:pt x="3715" y="6596"/>
                </a:lnTo>
                <a:lnTo>
                  <a:pt x="2929" y="6596"/>
                </a:lnTo>
                <a:cubicBezTo>
                  <a:pt x="2846" y="6596"/>
                  <a:pt x="2762" y="6668"/>
                  <a:pt x="2762" y="6763"/>
                </a:cubicBezTo>
                <a:lnTo>
                  <a:pt x="2762" y="7894"/>
                </a:lnTo>
                <a:cubicBezTo>
                  <a:pt x="2762" y="7977"/>
                  <a:pt x="2846" y="8049"/>
                  <a:pt x="2929" y="8049"/>
                </a:cubicBezTo>
                <a:lnTo>
                  <a:pt x="3274" y="8049"/>
                </a:lnTo>
                <a:cubicBezTo>
                  <a:pt x="3346" y="8049"/>
                  <a:pt x="3417" y="7989"/>
                  <a:pt x="3441" y="7918"/>
                </a:cubicBezTo>
                <a:cubicBezTo>
                  <a:pt x="3453" y="7835"/>
                  <a:pt x="3382" y="7739"/>
                  <a:pt x="3274" y="7739"/>
                </a:cubicBezTo>
                <a:lnTo>
                  <a:pt x="3084" y="7739"/>
                </a:lnTo>
                <a:lnTo>
                  <a:pt x="3084" y="6918"/>
                </a:lnTo>
                <a:lnTo>
                  <a:pt x="4751" y="6918"/>
                </a:lnTo>
                <a:lnTo>
                  <a:pt x="4751" y="7739"/>
                </a:lnTo>
                <a:lnTo>
                  <a:pt x="3929" y="7739"/>
                </a:lnTo>
                <a:cubicBezTo>
                  <a:pt x="3858" y="7739"/>
                  <a:pt x="3775" y="7799"/>
                  <a:pt x="3763" y="7870"/>
                </a:cubicBezTo>
                <a:cubicBezTo>
                  <a:pt x="3751" y="7966"/>
                  <a:pt x="3822" y="8049"/>
                  <a:pt x="3929" y="8049"/>
                </a:cubicBezTo>
                <a:lnTo>
                  <a:pt x="4906" y="8049"/>
                </a:lnTo>
                <a:cubicBezTo>
                  <a:pt x="5001" y="8049"/>
                  <a:pt x="5072" y="7977"/>
                  <a:pt x="5072" y="7894"/>
                </a:cubicBezTo>
                <a:lnTo>
                  <a:pt x="5072" y="6763"/>
                </a:lnTo>
                <a:cubicBezTo>
                  <a:pt x="5072" y="6668"/>
                  <a:pt x="5001" y="6596"/>
                  <a:pt x="4906" y="6596"/>
                </a:cubicBezTo>
                <a:lnTo>
                  <a:pt x="4036" y="6596"/>
                </a:lnTo>
                <a:lnTo>
                  <a:pt x="4036" y="6180"/>
                </a:lnTo>
                <a:lnTo>
                  <a:pt x="6489" y="6180"/>
                </a:lnTo>
                <a:lnTo>
                  <a:pt x="6489" y="6596"/>
                </a:lnTo>
                <a:lnTo>
                  <a:pt x="5703" y="6596"/>
                </a:lnTo>
                <a:cubicBezTo>
                  <a:pt x="5608" y="6596"/>
                  <a:pt x="5537" y="6668"/>
                  <a:pt x="5537" y="6763"/>
                </a:cubicBezTo>
                <a:lnTo>
                  <a:pt x="5537" y="7918"/>
                </a:lnTo>
                <a:cubicBezTo>
                  <a:pt x="5537" y="8013"/>
                  <a:pt x="5608" y="8085"/>
                  <a:pt x="5703" y="8085"/>
                </a:cubicBezTo>
                <a:lnTo>
                  <a:pt x="6489" y="8085"/>
                </a:lnTo>
                <a:lnTo>
                  <a:pt x="6489" y="9359"/>
                </a:lnTo>
                <a:lnTo>
                  <a:pt x="5703" y="9359"/>
                </a:lnTo>
                <a:cubicBezTo>
                  <a:pt x="5608" y="9359"/>
                  <a:pt x="5537" y="9442"/>
                  <a:pt x="5537" y="9525"/>
                </a:cubicBezTo>
                <a:lnTo>
                  <a:pt x="5537" y="10656"/>
                </a:lnTo>
                <a:cubicBezTo>
                  <a:pt x="5537" y="10752"/>
                  <a:pt x="5608" y="10823"/>
                  <a:pt x="5703" y="10823"/>
                </a:cubicBezTo>
                <a:lnTo>
                  <a:pt x="7680" y="10823"/>
                </a:lnTo>
                <a:cubicBezTo>
                  <a:pt x="7763" y="10823"/>
                  <a:pt x="7846" y="10752"/>
                  <a:pt x="7846" y="10656"/>
                </a:cubicBezTo>
                <a:lnTo>
                  <a:pt x="7846" y="9525"/>
                </a:lnTo>
                <a:cubicBezTo>
                  <a:pt x="7846" y="9442"/>
                  <a:pt x="7763" y="9359"/>
                  <a:pt x="7680" y="9359"/>
                </a:cubicBezTo>
                <a:lnTo>
                  <a:pt x="6799" y="9359"/>
                </a:lnTo>
                <a:lnTo>
                  <a:pt x="6799" y="8930"/>
                </a:lnTo>
                <a:lnTo>
                  <a:pt x="9251" y="8930"/>
                </a:lnTo>
                <a:lnTo>
                  <a:pt x="9251" y="9347"/>
                </a:lnTo>
                <a:lnTo>
                  <a:pt x="8477" y="9347"/>
                </a:lnTo>
                <a:cubicBezTo>
                  <a:pt x="8394" y="9347"/>
                  <a:pt x="8323" y="9418"/>
                  <a:pt x="8323" y="9513"/>
                </a:cubicBezTo>
                <a:lnTo>
                  <a:pt x="8323" y="10644"/>
                </a:lnTo>
                <a:cubicBezTo>
                  <a:pt x="8323" y="10728"/>
                  <a:pt x="8394" y="10811"/>
                  <a:pt x="8477" y="10811"/>
                </a:cubicBezTo>
                <a:lnTo>
                  <a:pt x="10466" y="10811"/>
                </a:lnTo>
                <a:cubicBezTo>
                  <a:pt x="10549" y="10811"/>
                  <a:pt x="10621" y="10728"/>
                  <a:pt x="10621" y="10644"/>
                </a:cubicBezTo>
                <a:lnTo>
                  <a:pt x="10621" y="9513"/>
                </a:lnTo>
                <a:cubicBezTo>
                  <a:pt x="10621" y="9418"/>
                  <a:pt x="10549" y="9347"/>
                  <a:pt x="10466" y="9347"/>
                </a:cubicBezTo>
                <a:lnTo>
                  <a:pt x="9573" y="9347"/>
                </a:lnTo>
                <a:lnTo>
                  <a:pt x="9573" y="8763"/>
                </a:lnTo>
                <a:cubicBezTo>
                  <a:pt x="9573" y="8680"/>
                  <a:pt x="9490" y="8608"/>
                  <a:pt x="9406" y="8608"/>
                </a:cubicBezTo>
                <a:lnTo>
                  <a:pt x="6787" y="8608"/>
                </a:lnTo>
                <a:lnTo>
                  <a:pt x="6787" y="8037"/>
                </a:lnTo>
                <a:lnTo>
                  <a:pt x="7668" y="8037"/>
                </a:lnTo>
                <a:cubicBezTo>
                  <a:pt x="7751" y="8037"/>
                  <a:pt x="7823" y="7966"/>
                  <a:pt x="7823" y="7870"/>
                </a:cubicBezTo>
                <a:lnTo>
                  <a:pt x="7823" y="6739"/>
                </a:lnTo>
                <a:cubicBezTo>
                  <a:pt x="7823" y="6656"/>
                  <a:pt x="7751" y="6584"/>
                  <a:pt x="7668" y="6584"/>
                </a:cubicBezTo>
                <a:lnTo>
                  <a:pt x="6787" y="6584"/>
                </a:lnTo>
                <a:lnTo>
                  <a:pt x="6787" y="6001"/>
                </a:lnTo>
                <a:cubicBezTo>
                  <a:pt x="6787" y="5906"/>
                  <a:pt x="6715" y="5834"/>
                  <a:pt x="6620" y="5834"/>
                </a:cubicBezTo>
                <a:lnTo>
                  <a:pt x="1238" y="5834"/>
                </a:lnTo>
                <a:lnTo>
                  <a:pt x="1238" y="4870"/>
                </a:lnTo>
                <a:lnTo>
                  <a:pt x="2108" y="4870"/>
                </a:lnTo>
                <a:cubicBezTo>
                  <a:pt x="2203" y="4870"/>
                  <a:pt x="2274" y="4798"/>
                  <a:pt x="2274" y="4703"/>
                </a:cubicBezTo>
                <a:lnTo>
                  <a:pt x="2274" y="3572"/>
                </a:lnTo>
                <a:cubicBezTo>
                  <a:pt x="2274" y="3489"/>
                  <a:pt x="2203" y="3405"/>
                  <a:pt x="2108" y="3405"/>
                </a:cubicBezTo>
                <a:lnTo>
                  <a:pt x="1238" y="3405"/>
                </a:lnTo>
                <a:lnTo>
                  <a:pt x="1238" y="2965"/>
                </a:lnTo>
                <a:lnTo>
                  <a:pt x="3691" y="2965"/>
                </a:lnTo>
                <a:lnTo>
                  <a:pt x="3691" y="3405"/>
                </a:lnTo>
                <a:lnTo>
                  <a:pt x="2905" y="3405"/>
                </a:lnTo>
                <a:cubicBezTo>
                  <a:pt x="2810" y="3405"/>
                  <a:pt x="2739" y="3489"/>
                  <a:pt x="2739" y="3572"/>
                </a:cubicBezTo>
                <a:lnTo>
                  <a:pt x="2739" y="4703"/>
                </a:lnTo>
                <a:cubicBezTo>
                  <a:pt x="2739" y="4798"/>
                  <a:pt x="2810" y="4870"/>
                  <a:pt x="2905" y="4870"/>
                </a:cubicBezTo>
                <a:lnTo>
                  <a:pt x="4882" y="4870"/>
                </a:lnTo>
                <a:cubicBezTo>
                  <a:pt x="4965" y="4870"/>
                  <a:pt x="5048" y="4798"/>
                  <a:pt x="5048" y="4703"/>
                </a:cubicBezTo>
                <a:lnTo>
                  <a:pt x="5048" y="3572"/>
                </a:lnTo>
                <a:cubicBezTo>
                  <a:pt x="5048" y="3489"/>
                  <a:pt x="4965" y="3405"/>
                  <a:pt x="4882" y="3405"/>
                </a:cubicBezTo>
                <a:lnTo>
                  <a:pt x="4001" y="3405"/>
                </a:lnTo>
                <a:lnTo>
                  <a:pt x="4001" y="2965"/>
                </a:lnTo>
                <a:lnTo>
                  <a:pt x="6453" y="2965"/>
                </a:lnTo>
                <a:lnTo>
                  <a:pt x="6453" y="3405"/>
                </a:lnTo>
                <a:lnTo>
                  <a:pt x="5668" y="3405"/>
                </a:lnTo>
                <a:cubicBezTo>
                  <a:pt x="5584" y="3405"/>
                  <a:pt x="5501" y="3489"/>
                  <a:pt x="5501" y="3572"/>
                </a:cubicBezTo>
                <a:lnTo>
                  <a:pt x="5501" y="4703"/>
                </a:lnTo>
                <a:cubicBezTo>
                  <a:pt x="5501" y="4798"/>
                  <a:pt x="5584" y="4870"/>
                  <a:pt x="5668" y="4870"/>
                </a:cubicBezTo>
                <a:lnTo>
                  <a:pt x="7644" y="4870"/>
                </a:lnTo>
                <a:cubicBezTo>
                  <a:pt x="7739" y="4870"/>
                  <a:pt x="7811" y="4798"/>
                  <a:pt x="7811" y="4703"/>
                </a:cubicBezTo>
                <a:lnTo>
                  <a:pt x="7811" y="3572"/>
                </a:lnTo>
                <a:cubicBezTo>
                  <a:pt x="7811" y="3489"/>
                  <a:pt x="7739" y="3405"/>
                  <a:pt x="7644" y="3405"/>
                </a:cubicBezTo>
                <a:lnTo>
                  <a:pt x="6775" y="3405"/>
                </a:lnTo>
                <a:lnTo>
                  <a:pt x="6775" y="2989"/>
                </a:lnTo>
                <a:lnTo>
                  <a:pt x="9228" y="2989"/>
                </a:lnTo>
                <a:lnTo>
                  <a:pt x="9228" y="3405"/>
                </a:lnTo>
                <a:lnTo>
                  <a:pt x="8442" y="3405"/>
                </a:lnTo>
                <a:cubicBezTo>
                  <a:pt x="8347" y="3405"/>
                  <a:pt x="8275" y="3489"/>
                  <a:pt x="8275" y="3572"/>
                </a:cubicBezTo>
                <a:lnTo>
                  <a:pt x="8275" y="4739"/>
                </a:lnTo>
                <a:cubicBezTo>
                  <a:pt x="8275" y="4822"/>
                  <a:pt x="8347" y="4894"/>
                  <a:pt x="8442" y="4894"/>
                </a:cubicBezTo>
                <a:lnTo>
                  <a:pt x="8632" y="4894"/>
                </a:lnTo>
                <a:cubicBezTo>
                  <a:pt x="8704" y="4894"/>
                  <a:pt x="8775" y="4834"/>
                  <a:pt x="8799" y="4763"/>
                </a:cubicBezTo>
                <a:cubicBezTo>
                  <a:pt x="8811" y="4679"/>
                  <a:pt x="8739" y="4584"/>
                  <a:pt x="8632" y="4584"/>
                </a:cubicBezTo>
                <a:lnTo>
                  <a:pt x="8597" y="4584"/>
                </a:lnTo>
                <a:lnTo>
                  <a:pt x="8597" y="3763"/>
                </a:lnTo>
                <a:lnTo>
                  <a:pt x="10263" y="3763"/>
                </a:lnTo>
                <a:lnTo>
                  <a:pt x="10263" y="4584"/>
                </a:lnTo>
                <a:lnTo>
                  <a:pt x="9299" y="4584"/>
                </a:lnTo>
                <a:cubicBezTo>
                  <a:pt x="9296" y="4583"/>
                  <a:pt x="9293" y="4583"/>
                  <a:pt x="9290" y="4583"/>
                </a:cubicBezTo>
                <a:cubicBezTo>
                  <a:pt x="9243" y="4583"/>
                  <a:pt x="9181" y="4662"/>
                  <a:pt x="9192" y="4751"/>
                </a:cubicBezTo>
                <a:cubicBezTo>
                  <a:pt x="9216" y="4822"/>
                  <a:pt x="9275" y="4882"/>
                  <a:pt x="9359" y="4882"/>
                </a:cubicBezTo>
                <a:lnTo>
                  <a:pt x="10478" y="4882"/>
                </a:lnTo>
                <a:cubicBezTo>
                  <a:pt x="10561" y="4882"/>
                  <a:pt x="10644" y="4810"/>
                  <a:pt x="10644" y="4715"/>
                </a:cubicBezTo>
                <a:lnTo>
                  <a:pt x="10644" y="3584"/>
                </a:lnTo>
                <a:cubicBezTo>
                  <a:pt x="10644" y="3501"/>
                  <a:pt x="10561" y="3429"/>
                  <a:pt x="10478" y="3429"/>
                </a:cubicBezTo>
                <a:lnTo>
                  <a:pt x="9597" y="3429"/>
                </a:lnTo>
                <a:lnTo>
                  <a:pt x="9597" y="2834"/>
                </a:lnTo>
                <a:cubicBezTo>
                  <a:pt x="9597" y="2739"/>
                  <a:pt x="9525" y="2667"/>
                  <a:pt x="9430" y="2667"/>
                </a:cubicBezTo>
                <a:lnTo>
                  <a:pt x="2941" y="2667"/>
                </a:lnTo>
                <a:lnTo>
                  <a:pt x="2941" y="2120"/>
                </a:lnTo>
                <a:lnTo>
                  <a:pt x="4346" y="2120"/>
                </a:lnTo>
                <a:cubicBezTo>
                  <a:pt x="4346" y="2120"/>
                  <a:pt x="4513" y="2060"/>
                  <a:pt x="4489" y="1965"/>
                </a:cubicBezTo>
                <a:lnTo>
                  <a:pt x="4489" y="1524"/>
                </a:lnTo>
                <a:cubicBezTo>
                  <a:pt x="4489" y="1429"/>
                  <a:pt x="4429" y="1358"/>
                  <a:pt x="4346" y="1358"/>
                </a:cubicBezTo>
                <a:cubicBezTo>
                  <a:pt x="4251" y="1358"/>
                  <a:pt x="4179" y="1429"/>
                  <a:pt x="4179" y="1524"/>
                </a:cubicBezTo>
                <a:lnTo>
                  <a:pt x="4179" y="1822"/>
                </a:lnTo>
                <a:lnTo>
                  <a:pt x="1810" y="1822"/>
                </a:lnTo>
                <a:lnTo>
                  <a:pt x="4179" y="429"/>
                </a:lnTo>
                <a:lnTo>
                  <a:pt x="4179" y="869"/>
                </a:lnTo>
                <a:cubicBezTo>
                  <a:pt x="4179" y="953"/>
                  <a:pt x="4251" y="1024"/>
                  <a:pt x="4346" y="1024"/>
                </a:cubicBezTo>
                <a:cubicBezTo>
                  <a:pt x="4429" y="1024"/>
                  <a:pt x="4489" y="869"/>
                  <a:pt x="4489" y="869"/>
                </a:cubicBezTo>
                <a:lnTo>
                  <a:pt x="4489" y="167"/>
                </a:lnTo>
                <a:cubicBezTo>
                  <a:pt x="4489" y="72"/>
                  <a:pt x="4417" y="0"/>
                  <a:pt x="4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5"/>
          <p:cNvSpPr txBox="1"/>
          <p:nvPr/>
        </p:nvSpPr>
        <p:spPr>
          <a:xfrm>
            <a:off x="373525" y="2122675"/>
            <a:ext cx="1714500" cy="86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lang="en" sz="1300">
                <a:solidFill>
                  <a:schemeClr val="dk1"/>
                </a:solidFill>
                <a:latin typeface="Barlow"/>
                <a:ea typeface="Barlow"/>
                <a:cs typeface="Barlow"/>
                <a:sym typeface="Barlow"/>
              </a:rPr>
              <a:t>Jumlah maksimum penumpang adalah 12, yaitu jumlah yang sama dengan jumlah maksimum antrian</a:t>
            </a:r>
            <a:endParaRPr b="0" i="0" sz="1300" u="none" cap="none" strike="noStrike">
              <a:solidFill>
                <a:schemeClr val="dk1"/>
              </a:solidFill>
              <a:latin typeface="Barlow"/>
              <a:ea typeface="Barlow"/>
              <a:cs typeface="Barlow"/>
              <a:sym typeface="Barlow"/>
            </a:endParaRPr>
          </a:p>
        </p:txBody>
      </p:sp>
      <p:sp>
        <p:nvSpPr>
          <p:cNvPr id="1617" name="Google Shape;1617;p15"/>
          <p:cNvSpPr txBox="1"/>
          <p:nvPr/>
        </p:nvSpPr>
        <p:spPr>
          <a:xfrm>
            <a:off x="1781175" y="3037200"/>
            <a:ext cx="2000400" cy="86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1300">
                <a:solidFill>
                  <a:schemeClr val="dk1"/>
                </a:solidFill>
                <a:latin typeface="Barlow"/>
                <a:ea typeface="Barlow"/>
                <a:cs typeface="Barlow"/>
                <a:sym typeface="Barlow"/>
              </a:rPr>
              <a:t>Dari antrian, akan didahulukan penumpang perempuan sesuai urutan terdepan</a:t>
            </a:r>
            <a:endParaRPr b="0" i="0" sz="1300" u="none" cap="none" strike="noStrike">
              <a:solidFill>
                <a:schemeClr val="dk1"/>
              </a:solidFill>
              <a:latin typeface="Barlow"/>
              <a:ea typeface="Barlow"/>
              <a:cs typeface="Barlow"/>
              <a:sym typeface="Barlow"/>
            </a:endParaRPr>
          </a:p>
        </p:txBody>
      </p:sp>
      <p:sp>
        <p:nvSpPr>
          <p:cNvPr id="1618" name="Google Shape;1618;p15"/>
          <p:cNvSpPr txBox="1"/>
          <p:nvPr/>
        </p:nvSpPr>
        <p:spPr>
          <a:xfrm>
            <a:off x="3503000" y="2122800"/>
            <a:ext cx="1911900" cy="86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1300">
                <a:solidFill>
                  <a:schemeClr val="dk1"/>
                </a:solidFill>
                <a:latin typeface="Barlow"/>
                <a:ea typeface="Barlow"/>
                <a:cs typeface="Barlow"/>
                <a:sym typeface="Barlow"/>
              </a:rPr>
              <a:t>Penumpang yang masuk ke wahana akan mengisi kursi paling belakang terlebih dahulu</a:t>
            </a:r>
            <a:endParaRPr b="0" i="0" sz="1300" u="none" cap="none" strike="noStrike">
              <a:solidFill>
                <a:schemeClr val="dk1"/>
              </a:solidFill>
              <a:latin typeface="Barlow"/>
              <a:ea typeface="Barlow"/>
              <a:cs typeface="Barlow"/>
              <a:sym typeface="Barlow"/>
            </a:endParaRPr>
          </a:p>
        </p:txBody>
      </p:sp>
      <p:sp>
        <p:nvSpPr>
          <p:cNvPr id="1619" name="Google Shape;1619;p15"/>
          <p:cNvSpPr txBox="1"/>
          <p:nvPr/>
        </p:nvSpPr>
        <p:spPr>
          <a:xfrm>
            <a:off x="5109175" y="3037200"/>
            <a:ext cx="1796700" cy="86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1300">
                <a:solidFill>
                  <a:schemeClr val="dk1"/>
                </a:solidFill>
                <a:latin typeface="Barlow"/>
                <a:ea typeface="Barlow"/>
                <a:cs typeface="Barlow"/>
                <a:sym typeface="Barlow"/>
              </a:rPr>
              <a:t>Kereta hantu dapat dijalankan meskipun penumpang kurang dari jumlah maksimum</a:t>
            </a:r>
            <a:endParaRPr b="0" i="0" sz="1300" u="none" cap="none" strike="noStrike">
              <a:solidFill>
                <a:schemeClr val="dk1"/>
              </a:solidFill>
              <a:latin typeface="Barlow"/>
              <a:ea typeface="Barlow"/>
              <a:cs typeface="Barlow"/>
              <a:sym typeface="Barlow"/>
            </a:endParaRPr>
          </a:p>
        </p:txBody>
      </p:sp>
      <p:sp>
        <p:nvSpPr>
          <p:cNvPr id="1620" name="Google Shape;1620;p15"/>
          <p:cNvSpPr/>
          <p:nvPr/>
        </p:nvSpPr>
        <p:spPr>
          <a:xfrm>
            <a:off x="7342981" y="1323288"/>
            <a:ext cx="681900" cy="706800"/>
          </a:xfrm>
          <a:prstGeom prst="ellipse">
            <a:avLst/>
          </a:pr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5"/>
          <p:cNvSpPr txBox="1"/>
          <p:nvPr/>
        </p:nvSpPr>
        <p:spPr>
          <a:xfrm>
            <a:off x="6636113" y="2161500"/>
            <a:ext cx="2102700" cy="86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dk1"/>
                </a:solidFill>
                <a:latin typeface="Barlow"/>
                <a:ea typeface="Barlow"/>
                <a:cs typeface="Barlow"/>
                <a:sym typeface="Barlow"/>
              </a:rPr>
              <a:t>Saat wahana selesai, penumpang yang keluar adalah penumpang paling depan terlebih dahulu kemudian dilanjut penumpang di belakangnya.</a:t>
            </a:r>
            <a:endParaRPr sz="1300">
              <a:solidFill>
                <a:schemeClr val="dk1"/>
              </a:solidFill>
              <a:latin typeface="Barlow"/>
              <a:ea typeface="Barlow"/>
              <a:cs typeface="Barlow"/>
              <a:sym typeface="Barlow"/>
            </a:endParaRPr>
          </a:p>
          <a:p>
            <a:pPr indent="0" lvl="0" marL="0" marR="0" rtl="0" algn="ctr">
              <a:lnSpc>
                <a:spcPct val="100000"/>
              </a:lnSpc>
              <a:spcBef>
                <a:spcPts val="0"/>
              </a:spcBef>
              <a:spcAft>
                <a:spcPts val="0"/>
              </a:spcAft>
              <a:buNone/>
            </a:pPr>
            <a:r>
              <a:t/>
            </a:r>
            <a:endParaRPr sz="1300">
              <a:solidFill>
                <a:schemeClr val="dk1"/>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400"/>
              <a:buFont typeface="Arial"/>
              <a:buNone/>
            </a:pPr>
            <a:r>
              <a:t/>
            </a:r>
            <a:endParaRPr sz="1300">
              <a:solidFill>
                <a:schemeClr val="dk1"/>
              </a:solidFill>
              <a:latin typeface="Barlow"/>
              <a:ea typeface="Barlow"/>
              <a:cs typeface="Barlow"/>
              <a:sym typeface="Barlow"/>
            </a:endParaRPr>
          </a:p>
        </p:txBody>
      </p:sp>
      <p:grpSp>
        <p:nvGrpSpPr>
          <p:cNvPr id="1622" name="Google Shape;1622;p15"/>
          <p:cNvGrpSpPr/>
          <p:nvPr/>
        </p:nvGrpSpPr>
        <p:grpSpPr>
          <a:xfrm>
            <a:off x="7526934" y="1520439"/>
            <a:ext cx="321063" cy="300482"/>
            <a:chOff x="5265238" y="2614200"/>
            <a:chExt cx="269100" cy="251850"/>
          </a:xfrm>
        </p:grpSpPr>
        <p:sp>
          <p:nvSpPr>
            <p:cNvPr id="1623" name="Google Shape;1623;p15"/>
            <p:cNvSpPr/>
            <p:nvPr/>
          </p:nvSpPr>
          <p:spPr>
            <a:xfrm>
              <a:off x="5265238" y="2614200"/>
              <a:ext cx="269100" cy="251850"/>
            </a:xfrm>
            <a:custGeom>
              <a:rect b="b" l="l" r="r" t="t"/>
              <a:pathLst>
                <a:path extrusionOk="0" h="10074" w="10764">
                  <a:moveTo>
                    <a:pt x="262" y="5120"/>
                  </a:moveTo>
                  <a:cubicBezTo>
                    <a:pt x="477" y="5335"/>
                    <a:pt x="810" y="5537"/>
                    <a:pt x="1239" y="5692"/>
                  </a:cubicBezTo>
                  <a:cubicBezTo>
                    <a:pt x="2024" y="5990"/>
                    <a:pt x="3072" y="6156"/>
                    <a:pt x="4168" y="6156"/>
                  </a:cubicBezTo>
                  <a:lnTo>
                    <a:pt x="4441" y="6156"/>
                  </a:lnTo>
                  <a:cubicBezTo>
                    <a:pt x="4453" y="6168"/>
                    <a:pt x="4477" y="6204"/>
                    <a:pt x="4501" y="6204"/>
                  </a:cubicBezTo>
                  <a:lnTo>
                    <a:pt x="4930" y="6454"/>
                  </a:lnTo>
                  <a:cubicBezTo>
                    <a:pt x="4918" y="6573"/>
                    <a:pt x="4906" y="6692"/>
                    <a:pt x="4906" y="6811"/>
                  </a:cubicBezTo>
                  <a:cubicBezTo>
                    <a:pt x="4906" y="6930"/>
                    <a:pt x="4918" y="7049"/>
                    <a:pt x="4930" y="7168"/>
                  </a:cubicBezTo>
                  <a:lnTo>
                    <a:pt x="4501" y="7418"/>
                  </a:lnTo>
                  <a:cubicBezTo>
                    <a:pt x="4441" y="7454"/>
                    <a:pt x="4394" y="7502"/>
                    <a:pt x="4358" y="7561"/>
                  </a:cubicBezTo>
                  <a:cubicBezTo>
                    <a:pt x="4322" y="7644"/>
                    <a:pt x="4334" y="7752"/>
                    <a:pt x="4382" y="7823"/>
                  </a:cubicBezTo>
                  <a:lnTo>
                    <a:pt x="4620" y="8240"/>
                  </a:lnTo>
                  <a:cubicBezTo>
                    <a:pt x="4489" y="8252"/>
                    <a:pt x="4334" y="8252"/>
                    <a:pt x="4168" y="8252"/>
                  </a:cubicBezTo>
                  <a:cubicBezTo>
                    <a:pt x="3096" y="8252"/>
                    <a:pt x="2096" y="8097"/>
                    <a:pt x="1346" y="7811"/>
                  </a:cubicBezTo>
                  <a:cubicBezTo>
                    <a:pt x="643" y="7549"/>
                    <a:pt x="262" y="7204"/>
                    <a:pt x="262" y="6859"/>
                  </a:cubicBezTo>
                  <a:lnTo>
                    <a:pt x="262" y="5120"/>
                  </a:lnTo>
                  <a:close/>
                  <a:moveTo>
                    <a:pt x="4227" y="1"/>
                  </a:moveTo>
                  <a:cubicBezTo>
                    <a:pt x="3132" y="1"/>
                    <a:pt x="2084" y="155"/>
                    <a:pt x="1298" y="453"/>
                  </a:cubicBezTo>
                  <a:cubicBezTo>
                    <a:pt x="465" y="775"/>
                    <a:pt x="0" y="1215"/>
                    <a:pt x="0" y="1703"/>
                  </a:cubicBezTo>
                  <a:lnTo>
                    <a:pt x="0" y="6882"/>
                  </a:lnTo>
                  <a:cubicBezTo>
                    <a:pt x="0" y="7383"/>
                    <a:pt x="465" y="7811"/>
                    <a:pt x="1298" y="8133"/>
                  </a:cubicBezTo>
                  <a:cubicBezTo>
                    <a:pt x="2084" y="8430"/>
                    <a:pt x="3132" y="8597"/>
                    <a:pt x="4227" y="8597"/>
                  </a:cubicBezTo>
                  <a:cubicBezTo>
                    <a:pt x="4441" y="8597"/>
                    <a:pt x="4656" y="8597"/>
                    <a:pt x="4870" y="8585"/>
                  </a:cubicBezTo>
                  <a:lnTo>
                    <a:pt x="5132" y="9061"/>
                  </a:lnTo>
                  <a:cubicBezTo>
                    <a:pt x="5180" y="9145"/>
                    <a:pt x="5275" y="9192"/>
                    <a:pt x="5358" y="9204"/>
                  </a:cubicBezTo>
                  <a:cubicBezTo>
                    <a:pt x="5418" y="9204"/>
                    <a:pt x="5489" y="9192"/>
                    <a:pt x="5537" y="9168"/>
                  </a:cubicBezTo>
                  <a:lnTo>
                    <a:pt x="5965" y="8907"/>
                  </a:lnTo>
                  <a:cubicBezTo>
                    <a:pt x="6168" y="9061"/>
                    <a:pt x="6370" y="9180"/>
                    <a:pt x="6596" y="9264"/>
                  </a:cubicBezTo>
                  <a:lnTo>
                    <a:pt x="6596" y="9776"/>
                  </a:lnTo>
                  <a:cubicBezTo>
                    <a:pt x="6596" y="9942"/>
                    <a:pt x="6727" y="10073"/>
                    <a:pt x="6894" y="10073"/>
                  </a:cubicBezTo>
                  <a:lnTo>
                    <a:pt x="8275" y="10073"/>
                  </a:lnTo>
                  <a:cubicBezTo>
                    <a:pt x="8442" y="10073"/>
                    <a:pt x="8573" y="9942"/>
                    <a:pt x="8573" y="9776"/>
                  </a:cubicBezTo>
                  <a:lnTo>
                    <a:pt x="8573" y="9264"/>
                  </a:lnTo>
                  <a:cubicBezTo>
                    <a:pt x="8799" y="9180"/>
                    <a:pt x="9002" y="9061"/>
                    <a:pt x="9204" y="8907"/>
                  </a:cubicBezTo>
                  <a:lnTo>
                    <a:pt x="9633" y="9168"/>
                  </a:lnTo>
                  <a:cubicBezTo>
                    <a:pt x="9678" y="9191"/>
                    <a:pt x="9723" y="9199"/>
                    <a:pt x="9771" y="9199"/>
                  </a:cubicBezTo>
                  <a:cubicBezTo>
                    <a:pt x="9799" y="9199"/>
                    <a:pt x="9828" y="9197"/>
                    <a:pt x="9859" y="9192"/>
                  </a:cubicBezTo>
                  <a:cubicBezTo>
                    <a:pt x="9930" y="9180"/>
                    <a:pt x="9990" y="9121"/>
                    <a:pt x="10037" y="9061"/>
                  </a:cubicBezTo>
                  <a:lnTo>
                    <a:pt x="10716" y="7871"/>
                  </a:lnTo>
                  <a:cubicBezTo>
                    <a:pt x="10704" y="7764"/>
                    <a:pt x="10716" y="7692"/>
                    <a:pt x="10704" y="7621"/>
                  </a:cubicBezTo>
                  <a:cubicBezTo>
                    <a:pt x="10692" y="7549"/>
                    <a:pt x="10633" y="7490"/>
                    <a:pt x="10573" y="7442"/>
                  </a:cubicBezTo>
                  <a:lnTo>
                    <a:pt x="10133" y="7180"/>
                  </a:lnTo>
                  <a:cubicBezTo>
                    <a:pt x="10156" y="7061"/>
                    <a:pt x="10168" y="6942"/>
                    <a:pt x="10168" y="6823"/>
                  </a:cubicBezTo>
                  <a:cubicBezTo>
                    <a:pt x="10168" y="6716"/>
                    <a:pt x="10156" y="6585"/>
                    <a:pt x="10133" y="6466"/>
                  </a:cubicBezTo>
                  <a:lnTo>
                    <a:pt x="10573" y="6216"/>
                  </a:lnTo>
                  <a:cubicBezTo>
                    <a:pt x="10716" y="6132"/>
                    <a:pt x="10764" y="5954"/>
                    <a:pt x="10680" y="5811"/>
                  </a:cubicBezTo>
                  <a:lnTo>
                    <a:pt x="10466" y="5454"/>
                  </a:lnTo>
                  <a:cubicBezTo>
                    <a:pt x="10430" y="5400"/>
                    <a:pt x="10374" y="5373"/>
                    <a:pt x="10324" y="5373"/>
                  </a:cubicBezTo>
                  <a:cubicBezTo>
                    <a:pt x="10307" y="5373"/>
                    <a:pt x="10290" y="5376"/>
                    <a:pt x="10276" y="5382"/>
                  </a:cubicBezTo>
                  <a:cubicBezTo>
                    <a:pt x="10180" y="5430"/>
                    <a:pt x="10156" y="5537"/>
                    <a:pt x="10192" y="5609"/>
                  </a:cubicBezTo>
                  <a:lnTo>
                    <a:pt x="10406" y="5966"/>
                  </a:lnTo>
                  <a:lnTo>
                    <a:pt x="9883" y="6263"/>
                  </a:lnTo>
                  <a:cubicBezTo>
                    <a:pt x="9823" y="6287"/>
                    <a:pt x="9799" y="6371"/>
                    <a:pt x="9811" y="6430"/>
                  </a:cubicBezTo>
                  <a:cubicBezTo>
                    <a:pt x="9847" y="6561"/>
                    <a:pt x="9847" y="6692"/>
                    <a:pt x="9847" y="6847"/>
                  </a:cubicBezTo>
                  <a:cubicBezTo>
                    <a:pt x="9847" y="6978"/>
                    <a:pt x="9823" y="7121"/>
                    <a:pt x="9811" y="7263"/>
                  </a:cubicBezTo>
                  <a:cubicBezTo>
                    <a:pt x="9799" y="7323"/>
                    <a:pt x="9823" y="7394"/>
                    <a:pt x="9883" y="7418"/>
                  </a:cubicBezTo>
                  <a:lnTo>
                    <a:pt x="10406" y="7716"/>
                  </a:lnTo>
                  <a:lnTo>
                    <a:pt x="9740" y="8883"/>
                  </a:lnTo>
                  <a:lnTo>
                    <a:pt x="9216" y="8585"/>
                  </a:lnTo>
                  <a:cubicBezTo>
                    <a:pt x="9188" y="8568"/>
                    <a:pt x="9158" y="8560"/>
                    <a:pt x="9129" y="8560"/>
                  </a:cubicBezTo>
                  <a:cubicBezTo>
                    <a:pt x="9095" y="8560"/>
                    <a:pt x="9063" y="8571"/>
                    <a:pt x="9037" y="8597"/>
                  </a:cubicBezTo>
                  <a:cubicBezTo>
                    <a:pt x="8823" y="8776"/>
                    <a:pt x="8597" y="8907"/>
                    <a:pt x="8323" y="9014"/>
                  </a:cubicBezTo>
                  <a:cubicBezTo>
                    <a:pt x="8263" y="9049"/>
                    <a:pt x="8216" y="9085"/>
                    <a:pt x="8216" y="9168"/>
                  </a:cubicBezTo>
                  <a:lnTo>
                    <a:pt x="8216" y="9764"/>
                  </a:lnTo>
                  <a:lnTo>
                    <a:pt x="6882" y="9764"/>
                  </a:lnTo>
                  <a:lnTo>
                    <a:pt x="6882" y="9168"/>
                  </a:lnTo>
                  <a:cubicBezTo>
                    <a:pt x="6882" y="9085"/>
                    <a:pt x="6835" y="9049"/>
                    <a:pt x="6775" y="9014"/>
                  </a:cubicBezTo>
                  <a:cubicBezTo>
                    <a:pt x="6513" y="8930"/>
                    <a:pt x="6263" y="8776"/>
                    <a:pt x="6061" y="8597"/>
                  </a:cubicBezTo>
                  <a:cubicBezTo>
                    <a:pt x="6035" y="8571"/>
                    <a:pt x="6003" y="8560"/>
                    <a:pt x="5969" y="8560"/>
                  </a:cubicBezTo>
                  <a:cubicBezTo>
                    <a:pt x="5940" y="8560"/>
                    <a:pt x="5910" y="8568"/>
                    <a:pt x="5882" y="8585"/>
                  </a:cubicBezTo>
                  <a:lnTo>
                    <a:pt x="5358" y="8883"/>
                  </a:lnTo>
                  <a:lnTo>
                    <a:pt x="4691" y="7716"/>
                  </a:lnTo>
                  <a:lnTo>
                    <a:pt x="5215" y="7418"/>
                  </a:lnTo>
                  <a:cubicBezTo>
                    <a:pt x="5275" y="7394"/>
                    <a:pt x="5299" y="7323"/>
                    <a:pt x="5287" y="7263"/>
                  </a:cubicBezTo>
                  <a:cubicBezTo>
                    <a:pt x="5251" y="7121"/>
                    <a:pt x="5251" y="6990"/>
                    <a:pt x="5251" y="6847"/>
                  </a:cubicBezTo>
                  <a:cubicBezTo>
                    <a:pt x="5251" y="6704"/>
                    <a:pt x="5275" y="6561"/>
                    <a:pt x="5287" y="6430"/>
                  </a:cubicBezTo>
                  <a:cubicBezTo>
                    <a:pt x="5299" y="6371"/>
                    <a:pt x="5275" y="6287"/>
                    <a:pt x="5215" y="6263"/>
                  </a:cubicBezTo>
                  <a:lnTo>
                    <a:pt x="4691" y="5966"/>
                  </a:lnTo>
                  <a:lnTo>
                    <a:pt x="5358" y="4799"/>
                  </a:lnTo>
                  <a:lnTo>
                    <a:pt x="5882" y="5097"/>
                  </a:lnTo>
                  <a:cubicBezTo>
                    <a:pt x="5910" y="5113"/>
                    <a:pt x="5940" y="5122"/>
                    <a:pt x="5969" y="5122"/>
                  </a:cubicBezTo>
                  <a:cubicBezTo>
                    <a:pt x="6003" y="5122"/>
                    <a:pt x="6035" y="5110"/>
                    <a:pt x="6061" y="5085"/>
                  </a:cubicBezTo>
                  <a:cubicBezTo>
                    <a:pt x="6275" y="4906"/>
                    <a:pt x="6513" y="4775"/>
                    <a:pt x="6775" y="4668"/>
                  </a:cubicBezTo>
                  <a:cubicBezTo>
                    <a:pt x="6835" y="4644"/>
                    <a:pt x="6882" y="4596"/>
                    <a:pt x="6882" y="4525"/>
                  </a:cubicBezTo>
                  <a:lnTo>
                    <a:pt x="6882" y="3930"/>
                  </a:lnTo>
                  <a:lnTo>
                    <a:pt x="8216" y="3930"/>
                  </a:lnTo>
                  <a:lnTo>
                    <a:pt x="8216" y="4525"/>
                  </a:lnTo>
                  <a:cubicBezTo>
                    <a:pt x="8216" y="4596"/>
                    <a:pt x="8263" y="4644"/>
                    <a:pt x="8323" y="4668"/>
                  </a:cubicBezTo>
                  <a:cubicBezTo>
                    <a:pt x="8573" y="4763"/>
                    <a:pt x="8835" y="4906"/>
                    <a:pt x="9037" y="5085"/>
                  </a:cubicBezTo>
                  <a:cubicBezTo>
                    <a:pt x="9063" y="5110"/>
                    <a:pt x="9095" y="5122"/>
                    <a:pt x="9129" y="5122"/>
                  </a:cubicBezTo>
                  <a:cubicBezTo>
                    <a:pt x="9158" y="5122"/>
                    <a:pt x="9188" y="5113"/>
                    <a:pt x="9216" y="5097"/>
                  </a:cubicBezTo>
                  <a:lnTo>
                    <a:pt x="9740" y="4799"/>
                  </a:lnTo>
                  <a:lnTo>
                    <a:pt x="9871" y="5025"/>
                  </a:lnTo>
                  <a:cubicBezTo>
                    <a:pt x="9906" y="5077"/>
                    <a:pt x="9953" y="5111"/>
                    <a:pt x="10004" y="5111"/>
                  </a:cubicBezTo>
                  <a:cubicBezTo>
                    <a:pt x="10023" y="5111"/>
                    <a:pt x="10042" y="5106"/>
                    <a:pt x="10061" y="5097"/>
                  </a:cubicBezTo>
                  <a:cubicBezTo>
                    <a:pt x="10156" y="5061"/>
                    <a:pt x="10180" y="4954"/>
                    <a:pt x="10145" y="4882"/>
                  </a:cubicBezTo>
                  <a:lnTo>
                    <a:pt x="10002" y="4644"/>
                  </a:lnTo>
                  <a:cubicBezTo>
                    <a:pt x="9947" y="4543"/>
                    <a:pt x="9853" y="4488"/>
                    <a:pt x="9754" y="4488"/>
                  </a:cubicBezTo>
                  <a:cubicBezTo>
                    <a:pt x="9701" y="4488"/>
                    <a:pt x="9647" y="4504"/>
                    <a:pt x="9597" y="4537"/>
                  </a:cubicBezTo>
                  <a:lnTo>
                    <a:pt x="9168" y="4787"/>
                  </a:lnTo>
                  <a:cubicBezTo>
                    <a:pt x="8978" y="4644"/>
                    <a:pt x="8763" y="4525"/>
                    <a:pt x="8549" y="4430"/>
                  </a:cubicBezTo>
                  <a:lnTo>
                    <a:pt x="8549" y="3930"/>
                  </a:lnTo>
                  <a:cubicBezTo>
                    <a:pt x="8549" y="3834"/>
                    <a:pt x="8501" y="3763"/>
                    <a:pt x="8442" y="3704"/>
                  </a:cubicBezTo>
                  <a:lnTo>
                    <a:pt x="8442" y="1703"/>
                  </a:lnTo>
                  <a:cubicBezTo>
                    <a:pt x="8442" y="1096"/>
                    <a:pt x="7728" y="572"/>
                    <a:pt x="6489" y="263"/>
                  </a:cubicBezTo>
                  <a:cubicBezTo>
                    <a:pt x="6481" y="261"/>
                    <a:pt x="6472" y="261"/>
                    <a:pt x="6464" y="261"/>
                  </a:cubicBezTo>
                  <a:cubicBezTo>
                    <a:pt x="6390" y="261"/>
                    <a:pt x="6320" y="307"/>
                    <a:pt x="6299" y="382"/>
                  </a:cubicBezTo>
                  <a:cubicBezTo>
                    <a:pt x="6287" y="477"/>
                    <a:pt x="6323" y="548"/>
                    <a:pt x="6418" y="572"/>
                  </a:cubicBezTo>
                  <a:cubicBezTo>
                    <a:pt x="7478" y="846"/>
                    <a:pt x="8132" y="1275"/>
                    <a:pt x="8132" y="1727"/>
                  </a:cubicBezTo>
                  <a:cubicBezTo>
                    <a:pt x="8132" y="2060"/>
                    <a:pt x="7728" y="2406"/>
                    <a:pt x="7037" y="2680"/>
                  </a:cubicBezTo>
                  <a:cubicBezTo>
                    <a:pt x="6287" y="2953"/>
                    <a:pt x="5287" y="3120"/>
                    <a:pt x="4215" y="3120"/>
                  </a:cubicBezTo>
                  <a:cubicBezTo>
                    <a:pt x="3751" y="3120"/>
                    <a:pt x="3310" y="3096"/>
                    <a:pt x="2894" y="3037"/>
                  </a:cubicBezTo>
                  <a:cubicBezTo>
                    <a:pt x="2882" y="3034"/>
                    <a:pt x="2871" y="3033"/>
                    <a:pt x="2861" y="3033"/>
                  </a:cubicBezTo>
                  <a:cubicBezTo>
                    <a:pt x="2780" y="3033"/>
                    <a:pt x="2715" y="3106"/>
                    <a:pt x="2715" y="3180"/>
                  </a:cubicBezTo>
                  <a:cubicBezTo>
                    <a:pt x="2715" y="3251"/>
                    <a:pt x="2775" y="3334"/>
                    <a:pt x="2858" y="3346"/>
                  </a:cubicBezTo>
                  <a:cubicBezTo>
                    <a:pt x="3310" y="3406"/>
                    <a:pt x="3751" y="3430"/>
                    <a:pt x="4227" y="3430"/>
                  </a:cubicBezTo>
                  <a:cubicBezTo>
                    <a:pt x="5334" y="3430"/>
                    <a:pt x="6370" y="3275"/>
                    <a:pt x="7156" y="2977"/>
                  </a:cubicBezTo>
                  <a:cubicBezTo>
                    <a:pt x="7597" y="2811"/>
                    <a:pt x="7918" y="2620"/>
                    <a:pt x="8144" y="2394"/>
                  </a:cubicBezTo>
                  <a:lnTo>
                    <a:pt x="8144" y="3644"/>
                  </a:lnTo>
                  <a:lnTo>
                    <a:pt x="6894" y="3644"/>
                  </a:lnTo>
                  <a:cubicBezTo>
                    <a:pt x="6727" y="3644"/>
                    <a:pt x="6596" y="3775"/>
                    <a:pt x="6596" y="3942"/>
                  </a:cubicBezTo>
                  <a:lnTo>
                    <a:pt x="6596" y="4442"/>
                  </a:lnTo>
                  <a:cubicBezTo>
                    <a:pt x="6370" y="4537"/>
                    <a:pt x="6168" y="4656"/>
                    <a:pt x="5965" y="4799"/>
                  </a:cubicBezTo>
                  <a:lnTo>
                    <a:pt x="5537" y="4549"/>
                  </a:lnTo>
                  <a:cubicBezTo>
                    <a:pt x="5477" y="4525"/>
                    <a:pt x="5418" y="4501"/>
                    <a:pt x="5358" y="4501"/>
                  </a:cubicBezTo>
                  <a:cubicBezTo>
                    <a:pt x="5251" y="4525"/>
                    <a:pt x="5180" y="4561"/>
                    <a:pt x="5132" y="4656"/>
                  </a:cubicBezTo>
                  <a:lnTo>
                    <a:pt x="4453" y="5847"/>
                  </a:lnTo>
                  <a:cubicBezTo>
                    <a:pt x="4441" y="5859"/>
                    <a:pt x="4441" y="5870"/>
                    <a:pt x="4441" y="5894"/>
                  </a:cubicBezTo>
                  <a:lnTo>
                    <a:pt x="4227" y="5894"/>
                  </a:lnTo>
                  <a:cubicBezTo>
                    <a:pt x="3156" y="5894"/>
                    <a:pt x="2155" y="5728"/>
                    <a:pt x="1405" y="5442"/>
                  </a:cubicBezTo>
                  <a:cubicBezTo>
                    <a:pt x="703" y="5180"/>
                    <a:pt x="310" y="4835"/>
                    <a:pt x="310" y="4489"/>
                  </a:cubicBezTo>
                  <a:lnTo>
                    <a:pt x="310" y="2394"/>
                  </a:lnTo>
                  <a:cubicBezTo>
                    <a:pt x="667" y="2751"/>
                    <a:pt x="1322" y="3049"/>
                    <a:pt x="2203" y="3239"/>
                  </a:cubicBezTo>
                  <a:lnTo>
                    <a:pt x="2239" y="3239"/>
                  </a:lnTo>
                  <a:cubicBezTo>
                    <a:pt x="2310" y="3239"/>
                    <a:pt x="2370" y="3192"/>
                    <a:pt x="2382" y="3120"/>
                  </a:cubicBezTo>
                  <a:cubicBezTo>
                    <a:pt x="2394" y="3037"/>
                    <a:pt x="2358" y="2953"/>
                    <a:pt x="2263" y="2930"/>
                  </a:cubicBezTo>
                  <a:cubicBezTo>
                    <a:pt x="1072" y="2680"/>
                    <a:pt x="310" y="2203"/>
                    <a:pt x="310" y="1727"/>
                  </a:cubicBezTo>
                  <a:cubicBezTo>
                    <a:pt x="310" y="1382"/>
                    <a:pt x="715" y="1037"/>
                    <a:pt x="1405" y="775"/>
                  </a:cubicBezTo>
                  <a:cubicBezTo>
                    <a:pt x="2155" y="489"/>
                    <a:pt x="3156" y="322"/>
                    <a:pt x="4227" y="322"/>
                  </a:cubicBezTo>
                  <a:cubicBezTo>
                    <a:pt x="4775" y="322"/>
                    <a:pt x="5311" y="370"/>
                    <a:pt x="5811" y="441"/>
                  </a:cubicBezTo>
                  <a:cubicBezTo>
                    <a:pt x="5818" y="442"/>
                    <a:pt x="5825" y="443"/>
                    <a:pt x="5831" y="443"/>
                  </a:cubicBezTo>
                  <a:cubicBezTo>
                    <a:pt x="5919" y="443"/>
                    <a:pt x="6000" y="374"/>
                    <a:pt x="5989" y="275"/>
                  </a:cubicBezTo>
                  <a:cubicBezTo>
                    <a:pt x="5989" y="203"/>
                    <a:pt x="5930" y="144"/>
                    <a:pt x="5846" y="132"/>
                  </a:cubicBezTo>
                  <a:cubicBezTo>
                    <a:pt x="5334" y="36"/>
                    <a:pt x="4799" y="1"/>
                    <a:pt x="4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5"/>
            <p:cNvSpPr/>
            <p:nvPr/>
          </p:nvSpPr>
          <p:spPr>
            <a:xfrm>
              <a:off x="5429838" y="2760650"/>
              <a:ext cx="47950" cy="47650"/>
            </a:xfrm>
            <a:custGeom>
              <a:rect b="b" l="l" r="r" t="t"/>
              <a:pathLst>
                <a:path extrusionOk="0" h="1906" w="1918">
                  <a:moveTo>
                    <a:pt x="953" y="334"/>
                  </a:moveTo>
                  <a:cubicBezTo>
                    <a:pt x="1310" y="334"/>
                    <a:pt x="1596" y="620"/>
                    <a:pt x="1596" y="977"/>
                  </a:cubicBezTo>
                  <a:cubicBezTo>
                    <a:pt x="1596" y="1334"/>
                    <a:pt x="1310" y="1608"/>
                    <a:pt x="953" y="1608"/>
                  </a:cubicBezTo>
                  <a:cubicBezTo>
                    <a:pt x="596" y="1608"/>
                    <a:pt x="310" y="1334"/>
                    <a:pt x="310" y="977"/>
                  </a:cubicBezTo>
                  <a:cubicBezTo>
                    <a:pt x="310" y="620"/>
                    <a:pt x="596" y="334"/>
                    <a:pt x="953" y="334"/>
                  </a:cubicBezTo>
                  <a:close/>
                  <a:moveTo>
                    <a:pt x="953" y="1"/>
                  </a:moveTo>
                  <a:cubicBezTo>
                    <a:pt x="417" y="1"/>
                    <a:pt x="1" y="441"/>
                    <a:pt x="1" y="953"/>
                  </a:cubicBezTo>
                  <a:cubicBezTo>
                    <a:pt x="1" y="1489"/>
                    <a:pt x="429" y="1906"/>
                    <a:pt x="953" y="1906"/>
                  </a:cubicBezTo>
                  <a:cubicBezTo>
                    <a:pt x="1477" y="1906"/>
                    <a:pt x="1906" y="1477"/>
                    <a:pt x="1906" y="953"/>
                  </a:cubicBezTo>
                  <a:cubicBezTo>
                    <a:pt x="1917" y="441"/>
                    <a:pt x="1489"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SOURCE CODE</a:t>
            </a:r>
            <a:endParaRPr>
              <a:solidFill>
                <a:schemeClr val="lt1"/>
              </a:solidFill>
              <a:latin typeface="Barlow Condensed"/>
              <a:ea typeface="Barlow Condensed"/>
              <a:cs typeface="Barlow Condensed"/>
              <a:sym typeface="Barlow Condensed"/>
            </a:endParaRPr>
          </a:p>
        </p:txBody>
      </p:sp>
      <p:pic>
        <p:nvPicPr>
          <p:cNvPr id="1630" name="Google Shape;1630;p5"/>
          <p:cNvPicPr preferRelativeResize="0"/>
          <p:nvPr/>
        </p:nvPicPr>
        <p:blipFill>
          <a:blip r:embed="rId3">
            <a:alphaModFix/>
          </a:blip>
          <a:stretch>
            <a:fillRect/>
          </a:stretch>
        </p:blipFill>
        <p:spPr>
          <a:xfrm>
            <a:off x="1439312" y="1017725"/>
            <a:ext cx="6265375" cy="345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g1c6d3df9309_2_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SOURCE CODE</a:t>
            </a:r>
            <a:endParaRPr>
              <a:solidFill>
                <a:schemeClr val="lt1"/>
              </a:solidFill>
              <a:latin typeface="Barlow Condensed"/>
              <a:ea typeface="Barlow Condensed"/>
              <a:cs typeface="Barlow Condensed"/>
              <a:sym typeface="Barlow Condensed"/>
            </a:endParaRPr>
          </a:p>
        </p:txBody>
      </p:sp>
      <p:pic>
        <p:nvPicPr>
          <p:cNvPr id="1636" name="Google Shape;1636;g1c6d3df9309_2_1"/>
          <p:cNvPicPr preferRelativeResize="0"/>
          <p:nvPr/>
        </p:nvPicPr>
        <p:blipFill>
          <a:blip r:embed="rId3">
            <a:alphaModFix/>
          </a:blip>
          <a:stretch>
            <a:fillRect/>
          </a:stretch>
        </p:blipFill>
        <p:spPr>
          <a:xfrm>
            <a:off x="1376363" y="1547813"/>
            <a:ext cx="6391275" cy="204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g1c6d3df9309_2_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SOURCE CODE</a:t>
            </a:r>
            <a:endParaRPr>
              <a:solidFill>
                <a:schemeClr val="lt1"/>
              </a:solidFill>
              <a:latin typeface="Barlow Condensed"/>
              <a:ea typeface="Barlow Condensed"/>
              <a:cs typeface="Barlow Condensed"/>
              <a:sym typeface="Barlow Condensed"/>
            </a:endParaRPr>
          </a:p>
        </p:txBody>
      </p:sp>
      <p:pic>
        <p:nvPicPr>
          <p:cNvPr id="1642" name="Google Shape;1642;g1c6d3df9309_2_6"/>
          <p:cNvPicPr preferRelativeResize="0"/>
          <p:nvPr/>
        </p:nvPicPr>
        <p:blipFill>
          <a:blip r:embed="rId3">
            <a:alphaModFix/>
          </a:blip>
          <a:stretch>
            <a:fillRect/>
          </a:stretch>
        </p:blipFill>
        <p:spPr>
          <a:xfrm>
            <a:off x="487713" y="1017725"/>
            <a:ext cx="8168575"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g1c6d3df9309_2_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SOURCE CODE</a:t>
            </a:r>
            <a:endParaRPr>
              <a:solidFill>
                <a:schemeClr val="lt1"/>
              </a:solidFill>
              <a:latin typeface="Barlow Condensed"/>
              <a:ea typeface="Barlow Condensed"/>
              <a:cs typeface="Barlow Condensed"/>
              <a:sym typeface="Barlow Condensed"/>
            </a:endParaRPr>
          </a:p>
        </p:txBody>
      </p:sp>
      <p:pic>
        <p:nvPicPr>
          <p:cNvPr id="1648" name="Google Shape;1648;g1c6d3df9309_2_11"/>
          <p:cNvPicPr preferRelativeResize="0"/>
          <p:nvPr/>
        </p:nvPicPr>
        <p:blipFill>
          <a:blip r:embed="rId3">
            <a:alphaModFix/>
          </a:blip>
          <a:stretch>
            <a:fillRect/>
          </a:stretch>
        </p:blipFill>
        <p:spPr>
          <a:xfrm>
            <a:off x="1860488" y="1017725"/>
            <a:ext cx="5423022"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sp>
        <p:nvSpPr>
          <p:cNvPr id="1653" name="Google Shape;1653;g1c6d3df9309_2_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SOURCE CODE</a:t>
            </a:r>
            <a:endParaRPr>
              <a:solidFill>
                <a:schemeClr val="lt1"/>
              </a:solidFill>
              <a:latin typeface="Barlow Condensed"/>
              <a:ea typeface="Barlow Condensed"/>
              <a:cs typeface="Barlow Condensed"/>
              <a:sym typeface="Barlow Condensed"/>
            </a:endParaRPr>
          </a:p>
        </p:txBody>
      </p:sp>
      <p:pic>
        <p:nvPicPr>
          <p:cNvPr id="1654" name="Google Shape;1654;g1c6d3df9309_2_16"/>
          <p:cNvPicPr preferRelativeResize="0"/>
          <p:nvPr/>
        </p:nvPicPr>
        <p:blipFill>
          <a:blip r:embed="rId3">
            <a:alphaModFix/>
          </a:blip>
          <a:stretch>
            <a:fillRect/>
          </a:stretch>
        </p:blipFill>
        <p:spPr>
          <a:xfrm>
            <a:off x="1309688" y="1862138"/>
            <a:ext cx="6524625" cy="141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g1c6d3df9309_2_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SOURCE CODE</a:t>
            </a:r>
            <a:endParaRPr>
              <a:solidFill>
                <a:schemeClr val="lt1"/>
              </a:solidFill>
              <a:latin typeface="Barlow Condensed"/>
              <a:ea typeface="Barlow Condensed"/>
              <a:cs typeface="Barlow Condensed"/>
              <a:sym typeface="Barlow Condensed"/>
            </a:endParaRPr>
          </a:p>
        </p:txBody>
      </p:sp>
      <p:pic>
        <p:nvPicPr>
          <p:cNvPr id="1660" name="Google Shape;1660;g1c6d3df9309_2_34"/>
          <p:cNvPicPr preferRelativeResize="0"/>
          <p:nvPr/>
        </p:nvPicPr>
        <p:blipFill>
          <a:blip r:embed="rId3">
            <a:alphaModFix/>
          </a:blip>
          <a:stretch>
            <a:fillRect/>
          </a:stretch>
        </p:blipFill>
        <p:spPr>
          <a:xfrm>
            <a:off x="239575" y="1017725"/>
            <a:ext cx="4424450" cy="3332825"/>
          </a:xfrm>
          <a:prstGeom prst="rect">
            <a:avLst/>
          </a:prstGeom>
          <a:noFill/>
          <a:ln>
            <a:noFill/>
          </a:ln>
        </p:spPr>
      </p:pic>
      <p:pic>
        <p:nvPicPr>
          <p:cNvPr id="1661" name="Google Shape;1661;g1c6d3df9309_2_34"/>
          <p:cNvPicPr preferRelativeResize="0"/>
          <p:nvPr/>
        </p:nvPicPr>
        <p:blipFill>
          <a:blip r:embed="rId4">
            <a:alphaModFix/>
          </a:blip>
          <a:stretch>
            <a:fillRect/>
          </a:stretch>
        </p:blipFill>
        <p:spPr>
          <a:xfrm>
            <a:off x="4925550" y="1017725"/>
            <a:ext cx="4066050" cy="3332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g1c6d3df9309_2_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SOURCE CODE</a:t>
            </a:r>
            <a:endParaRPr>
              <a:solidFill>
                <a:schemeClr val="lt1"/>
              </a:solidFill>
              <a:latin typeface="Barlow Condensed"/>
              <a:ea typeface="Barlow Condensed"/>
              <a:cs typeface="Barlow Condensed"/>
              <a:sym typeface="Barlow Condensed"/>
            </a:endParaRPr>
          </a:p>
        </p:txBody>
      </p:sp>
      <p:pic>
        <p:nvPicPr>
          <p:cNvPr id="1667" name="Google Shape;1667;g1c6d3df9309_2_25"/>
          <p:cNvPicPr preferRelativeResize="0"/>
          <p:nvPr/>
        </p:nvPicPr>
        <p:blipFill>
          <a:blip r:embed="rId3">
            <a:alphaModFix/>
          </a:blip>
          <a:stretch>
            <a:fillRect/>
          </a:stretch>
        </p:blipFill>
        <p:spPr>
          <a:xfrm>
            <a:off x="2214563" y="1322700"/>
            <a:ext cx="4714875" cy="2714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sp>
        <p:nvSpPr>
          <p:cNvPr id="1672" name="Google Shape;1672;g1c6d3df9309_2_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SOURCE CODE</a:t>
            </a:r>
            <a:endParaRPr>
              <a:solidFill>
                <a:schemeClr val="lt1"/>
              </a:solidFill>
              <a:latin typeface="Barlow Condensed"/>
              <a:ea typeface="Barlow Condensed"/>
              <a:cs typeface="Barlow Condensed"/>
              <a:sym typeface="Barlow Condensed"/>
            </a:endParaRPr>
          </a:p>
        </p:txBody>
      </p:sp>
      <p:pic>
        <p:nvPicPr>
          <p:cNvPr id="1673" name="Google Shape;1673;g1c6d3df9309_2_30"/>
          <p:cNvPicPr preferRelativeResize="0"/>
          <p:nvPr/>
        </p:nvPicPr>
        <p:blipFill>
          <a:blip r:embed="rId3">
            <a:alphaModFix/>
          </a:blip>
          <a:stretch>
            <a:fillRect/>
          </a:stretch>
        </p:blipFill>
        <p:spPr>
          <a:xfrm>
            <a:off x="163300" y="1017725"/>
            <a:ext cx="4402650" cy="3532725"/>
          </a:xfrm>
          <a:prstGeom prst="rect">
            <a:avLst/>
          </a:prstGeom>
          <a:noFill/>
          <a:ln>
            <a:noFill/>
          </a:ln>
        </p:spPr>
      </p:pic>
      <p:pic>
        <p:nvPicPr>
          <p:cNvPr id="1674" name="Google Shape;1674;g1c6d3df9309_2_30"/>
          <p:cNvPicPr preferRelativeResize="0"/>
          <p:nvPr/>
        </p:nvPicPr>
        <p:blipFill>
          <a:blip r:embed="rId4">
            <a:alphaModFix/>
          </a:blip>
          <a:stretch>
            <a:fillRect/>
          </a:stretch>
        </p:blipFill>
        <p:spPr>
          <a:xfrm>
            <a:off x="4729400" y="1017725"/>
            <a:ext cx="4262199" cy="353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ANGGOTA KELOMPOK</a:t>
            </a:r>
            <a:endParaRPr b="0">
              <a:solidFill>
                <a:schemeClr val="lt1"/>
              </a:solidFill>
            </a:endParaRPr>
          </a:p>
        </p:txBody>
      </p:sp>
      <p:sp>
        <p:nvSpPr>
          <p:cNvPr id="1112" name="Google Shape;1112;p2"/>
          <p:cNvSpPr txBox="1"/>
          <p:nvPr/>
        </p:nvSpPr>
        <p:spPr>
          <a:xfrm>
            <a:off x="6277050" y="1982829"/>
            <a:ext cx="2146800" cy="60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arlow"/>
                <a:ea typeface="Barlow"/>
                <a:cs typeface="Barlow"/>
                <a:sym typeface="Barlow"/>
              </a:rPr>
              <a:t>21081010107</a:t>
            </a:r>
            <a:endParaRPr b="0" i="0" sz="1400" u="none" cap="none" strike="noStrike">
              <a:solidFill>
                <a:schemeClr val="dk1"/>
              </a:solidFill>
              <a:latin typeface="Barlow"/>
              <a:ea typeface="Barlow"/>
              <a:cs typeface="Barlow"/>
              <a:sym typeface="Barlow"/>
            </a:endParaRPr>
          </a:p>
        </p:txBody>
      </p:sp>
      <p:sp>
        <p:nvSpPr>
          <p:cNvPr id="1113" name="Google Shape;1113;p2"/>
          <p:cNvSpPr txBox="1"/>
          <p:nvPr/>
        </p:nvSpPr>
        <p:spPr>
          <a:xfrm>
            <a:off x="5957010" y="1545698"/>
            <a:ext cx="2760270" cy="43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Barlow Condensed SemiBold"/>
                <a:ea typeface="Barlow Condensed SemiBold"/>
                <a:cs typeface="Barlow Condensed SemiBold"/>
                <a:sym typeface="Barlow Condensed SemiBold"/>
              </a:rPr>
              <a:t>MARCELLINUS ADITYA VITRO D.</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1114" name="Google Shape;1114;p2"/>
          <p:cNvSpPr txBox="1"/>
          <p:nvPr/>
        </p:nvSpPr>
        <p:spPr>
          <a:xfrm>
            <a:off x="720000" y="1545698"/>
            <a:ext cx="2146800" cy="43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Barlow Condensed SemiBold"/>
                <a:ea typeface="Barlow Condensed SemiBold"/>
                <a:cs typeface="Barlow Condensed SemiBold"/>
                <a:sym typeface="Barlow Condensed SemiBold"/>
              </a:rPr>
              <a:t>ALFIAN BIMA PRASTYO</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1115" name="Google Shape;1115;p2"/>
          <p:cNvSpPr txBox="1"/>
          <p:nvPr/>
        </p:nvSpPr>
        <p:spPr>
          <a:xfrm>
            <a:off x="720000" y="1982829"/>
            <a:ext cx="2146800" cy="60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arlow"/>
                <a:ea typeface="Barlow"/>
                <a:cs typeface="Barlow"/>
                <a:sym typeface="Barlow"/>
              </a:rPr>
              <a:t>21081010101</a:t>
            </a:r>
            <a:endParaRPr b="0" i="0" sz="1400" u="none" cap="none" strike="noStrike">
              <a:solidFill>
                <a:schemeClr val="dk1"/>
              </a:solidFill>
              <a:latin typeface="Barlow"/>
              <a:ea typeface="Barlow"/>
              <a:cs typeface="Barlow"/>
              <a:sym typeface="Barlow"/>
            </a:endParaRPr>
          </a:p>
        </p:txBody>
      </p:sp>
      <p:sp>
        <p:nvSpPr>
          <p:cNvPr id="1116" name="Google Shape;1116;p2"/>
          <p:cNvSpPr txBox="1"/>
          <p:nvPr/>
        </p:nvSpPr>
        <p:spPr>
          <a:xfrm>
            <a:off x="3498525" y="1545698"/>
            <a:ext cx="2146800" cy="43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Barlow Condensed SemiBold"/>
                <a:ea typeface="Barlow Condensed SemiBold"/>
                <a:cs typeface="Barlow Condensed SemiBold"/>
                <a:sym typeface="Barlow Condensed SemiBold"/>
              </a:rPr>
              <a:t>RAISAH NURUL FARIDAH</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1117" name="Google Shape;1117;p2"/>
          <p:cNvSpPr txBox="1"/>
          <p:nvPr/>
        </p:nvSpPr>
        <p:spPr>
          <a:xfrm>
            <a:off x="3498525" y="1982828"/>
            <a:ext cx="2146800" cy="60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arlow"/>
                <a:ea typeface="Barlow"/>
                <a:cs typeface="Barlow"/>
                <a:sym typeface="Barlow"/>
              </a:rPr>
              <a:t>21081010105</a:t>
            </a:r>
            <a:endParaRPr b="0" i="0" sz="1400" u="none" cap="none" strike="noStrike">
              <a:solidFill>
                <a:schemeClr val="dk1"/>
              </a:solidFill>
              <a:latin typeface="Barlow"/>
              <a:ea typeface="Barlow"/>
              <a:cs typeface="Barlow"/>
              <a:sym typeface="Barlow"/>
            </a:endParaRPr>
          </a:p>
        </p:txBody>
      </p:sp>
      <p:sp>
        <p:nvSpPr>
          <p:cNvPr id="1118" name="Google Shape;1118;p2"/>
          <p:cNvSpPr txBox="1"/>
          <p:nvPr/>
        </p:nvSpPr>
        <p:spPr>
          <a:xfrm>
            <a:off x="1941610" y="3235144"/>
            <a:ext cx="2462750" cy="51538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Barlow Condensed SemiBold"/>
                <a:ea typeface="Barlow Condensed SemiBold"/>
                <a:cs typeface="Barlow Condensed SemiBold"/>
                <a:sym typeface="Barlow Condensed SemiBold"/>
              </a:rPr>
              <a:t>MUHAMMAD BAGUS SATRIO</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1119" name="Google Shape;1119;p2"/>
          <p:cNvSpPr txBox="1"/>
          <p:nvPr/>
        </p:nvSpPr>
        <p:spPr>
          <a:xfrm>
            <a:off x="2109250" y="3778925"/>
            <a:ext cx="2146800" cy="60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arlow"/>
                <a:ea typeface="Barlow"/>
                <a:cs typeface="Barlow"/>
                <a:sym typeface="Barlow"/>
              </a:rPr>
              <a:t>21081010102</a:t>
            </a:r>
            <a:endParaRPr b="0" i="0" sz="1400" u="none" cap="none" strike="noStrike">
              <a:solidFill>
                <a:schemeClr val="dk1"/>
              </a:solidFill>
              <a:latin typeface="Barlow"/>
              <a:ea typeface="Barlow"/>
              <a:cs typeface="Barlow"/>
              <a:sym typeface="Barlow"/>
            </a:endParaRPr>
          </a:p>
        </p:txBody>
      </p:sp>
      <p:sp>
        <p:nvSpPr>
          <p:cNvPr id="1120" name="Google Shape;1120;p2"/>
          <p:cNvSpPr txBox="1"/>
          <p:nvPr/>
        </p:nvSpPr>
        <p:spPr>
          <a:xfrm>
            <a:off x="4537254" y="3341825"/>
            <a:ext cx="2838905" cy="408692"/>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Barlow Condensed SemiBold"/>
                <a:ea typeface="Barlow Condensed SemiBold"/>
                <a:cs typeface="Barlow Condensed SemiBold"/>
                <a:sym typeface="Barlow Condensed SemiBold"/>
              </a:rPr>
              <a:t>MUHAMAD RAIHAN RAMADHANI I.</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1121" name="Google Shape;1121;p2"/>
          <p:cNvSpPr txBox="1"/>
          <p:nvPr/>
        </p:nvSpPr>
        <p:spPr>
          <a:xfrm>
            <a:off x="4887775" y="3778925"/>
            <a:ext cx="2146800" cy="60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arlow"/>
                <a:ea typeface="Barlow"/>
                <a:cs typeface="Barlow"/>
                <a:sym typeface="Barlow"/>
              </a:rPr>
              <a:t>21081010106</a:t>
            </a:r>
            <a:endParaRPr b="0" i="0" sz="1400" u="none" cap="none" strike="noStrike">
              <a:solidFill>
                <a:schemeClr val="dk1"/>
              </a:solidFill>
              <a:latin typeface="Barlow"/>
              <a:ea typeface="Barlow"/>
              <a:cs typeface="Barlow"/>
              <a:sym typeface="Barlow"/>
            </a:endParaRPr>
          </a:p>
        </p:txBody>
      </p:sp>
      <p:sp>
        <p:nvSpPr>
          <p:cNvPr id="1122" name="Google Shape;1122;p2"/>
          <p:cNvSpPr/>
          <p:nvPr/>
        </p:nvSpPr>
        <p:spPr>
          <a:xfrm>
            <a:off x="1715100" y="2843525"/>
            <a:ext cx="156600" cy="15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
          <p:cNvSpPr/>
          <p:nvPr/>
        </p:nvSpPr>
        <p:spPr>
          <a:xfrm>
            <a:off x="3104400" y="2843525"/>
            <a:ext cx="156600" cy="15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
          <p:cNvSpPr/>
          <p:nvPr/>
        </p:nvSpPr>
        <p:spPr>
          <a:xfrm>
            <a:off x="4493700" y="2843525"/>
            <a:ext cx="156600" cy="15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
          <p:cNvSpPr/>
          <p:nvPr/>
        </p:nvSpPr>
        <p:spPr>
          <a:xfrm>
            <a:off x="5883000" y="2843525"/>
            <a:ext cx="156600" cy="15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6" name="Google Shape;1126;p2"/>
          <p:cNvCxnSpPr>
            <a:stCxn id="1122" idx="6"/>
            <a:endCxn id="1123" idx="2"/>
          </p:cNvCxnSpPr>
          <p:nvPr/>
        </p:nvCxnSpPr>
        <p:spPr>
          <a:xfrm>
            <a:off x="1871700" y="2921825"/>
            <a:ext cx="1232700" cy="0"/>
          </a:xfrm>
          <a:prstGeom prst="straightConnector1">
            <a:avLst/>
          </a:prstGeom>
          <a:noFill/>
          <a:ln cap="flat" cmpd="sng" w="9525">
            <a:solidFill>
              <a:schemeClr val="dk1"/>
            </a:solidFill>
            <a:prstDash val="solid"/>
            <a:round/>
            <a:headEnd len="sm" w="sm" type="none"/>
            <a:tailEnd len="sm" w="sm" type="none"/>
          </a:ln>
        </p:spPr>
      </p:cxnSp>
      <p:cxnSp>
        <p:nvCxnSpPr>
          <p:cNvPr id="1127" name="Google Shape;1127;p2"/>
          <p:cNvCxnSpPr>
            <a:stCxn id="1123" idx="6"/>
            <a:endCxn id="1124" idx="2"/>
          </p:cNvCxnSpPr>
          <p:nvPr/>
        </p:nvCxnSpPr>
        <p:spPr>
          <a:xfrm>
            <a:off x="3261000" y="2921825"/>
            <a:ext cx="1232700" cy="0"/>
          </a:xfrm>
          <a:prstGeom prst="straightConnector1">
            <a:avLst/>
          </a:prstGeom>
          <a:noFill/>
          <a:ln cap="flat" cmpd="sng" w="9525">
            <a:solidFill>
              <a:schemeClr val="dk1"/>
            </a:solidFill>
            <a:prstDash val="solid"/>
            <a:round/>
            <a:headEnd len="sm" w="sm" type="none"/>
            <a:tailEnd len="sm" w="sm" type="none"/>
          </a:ln>
        </p:spPr>
      </p:cxnSp>
      <p:cxnSp>
        <p:nvCxnSpPr>
          <p:cNvPr id="1128" name="Google Shape;1128;p2"/>
          <p:cNvCxnSpPr>
            <a:stCxn id="1124" idx="6"/>
            <a:endCxn id="1125" idx="2"/>
          </p:cNvCxnSpPr>
          <p:nvPr/>
        </p:nvCxnSpPr>
        <p:spPr>
          <a:xfrm>
            <a:off x="4650300" y="2921825"/>
            <a:ext cx="1232700" cy="0"/>
          </a:xfrm>
          <a:prstGeom prst="straightConnector1">
            <a:avLst/>
          </a:prstGeom>
          <a:noFill/>
          <a:ln cap="flat" cmpd="sng" w="9525">
            <a:solidFill>
              <a:schemeClr val="dk1"/>
            </a:solidFill>
            <a:prstDash val="solid"/>
            <a:round/>
            <a:headEnd len="sm" w="sm" type="none"/>
            <a:tailEnd len="sm" w="sm" type="none"/>
          </a:ln>
        </p:spPr>
      </p:cxnSp>
      <p:sp>
        <p:nvSpPr>
          <p:cNvPr id="1129" name="Google Shape;1129;p2"/>
          <p:cNvSpPr/>
          <p:nvPr/>
        </p:nvSpPr>
        <p:spPr>
          <a:xfrm>
            <a:off x="7272300" y="2843525"/>
            <a:ext cx="156600" cy="15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0" name="Google Shape;1130;p2"/>
          <p:cNvCxnSpPr>
            <a:stCxn id="1125" idx="6"/>
            <a:endCxn id="1129" idx="2"/>
          </p:cNvCxnSpPr>
          <p:nvPr/>
        </p:nvCxnSpPr>
        <p:spPr>
          <a:xfrm>
            <a:off x="6039600" y="2921825"/>
            <a:ext cx="1232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g1c6d3df9309_2_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SOURCE CODE</a:t>
            </a:r>
            <a:endParaRPr>
              <a:solidFill>
                <a:schemeClr val="lt1"/>
              </a:solidFill>
              <a:latin typeface="Barlow Condensed"/>
              <a:ea typeface="Barlow Condensed"/>
              <a:cs typeface="Barlow Condensed"/>
              <a:sym typeface="Barlow Condensed"/>
            </a:endParaRPr>
          </a:p>
        </p:txBody>
      </p:sp>
      <p:pic>
        <p:nvPicPr>
          <p:cNvPr id="1680" name="Google Shape;1680;g1c6d3df9309_2_44"/>
          <p:cNvPicPr preferRelativeResize="0"/>
          <p:nvPr/>
        </p:nvPicPr>
        <p:blipFill rotWithShape="1">
          <a:blip r:embed="rId3">
            <a:alphaModFix/>
          </a:blip>
          <a:srcRect b="0" l="0" r="0" t="1883"/>
          <a:stretch/>
        </p:blipFill>
        <p:spPr>
          <a:xfrm>
            <a:off x="2032750" y="1089725"/>
            <a:ext cx="5078499" cy="374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g1c6d3df9309_2_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SOURCE CODE</a:t>
            </a:r>
            <a:endParaRPr>
              <a:solidFill>
                <a:schemeClr val="lt1"/>
              </a:solidFill>
              <a:latin typeface="Barlow Condensed"/>
              <a:ea typeface="Barlow Condensed"/>
              <a:cs typeface="Barlow Condensed"/>
              <a:sym typeface="Barlow Condensed"/>
            </a:endParaRPr>
          </a:p>
        </p:txBody>
      </p:sp>
      <p:pic>
        <p:nvPicPr>
          <p:cNvPr id="1686" name="Google Shape;1686;g1c6d3df9309_2_50"/>
          <p:cNvPicPr preferRelativeResize="0"/>
          <p:nvPr/>
        </p:nvPicPr>
        <p:blipFill>
          <a:blip r:embed="rId3">
            <a:alphaModFix/>
          </a:blip>
          <a:stretch>
            <a:fillRect/>
          </a:stretch>
        </p:blipFill>
        <p:spPr>
          <a:xfrm>
            <a:off x="1304925" y="1333575"/>
            <a:ext cx="6534150" cy="3133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g1c6d3d28c99_0_236"/>
          <p:cNvSpPr txBox="1"/>
          <p:nvPr>
            <p:ph type="title"/>
          </p:nvPr>
        </p:nvSpPr>
        <p:spPr>
          <a:xfrm>
            <a:off x="1963400" y="3449425"/>
            <a:ext cx="5217300" cy="49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—FINAL</a:t>
            </a:r>
            <a:r>
              <a:rPr lang="en"/>
              <a:t> </a:t>
            </a:r>
            <a:r>
              <a:rPr lang="en">
                <a:solidFill>
                  <a:schemeClr val="lt1"/>
                </a:solidFill>
                <a:latin typeface="Barlow Condensed"/>
                <a:ea typeface="Barlow Condensed"/>
                <a:cs typeface="Barlow Condensed"/>
                <a:sym typeface="Barlow Condensed"/>
              </a:rPr>
              <a:t>PROJECT</a:t>
            </a:r>
            <a:endParaRPr>
              <a:solidFill>
                <a:schemeClr val="lt1"/>
              </a:solidFill>
              <a:latin typeface="Barlow Condensed"/>
              <a:ea typeface="Barlow Condensed"/>
              <a:cs typeface="Barlow Condensed"/>
              <a:sym typeface="Barlow Condensed"/>
            </a:endParaRPr>
          </a:p>
        </p:txBody>
      </p:sp>
      <p:grpSp>
        <p:nvGrpSpPr>
          <p:cNvPr id="1692" name="Google Shape;1692;g1c6d3d28c99_0_236"/>
          <p:cNvGrpSpPr/>
          <p:nvPr/>
        </p:nvGrpSpPr>
        <p:grpSpPr>
          <a:xfrm>
            <a:off x="1088100" y="925950"/>
            <a:ext cx="315575" cy="366750"/>
            <a:chOff x="8558925" y="4522650"/>
            <a:chExt cx="315575" cy="366750"/>
          </a:xfrm>
        </p:grpSpPr>
        <p:grpSp>
          <p:nvGrpSpPr>
            <p:cNvPr id="1693" name="Google Shape;1693;g1c6d3d28c99_0_236"/>
            <p:cNvGrpSpPr/>
            <p:nvPr/>
          </p:nvGrpSpPr>
          <p:grpSpPr>
            <a:xfrm>
              <a:off x="8558925" y="4629825"/>
              <a:ext cx="107200" cy="107175"/>
              <a:chOff x="4125350" y="1946513"/>
              <a:chExt cx="107200" cy="107175"/>
            </a:xfrm>
          </p:grpSpPr>
          <p:sp>
            <p:nvSpPr>
              <p:cNvPr id="1694" name="Google Shape;1694;g1c6d3d28c99_0_2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1c6d3d28c99_0_2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6" name="Google Shape;1696;g1c6d3d28c99_0_236"/>
            <p:cNvGrpSpPr/>
            <p:nvPr/>
          </p:nvGrpSpPr>
          <p:grpSpPr>
            <a:xfrm>
              <a:off x="8711325" y="4782225"/>
              <a:ext cx="107200" cy="107175"/>
              <a:chOff x="4125350" y="1946513"/>
              <a:chExt cx="107200" cy="107175"/>
            </a:xfrm>
          </p:grpSpPr>
          <p:sp>
            <p:nvSpPr>
              <p:cNvPr id="1697" name="Google Shape;1697;g1c6d3d28c99_0_2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1c6d3d28c99_0_2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9" name="Google Shape;1699;g1c6d3d28c99_0_236"/>
            <p:cNvGrpSpPr/>
            <p:nvPr/>
          </p:nvGrpSpPr>
          <p:grpSpPr>
            <a:xfrm>
              <a:off x="8767300" y="4522650"/>
              <a:ext cx="107200" cy="107175"/>
              <a:chOff x="4125350" y="1946513"/>
              <a:chExt cx="107200" cy="107175"/>
            </a:xfrm>
          </p:grpSpPr>
          <p:sp>
            <p:nvSpPr>
              <p:cNvPr id="1700" name="Google Shape;1700;g1c6d3d28c99_0_2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1c6d3d28c99_0_2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02" name="Google Shape;1702;g1c6d3d28c99_0_236"/>
          <p:cNvGrpSpPr/>
          <p:nvPr/>
        </p:nvGrpSpPr>
        <p:grpSpPr>
          <a:xfrm flipH="1" rot="10800000">
            <a:off x="1304300" y="3888441"/>
            <a:ext cx="194400" cy="112209"/>
            <a:chOff x="265900" y="3852516"/>
            <a:chExt cx="194400" cy="112209"/>
          </a:xfrm>
        </p:grpSpPr>
        <p:sp>
          <p:nvSpPr>
            <p:cNvPr id="1703" name="Google Shape;1703;g1c6d3d28c99_0_23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g1c6d3d28c99_0_23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5" name="Google Shape;1705;g1c6d3d28c99_0_236"/>
          <p:cNvGrpSpPr/>
          <p:nvPr/>
        </p:nvGrpSpPr>
        <p:grpSpPr>
          <a:xfrm flipH="1">
            <a:off x="7380725" y="925941"/>
            <a:ext cx="194400" cy="112209"/>
            <a:chOff x="265900" y="3852516"/>
            <a:chExt cx="194400" cy="112209"/>
          </a:xfrm>
        </p:grpSpPr>
        <p:sp>
          <p:nvSpPr>
            <p:cNvPr id="1706" name="Google Shape;1706;g1c6d3d28c99_0_23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1c6d3d28c99_0_23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8" name="Google Shape;1708;g1c6d3d28c99_0_236"/>
          <p:cNvGrpSpPr/>
          <p:nvPr/>
        </p:nvGrpSpPr>
        <p:grpSpPr>
          <a:xfrm rot="5400000">
            <a:off x="7456475" y="3761175"/>
            <a:ext cx="315575" cy="366750"/>
            <a:chOff x="8558925" y="4522650"/>
            <a:chExt cx="315575" cy="366750"/>
          </a:xfrm>
        </p:grpSpPr>
        <p:grpSp>
          <p:nvGrpSpPr>
            <p:cNvPr id="1709" name="Google Shape;1709;g1c6d3d28c99_0_236"/>
            <p:cNvGrpSpPr/>
            <p:nvPr/>
          </p:nvGrpSpPr>
          <p:grpSpPr>
            <a:xfrm>
              <a:off x="8558925" y="4629825"/>
              <a:ext cx="107200" cy="107175"/>
              <a:chOff x="4125350" y="1946513"/>
              <a:chExt cx="107200" cy="107175"/>
            </a:xfrm>
          </p:grpSpPr>
          <p:sp>
            <p:nvSpPr>
              <p:cNvPr id="1710" name="Google Shape;1710;g1c6d3d28c99_0_2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g1c6d3d28c99_0_2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2" name="Google Shape;1712;g1c6d3d28c99_0_236"/>
            <p:cNvGrpSpPr/>
            <p:nvPr/>
          </p:nvGrpSpPr>
          <p:grpSpPr>
            <a:xfrm>
              <a:off x="8711325" y="4782225"/>
              <a:ext cx="107200" cy="107175"/>
              <a:chOff x="4125350" y="1946513"/>
              <a:chExt cx="107200" cy="107175"/>
            </a:xfrm>
          </p:grpSpPr>
          <p:sp>
            <p:nvSpPr>
              <p:cNvPr id="1713" name="Google Shape;1713;g1c6d3d28c99_0_2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1c6d3d28c99_0_2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5" name="Google Shape;1715;g1c6d3d28c99_0_236"/>
            <p:cNvGrpSpPr/>
            <p:nvPr/>
          </p:nvGrpSpPr>
          <p:grpSpPr>
            <a:xfrm>
              <a:off x="8767300" y="4522650"/>
              <a:ext cx="107200" cy="107175"/>
              <a:chOff x="4125350" y="1946513"/>
              <a:chExt cx="107200" cy="107175"/>
            </a:xfrm>
          </p:grpSpPr>
          <p:sp>
            <p:nvSpPr>
              <p:cNvPr id="1716" name="Google Shape;1716;g1c6d3d28c99_0_2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1c6d3d28c99_0_2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718" name="Google Shape;1718;g1c6d3d28c99_0_236"/>
          <p:cNvCxnSpPr/>
          <p:nvPr/>
        </p:nvCxnSpPr>
        <p:spPr>
          <a:xfrm>
            <a:off x="3964400" y="3469503"/>
            <a:ext cx="1215300" cy="0"/>
          </a:xfrm>
          <a:prstGeom prst="straightConnector1">
            <a:avLst/>
          </a:prstGeom>
          <a:noFill/>
          <a:ln cap="flat" cmpd="sng" w="9525">
            <a:solidFill>
              <a:schemeClr val="dk1"/>
            </a:solidFill>
            <a:prstDash val="solid"/>
            <a:round/>
            <a:headEnd len="sm" w="sm" type="none"/>
            <a:tailEnd len="sm" w="sm" type="none"/>
          </a:ln>
        </p:spPr>
      </p:cxnSp>
      <p:grpSp>
        <p:nvGrpSpPr>
          <p:cNvPr id="1719" name="Google Shape;1719;g1c6d3d28c99_0_236"/>
          <p:cNvGrpSpPr/>
          <p:nvPr/>
        </p:nvGrpSpPr>
        <p:grpSpPr>
          <a:xfrm flipH="1">
            <a:off x="4391438" y="4291309"/>
            <a:ext cx="361129" cy="3106418"/>
            <a:chOff x="6317900" y="1197313"/>
            <a:chExt cx="180700" cy="1554375"/>
          </a:xfrm>
        </p:grpSpPr>
        <p:sp>
          <p:nvSpPr>
            <p:cNvPr id="1720" name="Google Shape;1720;g1c6d3d28c99_0_23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g1c6d3d28c99_0_23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1c6d3d28c99_0_23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1c6d3d28c99_0_23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1c6d3d28c99_0_23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1c6d3d28c99_0_23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6" name="Google Shape;1726;g1c6d3d28c99_0_236"/>
          <p:cNvGrpSpPr/>
          <p:nvPr/>
        </p:nvGrpSpPr>
        <p:grpSpPr>
          <a:xfrm flipH="1">
            <a:off x="4352623" y="430921"/>
            <a:ext cx="438754" cy="772904"/>
            <a:chOff x="4950175" y="2998438"/>
            <a:chExt cx="88725" cy="156300"/>
          </a:xfrm>
        </p:grpSpPr>
        <p:sp>
          <p:nvSpPr>
            <p:cNvPr id="1727" name="Google Shape;1727;g1c6d3d28c99_0_23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g1c6d3d28c99_0_23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g1c6d3d28c99_0_23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g1c6d3d28c99_0_23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g1c6d3d28c99_0_23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1c6d3d28c99_0_23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g1c6d3d28c99_0_23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1c6d3d28c99_0_23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g1c6d3d28c99_0_23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g1c6d3d28c99_0_23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g1c6d3d28c99_0_23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g1c6d3d28c99_0_23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g1c6d3d28c99_0_23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g1c6d3d28c99_0_23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g1c6d3d28c99_0_23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g1c6d3d28c99_0_23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g1c6d3d28c99_0_23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g1c6d3d28c99_0_23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1c6d3d28c99_0_23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g1c6d3d28c99_0_23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g1c6d3d28c99_0_23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1c6d3d28c99_0_23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1c6d3d28c99_0_23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1c6d3d28c99_0_23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1c6d3d28c99_0_23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1c6d3d28c99_0_23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1c6d3d28c99_0_23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1c6d3d28c99_0_23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1c6d3d28c99_0_23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1c6d3d28c99_0_23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1c6d3d28c99_0_23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g1c6d3d28c99_0_23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g1c6d3d28c99_0_23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g1c6d3d28c99_0_23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1c6d3d28c99_0_23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1c6d3d28c99_0_23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3" name="Google Shape;1763;g1c6d3d28c99_0_236"/>
          <p:cNvSpPr txBox="1"/>
          <p:nvPr>
            <p:ph idx="4294967295" type="ctrTitle"/>
          </p:nvPr>
        </p:nvSpPr>
        <p:spPr>
          <a:xfrm>
            <a:off x="2918300" y="1378200"/>
            <a:ext cx="3307500" cy="102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lang="en" sz="6000"/>
              <a:t>THANKS!</a:t>
            </a:r>
            <a:endParaRPr sz="6000"/>
          </a:p>
        </p:txBody>
      </p:sp>
      <p:sp>
        <p:nvSpPr>
          <p:cNvPr id="1764" name="Google Shape;1764;g1c6d3d28c99_0_236"/>
          <p:cNvSpPr txBox="1"/>
          <p:nvPr>
            <p:ph idx="1" type="subTitle"/>
          </p:nvPr>
        </p:nvSpPr>
        <p:spPr>
          <a:xfrm>
            <a:off x="2918200" y="2362100"/>
            <a:ext cx="3307500" cy="39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1800">
                <a:solidFill>
                  <a:schemeClr val="lt1"/>
                </a:solidFill>
              </a:rPr>
              <a:t>Do you have any questions?</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3"/>
          <p:cNvSpPr txBox="1"/>
          <p:nvPr>
            <p:ph type="title"/>
          </p:nvPr>
        </p:nvSpPr>
        <p:spPr>
          <a:xfrm>
            <a:off x="1569600" y="946648"/>
            <a:ext cx="6004800" cy="84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t>ABOUT</a:t>
            </a:r>
            <a:r>
              <a:rPr lang="en">
                <a:latin typeface="Barlow Condensed"/>
                <a:ea typeface="Barlow Condensed"/>
                <a:cs typeface="Barlow Condensed"/>
                <a:sym typeface="Barlow Condensed"/>
              </a:rPr>
              <a:t> </a:t>
            </a:r>
            <a:r>
              <a:rPr b="1" lang="en">
                <a:solidFill>
                  <a:schemeClr val="lt1"/>
                </a:solidFill>
                <a:latin typeface="Barlow Condensed"/>
                <a:ea typeface="Barlow Condensed"/>
                <a:cs typeface="Barlow Condensed"/>
                <a:sym typeface="Barlow Condensed"/>
              </a:rPr>
              <a:t>STRUKTUR DATA</a:t>
            </a:r>
            <a:endParaRPr b="1">
              <a:solidFill>
                <a:schemeClr val="lt1"/>
              </a:solidFill>
              <a:latin typeface="Barlow Condensed"/>
              <a:ea typeface="Barlow Condensed"/>
              <a:cs typeface="Barlow Condensed"/>
              <a:sym typeface="Barlow Condensed"/>
            </a:endParaRPr>
          </a:p>
        </p:txBody>
      </p:sp>
      <p:sp>
        <p:nvSpPr>
          <p:cNvPr id="1136" name="Google Shape;1136;p3"/>
          <p:cNvSpPr txBox="1"/>
          <p:nvPr>
            <p:ph idx="1" type="subTitle"/>
          </p:nvPr>
        </p:nvSpPr>
        <p:spPr>
          <a:xfrm>
            <a:off x="1569600" y="1996633"/>
            <a:ext cx="6004800" cy="182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Struktur data adalah salah satu aspek yang cukup penting bagi setiap orang yang memulai bidang pemrograman dan komputer. Dengan memahami prinsip dan cara kerja sebuah struktur data kita dapat mengimplementasikan ke dalam program dengan lebih baik dan sesuai fungsinya. Salah satunya adalah struktur data linked list dan stack.</a:t>
            </a:r>
            <a:endParaRPr/>
          </a:p>
        </p:txBody>
      </p:sp>
      <p:cxnSp>
        <p:nvCxnSpPr>
          <p:cNvPr id="1137" name="Google Shape;1137;p3"/>
          <p:cNvCxnSpPr/>
          <p:nvPr/>
        </p:nvCxnSpPr>
        <p:spPr>
          <a:xfrm>
            <a:off x="3964350" y="1734088"/>
            <a:ext cx="1215300" cy="0"/>
          </a:xfrm>
          <a:prstGeom prst="straightConnector1">
            <a:avLst/>
          </a:prstGeom>
          <a:noFill/>
          <a:ln cap="flat" cmpd="sng" w="9525">
            <a:solidFill>
              <a:schemeClr val="dk1"/>
            </a:solidFill>
            <a:prstDash val="solid"/>
            <a:round/>
            <a:headEnd len="sm" w="sm" type="none"/>
            <a:tailEnd len="sm" w="sm" type="none"/>
          </a:ln>
        </p:spPr>
      </p:cxnSp>
      <p:grpSp>
        <p:nvGrpSpPr>
          <p:cNvPr id="1138" name="Google Shape;1138;p3"/>
          <p:cNvGrpSpPr/>
          <p:nvPr/>
        </p:nvGrpSpPr>
        <p:grpSpPr>
          <a:xfrm>
            <a:off x="4522375" y="4341025"/>
            <a:ext cx="315575" cy="366750"/>
            <a:chOff x="8558925" y="4522650"/>
            <a:chExt cx="315575" cy="366750"/>
          </a:xfrm>
        </p:grpSpPr>
        <p:grpSp>
          <p:nvGrpSpPr>
            <p:cNvPr id="1139" name="Google Shape;1139;p3"/>
            <p:cNvGrpSpPr/>
            <p:nvPr/>
          </p:nvGrpSpPr>
          <p:grpSpPr>
            <a:xfrm>
              <a:off x="8558925" y="4629825"/>
              <a:ext cx="107200" cy="107175"/>
              <a:chOff x="4125350" y="1946513"/>
              <a:chExt cx="107200" cy="107175"/>
            </a:xfrm>
          </p:grpSpPr>
          <p:sp>
            <p:nvSpPr>
              <p:cNvPr id="1140" name="Google Shape;1140;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2" name="Google Shape;1142;p3"/>
            <p:cNvGrpSpPr/>
            <p:nvPr/>
          </p:nvGrpSpPr>
          <p:grpSpPr>
            <a:xfrm>
              <a:off x="8711325" y="4782225"/>
              <a:ext cx="107200" cy="107175"/>
              <a:chOff x="4125350" y="1946513"/>
              <a:chExt cx="107200" cy="107175"/>
            </a:xfrm>
          </p:grpSpPr>
          <p:sp>
            <p:nvSpPr>
              <p:cNvPr id="1143" name="Google Shape;1143;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5" name="Google Shape;1145;p3"/>
            <p:cNvGrpSpPr/>
            <p:nvPr/>
          </p:nvGrpSpPr>
          <p:grpSpPr>
            <a:xfrm>
              <a:off x="8767300" y="4522650"/>
              <a:ext cx="107200" cy="107175"/>
              <a:chOff x="4125350" y="1946513"/>
              <a:chExt cx="107200" cy="107175"/>
            </a:xfrm>
          </p:grpSpPr>
          <p:sp>
            <p:nvSpPr>
              <p:cNvPr id="1146" name="Google Shape;1146;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48" name="Google Shape;1148;p3"/>
          <p:cNvGrpSpPr/>
          <p:nvPr/>
        </p:nvGrpSpPr>
        <p:grpSpPr>
          <a:xfrm>
            <a:off x="7732699" y="299993"/>
            <a:ext cx="438754" cy="772904"/>
            <a:chOff x="4950175" y="2998438"/>
            <a:chExt cx="88725" cy="156300"/>
          </a:xfrm>
        </p:grpSpPr>
        <p:sp>
          <p:nvSpPr>
            <p:cNvPr id="1149" name="Google Shape;1149;p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3"/>
          <p:cNvGrpSpPr/>
          <p:nvPr/>
        </p:nvGrpSpPr>
        <p:grpSpPr>
          <a:xfrm flipH="1">
            <a:off x="713213" y="3824384"/>
            <a:ext cx="361129" cy="3106418"/>
            <a:chOff x="6317900" y="1197313"/>
            <a:chExt cx="180700" cy="1554375"/>
          </a:xfrm>
        </p:grpSpPr>
        <p:sp>
          <p:nvSpPr>
            <p:cNvPr id="1186" name="Google Shape;1186;p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9"/>
          <p:cNvSpPr/>
          <p:nvPr/>
        </p:nvSpPr>
        <p:spPr>
          <a:xfrm>
            <a:off x="3368714" y="1598075"/>
            <a:ext cx="2406300" cy="2406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rPr lang="en" sz="2000">
                <a:solidFill>
                  <a:schemeClr val="dk1"/>
                </a:solidFill>
                <a:latin typeface="Barlow Condensed SemiBold"/>
                <a:ea typeface="Barlow Condensed SemiBold"/>
                <a:cs typeface="Barlow Condensed SemiBold"/>
                <a:sym typeface="Barlow Condensed SemiBold"/>
              </a:rPr>
              <a:t>LINKED</a:t>
            </a:r>
            <a:r>
              <a:rPr b="0" i="0" lang="en" sz="2000" u="none" cap="none" strike="noStrike">
                <a:solidFill>
                  <a:schemeClr val="dk1"/>
                </a:solidFill>
                <a:latin typeface="Barlow Condensed SemiBold"/>
                <a:ea typeface="Barlow Condensed SemiBold"/>
                <a:cs typeface="Barlow Condensed SemiBold"/>
                <a:sym typeface="Barlow Condensed SemiBold"/>
              </a:rPr>
              <a:t> </a:t>
            </a:r>
            <a:endParaRPr b="0" i="0" sz="2000" u="none" cap="none" strike="noStrike">
              <a:solidFill>
                <a:schemeClr val="dk1"/>
              </a:solidFill>
              <a:latin typeface="Barlow Condensed SemiBold"/>
              <a:ea typeface="Barlow Condensed SemiBold"/>
              <a:cs typeface="Barlow Condensed SemiBold"/>
              <a:sym typeface="Barlow Condensed SemiBold"/>
            </a:endParaRPr>
          </a:p>
          <a:p>
            <a:pPr indent="0" lvl="0" marL="0" marR="0" rtl="0" algn="ctr">
              <a:lnSpc>
                <a:spcPct val="100000"/>
              </a:lnSpc>
              <a:spcBef>
                <a:spcPts val="0"/>
              </a:spcBef>
              <a:spcAft>
                <a:spcPts val="0"/>
              </a:spcAft>
              <a:buClr>
                <a:srgbClr val="002060"/>
              </a:buClr>
              <a:buSzPts val="4000"/>
              <a:buFont typeface="Arial"/>
              <a:buNone/>
            </a:pPr>
            <a:r>
              <a:rPr lang="en" sz="2000">
                <a:solidFill>
                  <a:schemeClr val="lt1"/>
                </a:solidFill>
                <a:latin typeface="Barlow Condensed SemiBold"/>
                <a:ea typeface="Barlow Condensed SemiBold"/>
                <a:cs typeface="Barlow Condensed SemiBold"/>
                <a:sym typeface="Barlow Condensed SemiBold"/>
              </a:rPr>
              <a:t>LIST</a:t>
            </a:r>
            <a:endParaRPr b="0" i="0" sz="2000" u="none" cap="none" strike="noStrike">
              <a:solidFill>
                <a:schemeClr val="lt1"/>
              </a:solidFill>
              <a:latin typeface="Barlow Condensed SemiBold"/>
              <a:ea typeface="Barlow Condensed SemiBold"/>
              <a:cs typeface="Barlow Condensed SemiBold"/>
              <a:sym typeface="Barlow Condensed SemiBold"/>
            </a:endParaRPr>
          </a:p>
        </p:txBody>
      </p:sp>
      <p:sp>
        <p:nvSpPr>
          <p:cNvPr id="1197" name="Google Shape;1197;p9"/>
          <p:cNvSpPr/>
          <p:nvPr/>
        </p:nvSpPr>
        <p:spPr>
          <a:xfrm>
            <a:off x="3223300" y="1515463"/>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i="0" sz="2000" u="none" cap="none" strike="noStrike">
              <a:solidFill>
                <a:schemeClr val="dk1"/>
              </a:solidFill>
              <a:latin typeface="Montserrat"/>
              <a:ea typeface="Montserrat"/>
              <a:cs typeface="Montserrat"/>
              <a:sym typeface="Montserrat"/>
            </a:endParaRPr>
          </a:p>
        </p:txBody>
      </p:sp>
      <p:sp>
        <p:nvSpPr>
          <p:cNvPr id="1198" name="Google Shape;1198;p9"/>
          <p:cNvSpPr/>
          <p:nvPr/>
        </p:nvSpPr>
        <p:spPr>
          <a:xfrm>
            <a:off x="5129900" y="1515463"/>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i="0" sz="2000" u="none" cap="none" strike="noStrike">
              <a:solidFill>
                <a:schemeClr val="dk1"/>
              </a:solidFill>
              <a:latin typeface="Montserrat"/>
              <a:ea typeface="Montserrat"/>
              <a:cs typeface="Montserrat"/>
              <a:sym typeface="Montserrat"/>
            </a:endParaRPr>
          </a:p>
        </p:txBody>
      </p:sp>
      <p:sp>
        <p:nvSpPr>
          <p:cNvPr id="1199" name="Google Shape;1199;p9"/>
          <p:cNvSpPr/>
          <p:nvPr/>
        </p:nvSpPr>
        <p:spPr>
          <a:xfrm>
            <a:off x="3223300" y="3296188"/>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i="0" sz="2000" u="none" cap="none" strike="noStrike">
              <a:solidFill>
                <a:schemeClr val="dk1"/>
              </a:solidFill>
              <a:latin typeface="Montserrat"/>
              <a:ea typeface="Montserrat"/>
              <a:cs typeface="Montserrat"/>
              <a:sym typeface="Montserrat"/>
            </a:endParaRPr>
          </a:p>
        </p:txBody>
      </p:sp>
      <p:sp>
        <p:nvSpPr>
          <p:cNvPr id="1200" name="Google Shape;1200;p9"/>
          <p:cNvSpPr/>
          <p:nvPr/>
        </p:nvSpPr>
        <p:spPr>
          <a:xfrm>
            <a:off x="5129900" y="3296188"/>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i="0" sz="2000" u="none" cap="none" strike="noStrike">
              <a:solidFill>
                <a:schemeClr val="dk1"/>
              </a:solidFill>
              <a:latin typeface="Montserrat"/>
              <a:ea typeface="Montserrat"/>
              <a:cs typeface="Montserrat"/>
              <a:sym typeface="Montserrat"/>
            </a:endParaRPr>
          </a:p>
        </p:txBody>
      </p:sp>
      <p:grpSp>
        <p:nvGrpSpPr>
          <p:cNvPr id="1201" name="Google Shape;1201;p9"/>
          <p:cNvGrpSpPr/>
          <p:nvPr/>
        </p:nvGrpSpPr>
        <p:grpSpPr>
          <a:xfrm>
            <a:off x="5326613" y="1731894"/>
            <a:ext cx="397295" cy="357816"/>
            <a:chOff x="2041013" y="3196425"/>
            <a:chExt cx="269700" cy="242900"/>
          </a:xfrm>
        </p:grpSpPr>
        <p:sp>
          <p:nvSpPr>
            <p:cNvPr id="1202" name="Google Shape;1202;p9"/>
            <p:cNvSpPr/>
            <p:nvPr/>
          </p:nvSpPr>
          <p:spPr>
            <a:xfrm>
              <a:off x="2041013" y="3196425"/>
              <a:ext cx="269700" cy="242900"/>
            </a:xfrm>
            <a:custGeom>
              <a:rect b="b" l="l" r="r" t="t"/>
              <a:pathLst>
                <a:path extrusionOk="0" h="9716" w="10788">
                  <a:moveTo>
                    <a:pt x="6502" y="8049"/>
                  </a:moveTo>
                  <a:cubicBezTo>
                    <a:pt x="6609" y="8466"/>
                    <a:pt x="6847" y="9025"/>
                    <a:pt x="7371" y="9406"/>
                  </a:cubicBezTo>
                  <a:lnTo>
                    <a:pt x="7371" y="9418"/>
                  </a:lnTo>
                  <a:lnTo>
                    <a:pt x="3442" y="9418"/>
                  </a:lnTo>
                  <a:lnTo>
                    <a:pt x="3442" y="9406"/>
                  </a:lnTo>
                  <a:cubicBezTo>
                    <a:pt x="3954" y="9025"/>
                    <a:pt x="4192" y="8489"/>
                    <a:pt x="4299" y="8049"/>
                  </a:cubicBezTo>
                  <a:close/>
                  <a:moveTo>
                    <a:pt x="930" y="0"/>
                  </a:moveTo>
                  <a:cubicBezTo>
                    <a:pt x="418" y="0"/>
                    <a:pt x="1" y="417"/>
                    <a:pt x="1" y="941"/>
                  </a:cubicBezTo>
                  <a:lnTo>
                    <a:pt x="1" y="7537"/>
                  </a:lnTo>
                  <a:cubicBezTo>
                    <a:pt x="1" y="7811"/>
                    <a:pt x="215" y="8037"/>
                    <a:pt x="501" y="8037"/>
                  </a:cubicBezTo>
                  <a:lnTo>
                    <a:pt x="3990" y="8037"/>
                  </a:lnTo>
                  <a:cubicBezTo>
                    <a:pt x="3882" y="8394"/>
                    <a:pt x="3668" y="8823"/>
                    <a:pt x="3251" y="9144"/>
                  </a:cubicBezTo>
                  <a:cubicBezTo>
                    <a:pt x="3132" y="9228"/>
                    <a:pt x="3097" y="9394"/>
                    <a:pt x="3168" y="9537"/>
                  </a:cubicBezTo>
                  <a:cubicBezTo>
                    <a:pt x="3228" y="9656"/>
                    <a:pt x="3347" y="9716"/>
                    <a:pt x="3466" y="9716"/>
                  </a:cubicBezTo>
                  <a:lnTo>
                    <a:pt x="7383" y="9716"/>
                  </a:lnTo>
                  <a:cubicBezTo>
                    <a:pt x="7514" y="9716"/>
                    <a:pt x="7633" y="9644"/>
                    <a:pt x="7680" y="9525"/>
                  </a:cubicBezTo>
                  <a:cubicBezTo>
                    <a:pt x="7740" y="9394"/>
                    <a:pt x="7692" y="9228"/>
                    <a:pt x="7573" y="9144"/>
                  </a:cubicBezTo>
                  <a:cubicBezTo>
                    <a:pt x="7157" y="8823"/>
                    <a:pt x="6942" y="8394"/>
                    <a:pt x="6847" y="8037"/>
                  </a:cubicBezTo>
                  <a:lnTo>
                    <a:pt x="8097" y="8037"/>
                  </a:lnTo>
                  <a:cubicBezTo>
                    <a:pt x="8169" y="8037"/>
                    <a:pt x="8240" y="7977"/>
                    <a:pt x="8240" y="7894"/>
                  </a:cubicBezTo>
                  <a:cubicBezTo>
                    <a:pt x="8240" y="7799"/>
                    <a:pt x="8181" y="7739"/>
                    <a:pt x="8097" y="7739"/>
                  </a:cubicBezTo>
                  <a:lnTo>
                    <a:pt x="525" y="7739"/>
                  </a:lnTo>
                  <a:cubicBezTo>
                    <a:pt x="418" y="7739"/>
                    <a:pt x="346" y="7656"/>
                    <a:pt x="346" y="7561"/>
                  </a:cubicBezTo>
                  <a:lnTo>
                    <a:pt x="346" y="6608"/>
                  </a:lnTo>
                  <a:lnTo>
                    <a:pt x="10478" y="6608"/>
                  </a:lnTo>
                  <a:lnTo>
                    <a:pt x="10478" y="7680"/>
                  </a:lnTo>
                  <a:cubicBezTo>
                    <a:pt x="10478" y="7715"/>
                    <a:pt x="10443" y="7739"/>
                    <a:pt x="10419" y="7739"/>
                  </a:cubicBezTo>
                  <a:lnTo>
                    <a:pt x="8716" y="7739"/>
                  </a:lnTo>
                  <a:cubicBezTo>
                    <a:pt x="8704" y="7739"/>
                    <a:pt x="8692" y="7739"/>
                    <a:pt x="8681" y="7751"/>
                  </a:cubicBezTo>
                  <a:cubicBezTo>
                    <a:pt x="8538" y="7894"/>
                    <a:pt x="8633" y="8049"/>
                    <a:pt x="8764" y="8049"/>
                  </a:cubicBezTo>
                  <a:lnTo>
                    <a:pt x="10621" y="8049"/>
                  </a:lnTo>
                  <a:cubicBezTo>
                    <a:pt x="10717" y="8049"/>
                    <a:pt x="10788" y="7977"/>
                    <a:pt x="10788" y="7894"/>
                  </a:cubicBezTo>
                  <a:lnTo>
                    <a:pt x="10788" y="3155"/>
                  </a:lnTo>
                  <a:cubicBezTo>
                    <a:pt x="10788" y="3144"/>
                    <a:pt x="10788" y="3132"/>
                    <a:pt x="10776" y="3108"/>
                  </a:cubicBezTo>
                  <a:cubicBezTo>
                    <a:pt x="10732" y="3064"/>
                    <a:pt x="10684" y="3045"/>
                    <a:pt x="10639" y="3045"/>
                  </a:cubicBezTo>
                  <a:cubicBezTo>
                    <a:pt x="10552" y="3045"/>
                    <a:pt x="10478" y="3116"/>
                    <a:pt x="10478" y="3203"/>
                  </a:cubicBezTo>
                  <a:lnTo>
                    <a:pt x="10478" y="6287"/>
                  </a:lnTo>
                  <a:lnTo>
                    <a:pt x="346" y="6287"/>
                  </a:lnTo>
                  <a:lnTo>
                    <a:pt x="346" y="929"/>
                  </a:lnTo>
                  <a:cubicBezTo>
                    <a:pt x="346" y="584"/>
                    <a:pt x="620" y="310"/>
                    <a:pt x="953" y="310"/>
                  </a:cubicBezTo>
                  <a:lnTo>
                    <a:pt x="9847" y="310"/>
                  </a:lnTo>
                  <a:cubicBezTo>
                    <a:pt x="10193" y="310"/>
                    <a:pt x="10467" y="596"/>
                    <a:pt x="10467" y="929"/>
                  </a:cubicBezTo>
                  <a:lnTo>
                    <a:pt x="10467" y="2548"/>
                  </a:lnTo>
                  <a:cubicBezTo>
                    <a:pt x="10467" y="2659"/>
                    <a:pt x="10528" y="2728"/>
                    <a:pt x="10622" y="2728"/>
                  </a:cubicBezTo>
                  <a:cubicBezTo>
                    <a:pt x="10630" y="2728"/>
                    <a:pt x="10637" y="2728"/>
                    <a:pt x="10645" y="2727"/>
                  </a:cubicBezTo>
                  <a:cubicBezTo>
                    <a:pt x="10717" y="2715"/>
                    <a:pt x="10776" y="2655"/>
                    <a:pt x="10776" y="2560"/>
                  </a:cubicBezTo>
                  <a:lnTo>
                    <a:pt x="10776" y="941"/>
                  </a:lnTo>
                  <a:cubicBezTo>
                    <a:pt x="10776" y="417"/>
                    <a:pt x="10359" y="0"/>
                    <a:pt x="98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9"/>
            <p:cNvSpPr/>
            <p:nvPr/>
          </p:nvSpPr>
          <p:spPr>
            <a:xfrm>
              <a:off x="2166175" y="3308188"/>
              <a:ext cx="19375" cy="19375"/>
            </a:xfrm>
            <a:custGeom>
              <a:rect b="b" l="l" r="r" t="t"/>
              <a:pathLst>
                <a:path extrusionOk="0" h="775" w="775">
                  <a:moveTo>
                    <a:pt x="393" y="310"/>
                  </a:moveTo>
                  <a:cubicBezTo>
                    <a:pt x="429" y="310"/>
                    <a:pt x="465" y="346"/>
                    <a:pt x="465" y="394"/>
                  </a:cubicBezTo>
                  <a:cubicBezTo>
                    <a:pt x="465" y="429"/>
                    <a:pt x="417" y="465"/>
                    <a:pt x="393" y="465"/>
                  </a:cubicBezTo>
                  <a:cubicBezTo>
                    <a:pt x="346" y="465"/>
                    <a:pt x="310" y="429"/>
                    <a:pt x="310" y="394"/>
                  </a:cubicBezTo>
                  <a:cubicBezTo>
                    <a:pt x="310" y="346"/>
                    <a:pt x="346" y="310"/>
                    <a:pt x="393" y="310"/>
                  </a:cubicBezTo>
                  <a:close/>
                  <a:moveTo>
                    <a:pt x="393" y="1"/>
                  </a:moveTo>
                  <a:cubicBezTo>
                    <a:pt x="167" y="1"/>
                    <a:pt x="0" y="179"/>
                    <a:pt x="0" y="394"/>
                  </a:cubicBezTo>
                  <a:cubicBezTo>
                    <a:pt x="0" y="608"/>
                    <a:pt x="179" y="775"/>
                    <a:pt x="393" y="775"/>
                  </a:cubicBezTo>
                  <a:cubicBezTo>
                    <a:pt x="608" y="775"/>
                    <a:pt x="774" y="596"/>
                    <a:pt x="774" y="394"/>
                  </a:cubicBezTo>
                  <a:cubicBezTo>
                    <a:pt x="774" y="179"/>
                    <a:pt x="596" y="1"/>
                    <a:pt x="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9"/>
            <p:cNvSpPr/>
            <p:nvPr/>
          </p:nvSpPr>
          <p:spPr>
            <a:xfrm>
              <a:off x="2125850" y="3276938"/>
              <a:ext cx="100025" cy="81875"/>
            </a:xfrm>
            <a:custGeom>
              <a:rect b="b" l="l" r="r" t="t"/>
              <a:pathLst>
                <a:path extrusionOk="0" h="3275" w="4001">
                  <a:moveTo>
                    <a:pt x="334" y="0"/>
                  </a:moveTo>
                  <a:cubicBezTo>
                    <a:pt x="143" y="0"/>
                    <a:pt x="0" y="143"/>
                    <a:pt x="0" y="334"/>
                  </a:cubicBezTo>
                  <a:lnTo>
                    <a:pt x="0" y="3108"/>
                  </a:lnTo>
                  <a:cubicBezTo>
                    <a:pt x="0" y="3191"/>
                    <a:pt x="72" y="3275"/>
                    <a:pt x="155" y="3275"/>
                  </a:cubicBezTo>
                  <a:lnTo>
                    <a:pt x="1048" y="3275"/>
                  </a:lnTo>
                  <a:cubicBezTo>
                    <a:pt x="1072" y="3275"/>
                    <a:pt x="1096" y="3251"/>
                    <a:pt x="1107" y="3239"/>
                  </a:cubicBezTo>
                  <a:cubicBezTo>
                    <a:pt x="1227" y="3108"/>
                    <a:pt x="1143" y="2941"/>
                    <a:pt x="1012" y="2941"/>
                  </a:cubicBezTo>
                  <a:lnTo>
                    <a:pt x="334" y="2941"/>
                  </a:lnTo>
                  <a:cubicBezTo>
                    <a:pt x="322" y="2941"/>
                    <a:pt x="310" y="2929"/>
                    <a:pt x="310" y="2905"/>
                  </a:cubicBezTo>
                  <a:lnTo>
                    <a:pt x="310" y="322"/>
                  </a:lnTo>
                  <a:cubicBezTo>
                    <a:pt x="310" y="310"/>
                    <a:pt x="322" y="286"/>
                    <a:pt x="334" y="286"/>
                  </a:cubicBezTo>
                  <a:lnTo>
                    <a:pt x="3655" y="286"/>
                  </a:lnTo>
                  <a:cubicBezTo>
                    <a:pt x="3679" y="286"/>
                    <a:pt x="3691" y="310"/>
                    <a:pt x="3691" y="322"/>
                  </a:cubicBezTo>
                  <a:lnTo>
                    <a:pt x="3691" y="2905"/>
                  </a:lnTo>
                  <a:cubicBezTo>
                    <a:pt x="3691" y="2929"/>
                    <a:pt x="3667" y="2941"/>
                    <a:pt x="3655" y="2941"/>
                  </a:cubicBezTo>
                  <a:lnTo>
                    <a:pt x="1631" y="2941"/>
                  </a:lnTo>
                  <a:cubicBezTo>
                    <a:pt x="1548" y="2941"/>
                    <a:pt x="1465" y="3013"/>
                    <a:pt x="1465" y="3120"/>
                  </a:cubicBezTo>
                  <a:cubicBezTo>
                    <a:pt x="1488" y="3191"/>
                    <a:pt x="1548" y="3251"/>
                    <a:pt x="1631" y="3251"/>
                  </a:cubicBezTo>
                  <a:lnTo>
                    <a:pt x="3655" y="3251"/>
                  </a:lnTo>
                  <a:cubicBezTo>
                    <a:pt x="3858" y="3251"/>
                    <a:pt x="4001" y="3108"/>
                    <a:pt x="4001" y="2917"/>
                  </a:cubicBezTo>
                  <a:lnTo>
                    <a:pt x="4001" y="322"/>
                  </a:lnTo>
                  <a:cubicBezTo>
                    <a:pt x="4001" y="143"/>
                    <a:pt x="3834" y="0"/>
                    <a:pt x="36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9"/>
            <p:cNvSpPr/>
            <p:nvPr/>
          </p:nvSpPr>
          <p:spPr>
            <a:xfrm>
              <a:off x="2155313" y="3297763"/>
              <a:ext cx="41100" cy="40225"/>
            </a:xfrm>
            <a:custGeom>
              <a:rect b="b" l="l" r="r" t="t"/>
              <a:pathLst>
                <a:path extrusionOk="0" h="1609" w="1644">
                  <a:moveTo>
                    <a:pt x="239" y="1"/>
                  </a:moveTo>
                  <a:cubicBezTo>
                    <a:pt x="168" y="1"/>
                    <a:pt x="96" y="60"/>
                    <a:pt x="84" y="132"/>
                  </a:cubicBezTo>
                  <a:cubicBezTo>
                    <a:pt x="60" y="215"/>
                    <a:pt x="132" y="310"/>
                    <a:pt x="239" y="310"/>
                  </a:cubicBezTo>
                  <a:lnTo>
                    <a:pt x="1096" y="310"/>
                  </a:lnTo>
                  <a:lnTo>
                    <a:pt x="60" y="1334"/>
                  </a:lnTo>
                  <a:cubicBezTo>
                    <a:pt x="1" y="1394"/>
                    <a:pt x="1" y="1489"/>
                    <a:pt x="49" y="1548"/>
                  </a:cubicBezTo>
                  <a:cubicBezTo>
                    <a:pt x="84" y="1584"/>
                    <a:pt x="120" y="1608"/>
                    <a:pt x="179" y="1608"/>
                  </a:cubicBezTo>
                  <a:cubicBezTo>
                    <a:pt x="227" y="1608"/>
                    <a:pt x="251" y="1584"/>
                    <a:pt x="287" y="1560"/>
                  </a:cubicBezTo>
                  <a:lnTo>
                    <a:pt x="1322" y="513"/>
                  </a:lnTo>
                  <a:lnTo>
                    <a:pt x="1322" y="1394"/>
                  </a:lnTo>
                  <a:cubicBezTo>
                    <a:pt x="1322" y="1465"/>
                    <a:pt x="1382" y="1548"/>
                    <a:pt x="1465" y="1560"/>
                  </a:cubicBezTo>
                  <a:cubicBezTo>
                    <a:pt x="1471" y="1561"/>
                    <a:pt x="1478" y="1562"/>
                    <a:pt x="1484" y="1562"/>
                  </a:cubicBezTo>
                  <a:cubicBezTo>
                    <a:pt x="1562" y="1562"/>
                    <a:pt x="1644" y="1493"/>
                    <a:pt x="1644" y="1394"/>
                  </a:cubicBezTo>
                  <a:lnTo>
                    <a:pt x="1644" y="144"/>
                  </a:lnTo>
                  <a:cubicBezTo>
                    <a:pt x="1644" y="72"/>
                    <a:pt x="1573"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9"/>
            <p:cNvSpPr/>
            <p:nvPr/>
          </p:nvSpPr>
          <p:spPr>
            <a:xfrm>
              <a:off x="2156050" y="3300163"/>
              <a:ext cx="39625" cy="35425"/>
            </a:xfrm>
            <a:custGeom>
              <a:rect b="b" l="l" r="r" t="t"/>
              <a:pathLst>
                <a:path extrusionOk="0" h="1417" w="1585">
                  <a:moveTo>
                    <a:pt x="1406" y="0"/>
                  </a:moveTo>
                  <a:cubicBezTo>
                    <a:pt x="1310" y="12"/>
                    <a:pt x="1251" y="83"/>
                    <a:pt x="1251" y="167"/>
                  </a:cubicBezTo>
                  <a:lnTo>
                    <a:pt x="1251" y="1095"/>
                  </a:lnTo>
                  <a:lnTo>
                    <a:pt x="179" y="1095"/>
                  </a:lnTo>
                  <a:cubicBezTo>
                    <a:pt x="108" y="1095"/>
                    <a:pt x="36" y="1155"/>
                    <a:pt x="25" y="1238"/>
                  </a:cubicBezTo>
                  <a:cubicBezTo>
                    <a:pt x="1" y="1322"/>
                    <a:pt x="72" y="1417"/>
                    <a:pt x="179" y="1417"/>
                  </a:cubicBezTo>
                  <a:lnTo>
                    <a:pt x="1418" y="1417"/>
                  </a:lnTo>
                  <a:cubicBezTo>
                    <a:pt x="1513" y="1417"/>
                    <a:pt x="1584" y="1334"/>
                    <a:pt x="1584" y="1250"/>
                  </a:cubicBezTo>
                  <a:lnTo>
                    <a:pt x="1584" y="167"/>
                  </a:lnTo>
                  <a:cubicBezTo>
                    <a:pt x="1584" y="72"/>
                    <a:pt x="1513" y="0"/>
                    <a:pt x="14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9"/>
            <p:cNvSpPr/>
            <p:nvPr/>
          </p:nvSpPr>
          <p:spPr>
            <a:xfrm>
              <a:off x="2156200" y="3299988"/>
              <a:ext cx="39325" cy="35775"/>
            </a:xfrm>
            <a:custGeom>
              <a:rect b="b" l="l" r="r" t="t"/>
              <a:pathLst>
                <a:path extrusionOk="0" h="1431" w="1573">
                  <a:moveTo>
                    <a:pt x="167" y="0"/>
                  </a:moveTo>
                  <a:cubicBezTo>
                    <a:pt x="72" y="0"/>
                    <a:pt x="1" y="72"/>
                    <a:pt x="1" y="167"/>
                  </a:cubicBezTo>
                  <a:lnTo>
                    <a:pt x="1" y="1262"/>
                  </a:lnTo>
                  <a:cubicBezTo>
                    <a:pt x="1" y="1346"/>
                    <a:pt x="60" y="1417"/>
                    <a:pt x="131" y="1429"/>
                  </a:cubicBezTo>
                  <a:cubicBezTo>
                    <a:pt x="138" y="1430"/>
                    <a:pt x="145" y="1430"/>
                    <a:pt x="152" y="1430"/>
                  </a:cubicBezTo>
                  <a:cubicBezTo>
                    <a:pt x="238" y="1430"/>
                    <a:pt x="310" y="1362"/>
                    <a:pt x="310" y="1262"/>
                  </a:cubicBezTo>
                  <a:lnTo>
                    <a:pt x="310" y="334"/>
                  </a:lnTo>
                  <a:lnTo>
                    <a:pt x="1382" y="334"/>
                  </a:lnTo>
                  <a:cubicBezTo>
                    <a:pt x="1465" y="334"/>
                    <a:pt x="1536" y="274"/>
                    <a:pt x="1548" y="191"/>
                  </a:cubicBezTo>
                  <a:cubicBezTo>
                    <a:pt x="1572" y="72"/>
                    <a:pt x="1489" y="0"/>
                    <a:pt x="14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9"/>
            <p:cNvSpPr/>
            <p:nvPr/>
          </p:nvSpPr>
          <p:spPr>
            <a:xfrm>
              <a:off x="2171825" y="3313350"/>
              <a:ext cx="8075" cy="9050"/>
            </a:xfrm>
            <a:custGeom>
              <a:rect b="b" l="l" r="r" t="t"/>
              <a:pathLst>
                <a:path extrusionOk="0" h="362" w="323">
                  <a:moveTo>
                    <a:pt x="144" y="1"/>
                  </a:moveTo>
                  <a:cubicBezTo>
                    <a:pt x="72" y="24"/>
                    <a:pt x="1" y="96"/>
                    <a:pt x="1" y="179"/>
                  </a:cubicBezTo>
                  <a:lnTo>
                    <a:pt x="1" y="203"/>
                  </a:lnTo>
                  <a:cubicBezTo>
                    <a:pt x="1" y="274"/>
                    <a:pt x="60" y="346"/>
                    <a:pt x="144" y="358"/>
                  </a:cubicBezTo>
                  <a:cubicBezTo>
                    <a:pt x="153" y="361"/>
                    <a:pt x="163" y="362"/>
                    <a:pt x="173" y="362"/>
                  </a:cubicBezTo>
                  <a:cubicBezTo>
                    <a:pt x="248" y="362"/>
                    <a:pt x="322" y="287"/>
                    <a:pt x="322" y="203"/>
                  </a:cubicBezTo>
                  <a:lnTo>
                    <a:pt x="322" y="167"/>
                  </a:lnTo>
                  <a:cubicBezTo>
                    <a:pt x="322" y="84"/>
                    <a:pt x="239"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9"/>
            <p:cNvSpPr/>
            <p:nvPr/>
          </p:nvSpPr>
          <p:spPr>
            <a:xfrm>
              <a:off x="2171975" y="3313350"/>
              <a:ext cx="7775" cy="9050"/>
            </a:xfrm>
            <a:custGeom>
              <a:rect b="b" l="l" r="r" t="t"/>
              <a:pathLst>
                <a:path extrusionOk="0" h="362" w="311">
                  <a:moveTo>
                    <a:pt x="132" y="1"/>
                  </a:moveTo>
                  <a:cubicBezTo>
                    <a:pt x="60" y="24"/>
                    <a:pt x="1" y="96"/>
                    <a:pt x="1" y="179"/>
                  </a:cubicBezTo>
                  <a:lnTo>
                    <a:pt x="1" y="203"/>
                  </a:lnTo>
                  <a:cubicBezTo>
                    <a:pt x="1" y="274"/>
                    <a:pt x="60" y="346"/>
                    <a:pt x="132" y="358"/>
                  </a:cubicBezTo>
                  <a:cubicBezTo>
                    <a:pt x="143" y="361"/>
                    <a:pt x="154" y="362"/>
                    <a:pt x="165"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9"/>
            <p:cNvSpPr/>
            <p:nvPr/>
          </p:nvSpPr>
          <p:spPr>
            <a:xfrm>
              <a:off x="2162150" y="3313988"/>
              <a:ext cx="27425" cy="7775"/>
            </a:xfrm>
            <a:custGeom>
              <a:rect b="b" l="l" r="r" t="t"/>
              <a:pathLst>
                <a:path extrusionOk="0" h="311" w="1097">
                  <a:moveTo>
                    <a:pt x="179" y="1"/>
                  </a:moveTo>
                  <a:cubicBezTo>
                    <a:pt x="108" y="1"/>
                    <a:pt x="37" y="60"/>
                    <a:pt x="13" y="132"/>
                  </a:cubicBezTo>
                  <a:cubicBezTo>
                    <a:pt x="1" y="227"/>
                    <a:pt x="72" y="310"/>
                    <a:pt x="179" y="310"/>
                  </a:cubicBezTo>
                  <a:lnTo>
                    <a:pt x="930" y="310"/>
                  </a:lnTo>
                  <a:cubicBezTo>
                    <a:pt x="1001" y="310"/>
                    <a:pt x="1072" y="251"/>
                    <a:pt x="1096" y="179"/>
                  </a:cubicBezTo>
                  <a:cubicBezTo>
                    <a:pt x="1096" y="84"/>
                    <a:pt x="1013" y="1"/>
                    <a:pt x="9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9"/>
            <p:cNvSpPr/>
            <p:nvPr/>
          </p:nvSpPr>
          <p:spPr>
            <a:xfrm>
              <a:off x="2162150" y="3313988"/>
              <a:ext cx="27425" cy="7775"/>
            </a:xfrm>
            <a:custGeom>
              <a:rect b="b" l="l" r="r" t="t"/>
              <a:pathLst>
                <a:path extrusionOk="0" h="311" w="1097">
                  <a:moveTo>
                    <a:pt x="179" y="1"/>
                  </a:moveTo>
                  <a:cubicBezTo>
                    <a:pt x="108" y="1"/>
                    <a:pt x="37" y="60"/>
                    <a:pt x="13" y="132"/>
                  </a:cubicBezTo>
                  <a:cubicBezTo>
                    <a:pt x="1" y="215"/>
                    <a:pt x="72" y="311"/>
                    <a:pt x="179" y="311"/>
                  </a:cubicBezTo>
                  <a:lnTo>
                    <a:pt x="930" y="311"/>
                  </a:lnTo>
                  <a:cubicBezTo>
                    <a:pt x="1001" y="311"/>
                    <a:pt x="1072" y="251"/>
                    <a:pt x="1096" y="180"/>
                  </a:cubicBezTo>
                  <a:cubicBezTo>
                    <a:pt x="1096" y="84"/>
                    <a:pt x="1013" y="1"/>
                    <a:pt x="9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9"/>
            <p:cNvSpPr/>
            <p:nvPr/>
          </p:nvSpPr>
          <p:spPr>
            <a:xfrm>
              <a:off x="2162150" y="3314000"/>
              <a:ext cx="27425" cy="7750"/>
            </a:xfrm>
            <a:custGeom>
              <a:rect b="b" l="l" r="r" t="t"/>
              <a:pathLst>
                <a:path extrusionOk="0" h="310" w="1097">
                  <a:moveTo>
                    <a:pt x="179" y="0"/>
                  </a:moveTo>
                  <a:cubicBezTo>
                    <a:pt x="108" y="0"/>
                    <a:pt x="37" y="60"/>
                    <a:pt x="13" y="131"/>
                  </a:cubicBezTo>
                  <a:cubicBezTo>
                    <a:pt x="1" y="226"/>
                    <a:pt x="72" y="310"/>
                    <a:pt x="179" y="310"/>
                  </a:cubicBezTo>
                  <a:lnTo>
                    <a:pt x="930" y="310"/>
                  </a:lnTo>
                  <a:cubicBezTo>
                    <a:pt x="1001" y="310"/>
                    <a:pt x="1072" y="250"/>
                    <a:pt x="1096" y="179"/>
                  </a:cubicBezTo>
                  <a:cubicBezTo>
                    <a:pt x="1096" y="72"/>
                    <a:pt x="1013" y="0"/>
                    <a:pt x="9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9"/>
            <p:cNvSpPr/>
            <p:nvPr/>
          </p:nvSpPr>
          <p:spPr>
            <a:xfrm>
              <a:off x="2171975" y="3313338"/>
              <a:ext cx="7775" cy="9075"/>
            </a:xfrm>
            <a:custGeom>
              <a:rect b="b" l="l" r="r" t="t"/>
              <a:pathLst>
                <a:path extrusionOk="0" h="363" w="311">
                  <a:moveTo>
                    <a:pt x="132" y="1"/>
                  </a:moveTo>
                  <a:cubicBezTo>
                    <a:pt x="60" y="36"/>
                    <a:pt x="1" y="108"/>
                    <a:pt x="1" y="179"/>
                  </a:cubicBezTo>
                  <a:lnTo>
                    <a:pt x="1" y="203"/>
                  </a:lnTo>
                  <a:cubicBezTo>
                    <a:pt x="1" y="275"/>
                    <a:pt x="60" y="346"/>
                    <a:pt x="132" y="358"/>
                  </a:cubicBezTo>
                  <a:cubicBezTo>
                    <a:pt x="141" y="361"/>
                    <a:pt x="151" y="362"/>
                    <a:pt x="161"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9"/>
            <p:cNvSpPr/>
            <p:nvPr/>
          </p:nvSpPr>
          <p:spPr>
            <a:xfrm>
              <a:off x="2171975" y="3313338"/>
              <a:ext cx="7775" cy="9075"/>
            </a:xfrm>
            <a:custGeom>
              <a:rect b="b" l="l" r="r" t="t"/>
              <a:pathLst>
                <a:path extrusionOk="0" h="363" w="311">
                  <a:moveTo>
                    <a:pt x="132" y="1"/>
                  </a:moveTo>
                  <a:cubicBezTo>
                    <a:pt x="60" y="36"/>
                    <a:pt x="1" y="108"/>
                    <a:pt x="1" y="179"/>
                  </a:cubicBezTo>
                  <a:lnTo>
                    <a:pt x="1" y="203"/>
                  </a:lnTo>
                  <a:cubicBezTo>
                    <a:pt x="1" y="275"/>
                    <a:pt x="60" y="346"/>
                    <a:pt x="132" y="358"/>
                  </a:cubicBezTo>
                  <a:cubicBezTo>
                    <a:pt x="143" y="361"/>
                    <a:pt x="154" y="362"/>
                    <a:pt x="164"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9"/>
            <p:cNvSpPr/>
            <p:nvPr/>
          </p:nvSpPr>
          <p:spPr>
            <a:xfrm>
              <a:off x="2162000" y="3313988"/>
              <a:ext cx="27725" cy="7775"/>
            </a:xfrm>
            <a:custGeom>
              <a:rect b="b" l="l" r="r" t="t"/>
              <a:pathLst>
                <a:path extrusionOk="0" h="311" w="1109">
                  <a:moveTo>
                    <a:pt x="179" y="1"/>
                  </a:moveTo>
                  <a:cubicBezTo>
                    <a:pt x="108" y="1"/>
                    <a:pt x="36" y="60"/>
                    <a:pt x="13" y="132"/>
                  </a:cubicBezTo>
                  <a:cubicBezTo>
                    <a:pt x="1" y="227"/>
                    <a:pt x="72" y="310"/>
                    <a:pt x="179" y="310"/>
                  </a:cubicBezTo>
                  <a:lnTo>
                    <a:pt x="929" y="310"/>
                  </a:lnTo>
                  <a:cubicBezTo>
                    <a:pt x="1001" y="310"/>
                    <a:pt x="1072" y="251"/>
                    <a:pt x="1084" y="179"/>
                  </a:cubicBezTo>
                  <a:cubicBezTo>
                    <a:pt x="1108" y="72"/>
                    <a:pt x="1025"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9"/>
            <p:cNvSpPr/>
            <p:nvPr/>
          </p:nvSpPr>
          <p:spPr>
            <a:xfrm>
              <a:off x="2162000" y="3313988"/>
              <a:ext cx="27725" cy="7775"/>
            </a:xfrm>
            <a:custGeom>
              <a:rect b="b" l="l" r="r" t="t"/>
              <a:pathLst>
                <a:path extrusionOk="0" h="311" w="1109">
                  <a:moveTo>
                    <a:pt x="179" y="1"/>
                  </a:moveTo>
                  <a:cubicBezTo>
                    <a:pt x="108" y="1"/>
                    <a:pt x="36" y="61"/>
                    <a:pt x="13" y="132"/>
                  </a:cubicBezTo>
                  <a:cubicBezTo>
                    <a:pt x="1" y="227"/>
                    <a:pt x="72" y="311"/>
                    <a:pt x="179" y="311"/>
                  </a:cubicBezTo>
                  <a:lnTo>
                    <a:pt x="929" y="311"/>
                  </a:lnTo>
                  <a:cubicBezTo>
                    <a:pt x="1001" y="311"/>
                    <a:pt x="1072" y="251"/>
                    <a:pt x="1084" y="180"/>
                  </a:cubicBezTo>
                  <a:cubicBezTo>
                    <a:pt x="1108" y="72"/>
                    <a:pt x="1025"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9"/>
            <p:cNvSpPr/>
            <p:nvPr/>
          </p:nvSpPr>
          <p:spPr>
            <a:xfrm>
              <a:off x="2162000" y="3314000"/>
              <a:ext cx="27725" cy="7750"/>
            </a:xfrm>
            <a:custGeom>
              <a:rect b="b" l="l" r="r" t="t"/>
              <a:pathLst>
                <a:path extrusionOk="0" h="310" w="1109">
                  <a:moveTo>
                    <a:pt x="179" y="0"/>
                  </a:moveTo>
                  <a:cubicBezTo>
                    <a:pt x="108" y="0"/>
                    <a:pt x="36" y="60"/>
                    <a:pt x="13" y="131"/>
                  </a:cubicBezTo>
                  <a:cubicBezTo>
                    <a:pt x="1" y="226"/>
                    <a:pt x="72" y="310"/>
                    <a:pt x="179" y="310"/>
                  </a:cubicBezTo>
                  <a:lnTo>
                    <a:pt x="929" y="310"/>
                  </a:lnTo>
                  <a:cubicBezTo>
                    <a:pt x="1001" y="310"/>
                    <a:pt x="1072" y="250"/>
                    <a:pt x="1084" y="179"/>
                  </a:cubicBezTo>
                  <a:cubicBezTo>
                    <a:pt x="1108" y="72"/>
                    <a:pt x="1025" y="0"/>
                    <a:pt x="9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8" name="Google Shape;1218;p9"/>
          <p:cNvGrpSpPr/>
          <p:nvPr/>
        </p:nvGrpSpPr>
        <p:grpSpPr>
          <a:xfrm>
            <a:off x="3420007" y="1725060"/>
            <a:ext cx="397295" cy="371626"/>
            <a:chOff x="2561613" y="3196725"/>
            <a:chExt cx="272400" cy="254800"/>
          </a:xfrm>
        </p:grpSpPr>
        <p:sp>
          <p:nvSpPr>
            <p:cNvPr id="1219" name="Google Shape;1219;p9"/>
            <p:cNvSpPr/>
            <p:nvPr/>
          </p:nvSpPr>
          <p:spPr>
            <a:xfrm>
              <a:off x="2561613" y="3196725"/>
              <a:ext cx="244700" cy="211950"/>
            </a:xfrm>
            <a:custGeom>
              <a:rect b="b" l="l" r="r" t="t"/>
              <a:pathLst>
                <a:path extrusionOk="0" h="8478" w="9788">
                  <a:moveTo>
                    <a:pt x="9252" y="322"/>
                  </a:moveTo>
                  <a:cubicBezTo>
                    <a:pt x="9371" y="322"/>
                    <a:pt x="9478" y="417"/>
                    <a:pt x="9478" y="536"/>
                  </a:cubicBezTo>
                  <a:lnTo>
                    <a:pt x="9478" y="1429"/>
                  </a:lnTo>
                  <a:lnTo>
                    <a:pt x="311" y="1429"/>
                  </a:lnTo>
                  <a:lnTo>
                    <a:pt x="311" y="536"/>
                  </a:lnTo>
                  <a:cubicBezTo>
                    <a:pt x="311" y="417"/>
                    <a:pt x="418" y="322"/>
                    <a:pt x="537" y="322"/>
                  </a:cubicBezTo>
                  <a:close/>
                  <a:moveTo>
                    <a:pt x="537" y="0"/>
                  </a:moveTo>
                  <a:cubicBezTo>
                    <a:pt x="239" y="0"/>
                    <a:pt x="1" y="238"/>
                    <a:pt x="1" y="536"/>
                  </a:cubicBezTo>
                  <a:lnTo>
                    <a:pt x="1" y="8311"/>
                  </a:lnTo>
                  <a:cubicBezTo>
                    <a:pt x="1" y="8394"/>
                    <a:pt x="72" y="8477"/>
                    <a:pt x="156" y="8477"/>
                  </a:cubicBezTo>
                  <a:lnTo>
                    <a:pt x="1739" y="8477"/>
                  </a:lnTo>
                  <a:cubicBezTo>
                    <a:pt x="1763" y="8477"/>
                    <a:pt x="1787" y="8454"/>
                    <a:pt x="1799" y="8442"/>
                  </a:cubicBezTo>
                  <a:cubicBezTo>
                    <a:pt x="1918" y="8311"/>
                    <a:pt x="1823" y="8156"/>
                    <a:pt x="1692" y="8156"/>
                  </a:cubicBezTo>
                  <a:lnTo>
                    <a:pt x="322" y="8156"/>
                  </a:lnTo>
                  <a:cubicBezTo>
                    <a:pt x="311" y="8156"/>
                    <a:pt x="311" y="8156"/>
                    <a:pt x="311" y="8144"/>
                  </a:cubicBezTo>
                  <a:lnTo>
                    <a:pt x="311" y="1750"/>
                  </a:lnTo>
                  <a:lnTo>
                    <a:pt x="9478" y="1750"/>
                  </a:lnTo>
                  <a:lnTo>
                    <a:pt x="9478" y="2465"/>
                  </a:lnTo>
                  <a:cubicBezTo>
                    <a:pt x="9478" y="2536"/>
                    <a:pt x="9538" y="2608"/>
                    <a:pt x="9609" y="2620"/>
                  </a:cubicBezTo>
                  <a:cubicBezTo>
                    <a:pt x="9620" y="2622"/>
                    <a:pt x="9631" y="2624"/>
                    <a:pt x="9642" y="2624"/>
                  </a:cubicBezTo>
                  <a:cubicBezTo>
                    <a:pt x="9723" y="2624"/>
                    <a:pt x="9788" y="2549"/>
                    <a:pt x="9788" y="2465"/>
                  </a:cubicBezTo>
                  <a:lnTo>
                    <a:pt x="9788" y="536"/>
                  </a:lnTo>
                  <a:cubicBezTo>
                    <a:pt x="9788" y="238"/>
                    <a:pt x="9550" y="0"/>
                    <a:pt x="92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9"/>
            <p:cNvSpPr/>
            <p:nvPr/>
          </p:nvSpPr>
          <p:spPr>
            <a:xfrm>
              <a:off x="2592588" y="3215175"/>
              <a:ext cx="136350" cy="7750"/>
            </a:xfrm>
            <a:custGeom>
              <a:rect b="b" l="l" r="r" t="t"/>
              <a:pathLst>
                <a:path extrusionOk="0" h="310" w="5454">
                  <a:moveTo>
                    <a:pt x="191" y="0"/>
                  </a:moveTo>
                  <a:cubicBezTo>
                    <a:pt x="107" y="0"/>
                    <a:pt x="36" y="60"/>
                    <a:pt x="24" y="131"/>
                  </a:cubicBezTo>
                  <a:cubicBezTo>
                    <a:pt x="0" y="215"/>
                    <a:pt x="84" y="310"/>
                    <a:pt x="191" y="310"/>
                  </a:cubicBezTo>
                  <a:lnTo>
                    <a:pt x="5287" y="310"/>
                  </a:lnTo>
                  <a:cubicBezTo>
                    <a:pt x="5370" y="310"/>
                    <a:pt x="5441" y="250"/>
                    <a:pt x="5453" y="179"/>
                  </a:cubicBezTo>
                  <a:cubicBezTo>
                    <a:pt x="5453" y="84"/>
                    <a:pt x="5382" y="0"/>
                    <a:pt x="5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9"/>
            <p:cNvSpPr/>
            <p:nvPr/>
          </p:nvSpPr>
          <p:spPr>
            <a:xfrm>
              <a:off x="2738138" y="3213975"/>
              <a:ext cx="7750" cy="9000"/>
            </a:xfrm>
            <a:custGeom>
              <a:rect b="b" l="l" r="r" t="t"/>
              <a:pathLst>
                <a:path extrusionOk="0" h="360" w="310">
                  <a:moveTo>
                    <a:pt x="131" y="1"/>
                  </a:moveTo>
                  <a:cubicBezTo>
                    <a:pt x="60" y="25"/>
                    <a:pt x="0" y="108"/>
                    <a:pt x="0" y="179"/>
                  </a:cubicBez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9"/>
            <p:cNvSpPr/>
            <p:nvPr/>
          </p:nvSpPr>
          <p:spPr>
            <a:xfrm>
              <a:off x="2752413" y="3213975"/>
              <a:ext cx="7775" cy="9000"/>
            </a:xfrm>
            <a:custGeom>
              <a:rect b="b" l="l" r="r" t="t"/>
              <a:pathLst>
                <a:path extrusionOk="0" h="360" w="311">
                  <a:moveTo>
                    <a:pt x="132" y="1"/>
                  </a:moveTo>
                  <a:cubicBezTo>
                    <a:pt x="60" y="25"/>
                    <a:pt x="1" y="108"/>
                    <a:pt x="1" y="179"/>
                  </a:cubicBezTo>
                  <a:cubicBezTo>
                    <a:pt x="1" y="263"/>
                    <a:pt x="60" y="346"/>
                    <a:pt x="132" y="358"/>
                  </a:cubicBezTo>
                  <a:cubicBezTo>
                    <a:pt x="139" y="359"/>
                    <a:pt x="146" y="359"/>
                    <a:pt x="152" y="359"/>
                  </a:cubicBezTo>
                  <a:cubicBezTo>
                    <a:pt x="239" y="359"/>
                    <a:pt x="310" y="291"/>
                    <a:pt x="310" y="191"/>
                  </a:cubicBezTo>
                  <a:lnTo>
                    <a:pt x="310" y="167"/>
                  </a:lnTo>
                  <a:cubicBezTo>
                    <a:pt x="310" y="72"/>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9"/>
            <p:cNvSpPr/>
            <p:nvPr/>
          </p:nvSpPr>
          <p:spPr>
            <a:xfrm>
              <a:off x="2767013" y="3213975"/>
              <a:ext cx="7750" cy="9000"/>
            </a:xfrm>
            <a:custGeom>
              <a:rect b="b" l="l" r="r" t="t"/>
              <a:pathLst>
                <a:path extrusionOk="0" h="360" w="310">
                  <a:moveTo>
                    <a:pt x="131" y="1"/>
                  </a:moveTo>
                  <a:cubicBezTo>
                    <a:pt x="60" y="25"/>
                    <a:pt x="0" y="108"/>
                    <a:pt x="0" y="179"/>
                  </a:cubicBezTo>
                  <a:cubicBezTo>
                    <a:pt x="0" y="263"/>
                    <a:pt x="60" y="346"/>
                    <a:pt x="131" y="358"/>
                  </a:cubicBezTo>
                  <a:cubicBezTo>
                    <a:pt x="137" y="359"/>
                    <a:pt x="143" y="359"/>
                    <a:pt x="150" y="359"/>
                  </a:cubicBezTo>
                  <a:cubicBezTo>
                    <a:pt x="228" y="359"/>
                    <a:pt x="310" y="291"/>
                    <a:pt x="310" y="191"/>
                  </a:cubicBezTo>
                  <a:lnTo>
                    <a:pt x="310" y="167"/>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9"/>
            <p:cNvSpPr/>
            <p:nvPr/>
          </p:nvSpPr>
          <p:spPr>
            <a:xfrm>
              <a:off x="2616088" y="3270425"/>
              <a:ext cx="217925" cy="181100"/>
            </a:xfrm>
            <a:custGeom>
              <a:rect b="b" l="l" r="r" t="t"/>
              <a:pathLst>
                <a:path extrusionOk="0" h="7244" w="8717">
                  <a:moveTo>
                    <a:pt x="4945" y="301"/>
                  </a:moveTo>
                  <a:cubicBezTo>
                    <a:pt x="5571" y="301"/>
                    <a:pt x="6073" y="812"/>
                    <a:pt x="6073" y="1434"/>
                  </a:cubicBezTo>
                  <a:cubicBezTo>
                    <a:pt x="6061" y="1565"/>
                    <a:pt x="6049" y="1672"/>
                    <a:pt x="6013" y="1791"/>
                  </a:cubicBezTo>
                  <a:cubicBezTo>
                    <a:pt x="5926" y="1786"/>
                    <a:pt x="5839" y="1784"/>
                    <a:pt x="5752" y="1784"/>
                  </a:cubicBezTo>
                  <a:cubicBezTo>
                    <a:pt x="5601" y="1784"/>
                    <a:pt x="5450" y="1792"/>
                    <a:pt x="5299" y="1815"/>
                  </a:cubicBezTo>
                  <a:cubicBezTo>
                    <a:pt x="5216" y="1838"/>
                    <a:pt x="5120" y="1898"/>
                    <a:pt x="5085" y="1969"/>
                  </a:cubicBezTo>
                  <a:cubicBezTo>
                    <a:pt x="5037" y="2041"/>
                    <a:pt x="5001" y="2148"/>
                    <a:pt x="5037" y="2231"/>
                  </a:cubicBezTo>
                  <a:lnTo>
                    <a:pt x="5109" y="2565"/>
                  </a:lnTo>
                  <a:cubicBezTo>
                    <a:pt x="5055" y="2571"/>
                    <a:pt x="4998" y="2574"/>
                    <a:pt x="4943" y="2574"/>
                  </a:cubicBezTo>
                  <a:cubicBezTo>
                    <a:pt x="4888" y="2574"/>
                    <a:pt x="4835" y="2571"/>
                    <a:pt x="4787" y="2565"/>
                  </a:cubicBezTo>
                  <a:lnTo>
                    <a:pt x="4870" y="2231"/>
                  </a:lnTo>
                  <a:lnTo>
                    <a:pt x="4870" y="2136"/>
                  </a:lnTo>
                  <a:cubicBezTo>
                    <a:pt x="4870" y="2077"/>
                    <a:pt x="4859" y="2017"/>
                    <a:pt x="4823" y="1969"/>
                  </a:cubicBezTo>
                  <a:cubicBezTo>
                    <a:pt x="4787" y="1898"/>
                    <a:pt x="4692" y="1838"/>
                    <a:pt x="4609" y="1815"/>
                  </a:cubicBezTo>
                  <a:cubicBezTo>
                    <a:pt x="4453" y="1791"/>
                    <a:pt x="4288" y="1773"/>
                    <a:pt x="4126" y="1773"/>
                  </a:cubicBezTo>
                  <a:cubicBezTo>
                    <a:pt x="4039" y="1773"/>
                    <a:pt x="3953" y="1778"/>
                    <a:pt x="3870" y="1791"/>
                  </a:cubicBezTo>
                  <a:cubicBezTo>
                    <a:pt x="3847" y="1684"/>
                    <a:pt x="3835" y="1577"/>
                    <a:pt x="3811" y="1457"/>
                  </a:cubicBezTo>
                  <a:cubicBezTo>
                    <a:pt x="3799" y="850"/>
                    <a:pt x="4287" y="326"/>
                    <a:pt x="4882" y="303"/>
                  </a:cubicBezTo>
                  <a:cubicBezTo>
                    <a:pt x="4904" y="301"/>
                    <a:pt x="4925" y="301"/>
                    <a:pt x="4945" y="301"/>
                  </a:cubicBezTo>
                  <a:close/>
                  <a:moveTo>
                    <a:pt x="5192" y="2874"/>
                  </a:moveTo>
                  <a:lnTo>
                    <a:pt x="5478" y="4041"/>
                  </a:lnTo>
                  <a:cubicBezTo>
                    <a:pt x="5299" y="4113"/>
                    <a:pt x="5120" y="4136"/>
                    <a:pt x="4942" y="4136"/>
                  </a:cubicBezTo>
                  <a:cubicBezTo>
                    <a:pt x="4763" y="4136"/>
                    <a:pt x="4585" y="4113"/>
                    <a:pt x="4406" y="4041"/>
                  </a:cubicBezTo>
                  <a:lnTo>
                    <a:pt x="4704" y="2874"/>
                  </a:lnTo>
                  <a:cubicBezTo>
                    <a:pt x="4775" y="2886"/>
                    <a:pt x="4859" y="2886"/>
                    <a:pt x="4942" y="2886"/>
                  </a:cubicBezTo>
                  <a:cubicBezTo>
                    <a:pt x="5037" y="2886"/>
                    <a:pt x="5109" y="2886"/>
                    <a:pt x="5192" y="2874"/>
                  </a:cubicBezTo>
                  <a:close/>
                  <a:moveTo>
                    <a:pt x="5561" y="4351"/>
                  </a:moveTo>
                  <a:lnTo>
                    <a:pt x="5752" y="5136"/>
                  </a:lnTo>
                  <a:cubicBezTo>
                    <a:pt x="5513" y="5303"/>
                    <a:pt x="5228" y="5387"/>
                    <a:pt x="4942" y="5387"/>
                  </a:cubicBezTo>
                  <a:cubicBezTo>
                    <a:pt x="4668" y="5387"/>
                    <a:pt x="4382" y="5303"/>
                    <a:pt x="4144" y="5136"/>
                  </a:cubicBezTo>
                  <a:lnTo>
                    <a:pt x="4335" y="4351"/>
                  </a:lnTo>
                  <a:cubicBezTo>
                    <a:pt x="4525" y="4422"/>
                    <a:pt x="4739" y="4458"/>
                    <a:pt x="4942" y="4458"/>
                  </a:cubicBezTo>
                  <a:cubicBezTo>
                    <a:pt x="5156" y="4458"/>
                    <a:pt x="5359" y="4422"/>
                    <a:pt x="5561" y="4351"/>
                  </a:cubicBezTo>
                  <a:close/>
                  <a:moveTo>
                    <a:pt x="5823" y="5470"/>
                  </a:moveTo>
                  <a:lnTo>
                    <a:pt x="5918" y="5827"/>
                  </a:lnTo>
                  <a:cubicBezTo>
                    <a:pt x="5632" y="6160"/>
                    <a:pt x="5287" y="6339"/>
                    <a:pt x="4930" y="6339"/>
                  </a:cubicBezTo>
                  <a:cubicBezTo>
                    <a:pt x="4573" y="6339"/>
                    <a:pt x="4228" y="6160"/>
                    <a:pt x="3954" y="5827"/>
                  </a:cubicBezTo>
                  <a:lnTo>
                    <a:pt x="4037" y="5470"/>
                  </a:lnTo>
                  <a:cubicBezTo>
                    <a:pt x="4311" y="5625"/>
                    <a:pt x="4620" y="5708"/>
                    <a:pt x="4930" y="5708"/>
                  </a:cubicBezTo>
                  <a:cubicBezTo>
                    <a:pt x="5240" y="5708"/>
                    <a:pt x="5537" y="5613"/>
                    <a:pt x="5823" y="5470"/>
                  </a:cubicBezTo>
                  <a:close/>
                  <a:moveTo>
                    <a:pt x="4097" y="2088"/>
                  </a:moveTo>
                  <a:cubicBezTo>
                    <a:pt x="4228" y="2088"/>
                    <a:pt x="4382" y="2100"/>
                    <a:pt x="4513" y="2112"/>
                  </a:cubicBezTo>
                  <a:cubicBezTo>
                    <a:pt x="4525" y="2112"/>
                    <a:pt x="4525" y="2112"/>
                    <a:pt x="4525" y="2136"/>
                  </a:cubicBezTo>
                  <a:lnTo>
                    <a:pt x="4525" y="2148"/>
                  </a:lnTo>
                  <a:lnTo>
                    <a:pt x="4037" y="4077"/>
                  </a:lnTo>
                  <a:lnTo>
                    <a:pt x="3358" y="6922"/>
                  </a:lnTo>
                  <a:cubicBezTo>
                    <a:pt x="3358" y="6922"/>
                    <a:pt x="3358" y="6934"/>
                    <a:pt x="3335" y="6934"/>
                  </a:cubicBezTo>
                  <a:lnTo>
                    <a:pt x="3323" y="6934"/>
                  </a:lnTo>
                  <a:cubicBezTo>
                    <a:pt x="2084" y="6541"/>
                    <a:pt x="1370" y="5232"/>
                    <a:pt x="1691" y="3982"/>
                  </a:cubicBezTo>
                  <a:cubicBezTo>
                    <a:pt x="1965" y="2862"/>
                    <a:pt x="2977" y="2088"/>
                    <a:pt x="4097" y="2088"/>
                  </a:cubicBezTo>
                  <a:close/>
                  <a:moveTo>
                    <a:pt x="7445" y="1"/>
                  </a:moveTo>
                  <a:cubicBezTo>
                    <a:pt x="7364" y="1"/>
                    <a:pt x="7299" y="77"/>
                    <a:pt x="7299" y="172"/>
                  </a:cubicBezTo>
                  <a:lnTo>
                    <a:pt x="7299" y="2231"/>
                  </a:lnTo>
                  <a:cubicBezTo>
                    <a:pt x="7002" y="2041"/>
                    <a:pt x="6668" y="1910"/>
                    <a:pt x="6335" y="1827"/>
                  </a:cubicBezTo>
                  <a:cubicBezTo>
                    <a:pt x="6359" y="1696"/>
                    <a:pt x="6394" y="1577"/>
                    <a:pt x="6394" y="1446"/>
                  </a:cubicBezTo>
                  <a:cubicBezTo>
                    <a:pt x="6394" y="672"/>
                    <a:pt x="5763" y="29"/>
                    <a:pt x="4990" y="5"/>
                  </a:cubicBezTo>
                  <a:cubicBezTo>
                    <a:pt x="4968" y="4"/>
                    <a:pt x="4947" y="4"/>
                    <a:pt x="4925" y="4"/>
                  </a:cubicBezTo>
                  <a:cubicBezTo>
                    <a:pt x="4133" y="4"/>
                    <a:pt x="3489" y="645"/>
                    <a:pt x="3489" y="1446"/>
                  </a:cubicBezTo>
                  <a:cubicBezTo>
                    <a:pt x="3489" y="1577"/>
                    <a:pt x="3501" y="1707"/>
                    <a:pt x="3549" y="1827"/>
                  </a:cubicBezTo>
                  <a:cubicBezTo>
                    <a:pt x="3204" y="1910"/>
                    <a:pt x="2894" y="2041"/>
                    <a:pt x="2596" y="2219"/>
                  </a:cubicBezTo>
                  <a:cubicBezTo>
                    <a:pt x="2001" y="2612"/>
                    <a:pt x="1572" y="3208"/>
                    <a:pt x="1406" y="3886"/>
                  </a:cubicBezTo>
                  <a:cubicBezTo>
                    <a:pt x="1299" y="4315"/>
                    <a:pt x="1287" y="4767"/>
                    <a:pt x="1394" y="5196"/>
                  </a:cubicBezTo>
                  <a:lnTo>
                    <a:pt x="179" y="5196"/>
                  </a:lnTo>
                  <a:cubicBezTo>
                    <a:pt x="108" y="5196"/>
                    <a:pt x="37" y="5256"/>
                    <a:pt x="25" y="5327"/>
                  </a:cubicBezTo>
                  <a:cubicBezTo>
                    <a:pt x="1" y="5422"/>
                    <a:pt x="84" y="5506"/>
                    <a:pt x="179" y="5506"/>
                  </a:cubicBezTo>
                  <a:lnTo>
                    <a:pt x="1489" y="5506"/>
                  </a:lnTo>
                  <a:cubicBezTo>
                    <a:pt x="1537" y="5637"/>
                    <a:pt x="1608" y="5791"/>
                    <a:pt x="1691" y="5922"/>
                  </a:cubicBezTo>
                  <a:cubicBezTo>
                    <a:pt x="2025" y="6553"/>
                    <a:pt x="2596" y="7006"/>
                    <a:pt x="3263" y="7232"/>
                  </a:cubicBezTo>
                  <a:cubicBezTo>
                    <a:pt x="3299" y="7244"/>
                    <a:pt x="3335" y="7244"/>
                    <a:pt x="3370" y="7244"/>
                  </a:cubicBezTo>
                  <a:cubicBezTo>
                    <a:pt x="3430" y="7244"/>
                    <a:pt x="3489" y="7232"/>
                    <a:pt x="3537" y="7208"/>
                  </a:cubicBezTo>
                  <a:cubicBezTo>
                    <a:pt x="3620" y="7161"/>
                    <a:pt x="3680" y="7089"/>
                    <a:pt x="3692" y="6994"/>
                  </a:cubicBezTo>
                  <a:lnTo>
                    <a:pt x="3906" y="6184"/>
                  </a:lnTo>
                  <a:cubicBezTo>
                    <a:pt x="4216" y="6482"/>
                    <a:pt x="4585" y="6637"/>
                    <a:pt x="4978" y="6637"/>
                  </a:cubicBezTo>
                  <a:cubicBezTo>
                    <a:pt x="5359" y="6637"/>
                    <a:pt x="5740" y="6482"/>
                    <a:pt x="6049" y="6184"/>
                  </a:cubicBezTo>
                  <a:lnTo>
                    <a:pt x="6252" y="6994"/>
                  </a:lnTo>
                  <a:cubicBezTo>
                    <a:pt x="6287" y="7089"/>
                    <a:pt x="6347" y="7161"/>
                    <a:pt x="6418" y="7208"/>
                  </a:cubicBezTo>
                  <a:cubicBezTo>
                    <a:pt x="6466" y="7232"/>
                    <a:pt x="6525" y="7244"/>
                    <a:pt x="6585" y="7244"/>
                  </a:cubicBezTo>
                  <a:cubicBezTo>
                    <a:pt x="6609" y="7244"/>
                    <a:pt x="6656" y="7244"/>
                    <a:pt x="6692" y="7232"/>
                  </a:cubicBezTo>
                  <a:cubicBezTo>
                    <a:pt x="6942" y="7149"/>
                    <a:pt x="7192" y="7030"/>
                    <a:pt x="7418" y="6863"/>
                  </a:cubicBezTo>
                  <a:cubicBezTo>
                    <a:pt x="7478" y="6815"/>
                    <a:pt x="7502" y="6732"/>
                    <a:pt x="7478" y="6649"/>
                  </a:cubicBezTo>
                  <a:cubicBezTo>
                    <a:pt x="7447" y="6594"/>
                    <a:pt x="7390" y="6570"/>
                    <a:pt x="7335" y="6570"/>
                  </a:cubicBezTo>
                  <a:cubicBezTo>
                    <a:pt x="7305" y="6570"/>
                    <a:pt x="7276" y="6577"/>
                    <a:pt x="7252" y="6589"/>
                  </a:cubicBezTo>
                  <a:cubicBezTo>
                    <a:pt x="7061" y="6732"/>
                    <a:pt x="6835" y="6851"/>
                    <a:pt x="6597" y="6922"/>
                  </a:cubicBezTo>
                  <a:lnTo>
                    <a:pt x="6585" y="6922"/>
                  </a:lnTo>
                  <a:lnTo>
                    <a:pt x="6573" y="6911"/>
                  </a:lnTo>
                  <a:lnTo>
                    <a:pt x="5382" y="2148"/>
                  </a:lnTo>
                  <a:lnTo>
                    <a:pt x="5382" y="2124"/>
                  </a:lnTo>
                  <a:lnTo>
                    <a:pt x="5394" y="2112"/>
                  </a:lnTo>
                  <a:cubicBezTo>
                    <a:pt x="5537" y="2087"/>
                    <a:pt x="5678" y="2075"/>
                    <a:pt x="5819" y="2075"/>
                  </a:cubicBezTo>
                  <a:cubicBezTo>
                    <a:pt x="6936" y="2075"/>
                    <a:pt x="7954" y="2847"/>
                    <a:pt x="8240" y="3958"/>
                  </a:cubicBezTo>
                  <a:cubicBezTo>
                    <a:pt x="8430" y="4744"/>
                    <a:pt x="8240" y="5577"/>
                    <a:pt x="7716" y="6196"/>
                  </a:cubicBezTo>
                  <a:cubicBezTo>
                    <a:pt x="7668" y="6256"/>
                    <a:pt x="7657" y="6339"/>
                    <a:pt x="7716" y="6399"/>
                  </a:cubicBezTo>
                  <a:cubicBezTo>
                    <a:pt x="7746" y="6434"/>
                    <a:pt x="7790" y="6452"/>
                    <a:pt x="7835" y="6452"/>
                  </a:cubicBezTo>
                  <a:cubicBezTo>
                    <a:pt x="7880" y="6452"/>
                    <a:pt x="7924" y="6434"/>
                    <a:pt x="7954" y="6399"/>
                  </a:cubicBezTo>
                  <a:cubicBezTo>
                    <a:pt x="8490" y="5732"/>
                    <a:pt x="8716" y="4779"/>
                    <a:pt x="8490" y="3898"/>
                  </a:cubicBezTo>
                  <a:cubicBezTo>
                    <a:pt x="8359" y="3339"/>
                    <a:pt x="8038" y="2850"/>
                    <a:pt x="7609" y="2469"/>
                  </a:cubicBezTo>
                  <a:lnTo>
                    <a:pt x="7609" y="172"/>
                  </a:lnTo>
                  <a:cubicBezTo>
                    <a:pt x="7609" y="88"/>
                    <a:pt x="7549" y="17"/>
                    <a:pt x="7478" y="5"/>
                  </a:cubicBezTo>
                  <a:cubicBezTo>
                    <a:pt x="7467" y="2"/>
                    <a:pt x="7456" y="1"/>
                    <a:pt x="74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9"/>
            <p:cNvSpPr/>
            <p:nvPr/>
          </p:nvSpPr>
          <p:spPr>
            <a:xfrm>
              <a:off x="2782188" y="3363400"/>
              <a:ext cx="35450" cy="35150"/>
            </a:xfrm>
            <a:custGeom>
              <a:rect b="b" l="l" r="r" t="t"/>
              <a:pathLst>
                <a:path extrusionOk="0" h="1406" w="1418">
                  <a:moveTo>
                    <a:pt x="703" y="322"/>
                  </a:moveTo>
                  <a:cubicBezTo>
                    <a:pt x="905" y="322"/>
                    <a:pt x="1084" y="501"/>
                    <a:pt x="1084" y="703"/>
                  </a:cubicBezTo>
                  <a:cubicBezTo>
                    <a:pt x="1084" y="929"/>
                    <a:pt x="917"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394" y="1096"/>
                    <a:pt x="1394" y="703"/>
                  </a:cubicBezTo>
                  <a:cubicBezTo>
                    <a:pt x="1417" y="322"/>
                    <a:pt x="1084"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9"/>
            <p:cNvSpPr/>
            <p:nvPr/>
          </p:nvSpPr>
          <p:spPr>
            <a:xfrm>
              <a:off x="2661938" y="3363400"/>
              <a:ext cx="35450" cy="35150"/>
            </a:xfrm>
            <a:custGeom>
              <a:rect b="b" l="l" r="r" t="t"/>
              <a:pathLst>
                <a:path extrusionOk="0" h="1406" w="1418">
                  <a:moveTo>
                    <a:pt x="703" y="322"/>
                  </a:moveTo>
                  <a:cubicBezTo>
                    <a:pt x="905" y="322"/>
                    <a:pt x="1084" y="501"/>
                    <a:pt x="1084" y="703"/>
                  </a:cubicBezTo>
                  <a:cubicBezTo>
                    <a:pt x="1084" y="929"/>
                    <a:pt x="929"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405" y="1096"/>
                    <a:pt x="1405" y="703"/>
                  </a:cubicBezTo>
                  <a:cubicBezTo>
                    <a:pt x="1417" y="322"/>
                    <a:pt x="1084"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9"/>
            <p:cNvSpPr/>
            <p:nvPr/>
          </p:nvSpPr>
          <p:spPr>
            <a:xfrm>
              <a:off x="2710738" y="3257450"/>
              <a:ext cx="7775" cy="17600"/>
            </a:xfrm>
            <a:custGeom>
              <a:rect b="b" l="l" r="r" t="t"/>
              <a:pathLst>
                <a:path extrusionOk="0" h="704" w="311">
                  <a:moveTo>
                    <a:pt x="132" y="0"/>
                  </a:moveTo>
                  <a:cubicBezTo>
                    <a:pt x="61" y="12"/>
                    <a:pt x="1" y="95"/>
                    <a:pt x="1" y="167"/>
                  </a:cubicBezTo>
                  <a:lnTo>
                    <a:pt x="1" y="536"/>
                  </a:lnTo>
                  <a:cubicBezTo>
                    <a:pt x="1" y="607"/>
                    <a:pt x="61" y="691"/>
                    <a:pt x="132" y="703"/>
                  </a:cubicBezTo>
                  <a:cubicBezTo>
                    <a:pt x="139" y="703"/>
                    <a:pt x="146" y="704"/>
                    <a:pt x="153" y="704"/>
                  </a:cubicBezTo>
                  <a:cubicBezTo>
                    <a:pt x="239" y="704"/>
                    <a:pt x="311" y="635"/>
                    <a:pt x="311" y="536"/>
                  </a:cubicBezTo>
                  <a:lnTo>
                    <a:pt x="311" y="167"/>
                  </a:lnTo>
                  <a:cubicBezTo>
                    <a:pt x="311" y="71"/>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9"/>
            <p:cNvSpPr/>
            <p:nvPr/>
          </p:nvSpPr>
          <p:spPr>
            <a:xfrm>
              <a:off x="2760463" y="3257450"/>
              <a:ext cx="7750" cy="17600"/>
            </a:xfrm>
            <a:custGeom>
              <a:rect b="b" l="l" r="r" t="t"/>
              <a:pathLst>
                <a:path extrusionOk="0" h="704" w="310">
                  <a:moveTo>
                    <a:pt x="131" y="0"/>
                  </a:moveTo>
                  <a:cubicBezTo>
                    <a:pt x="60" y="12"/>
                    <a:pt x="0" y="95"/>
                    <a:pt x="0" y="167"/>
                  </a:cubicBezTo>
                  <a:lnTo>
                    <a:pt x="0" y="536"/>
                  </a:lnTo>
                  <a:cubicBezTo>
                    <a:pt x="0" y="607"/>
                    <a:pt x="60" y="691"/>
                    <a:pt x="131" y="703"/>
                  </a:cubicBezTo>
                  <a:cubicBezTo>
                    <a:pt x="138" y="703"/>
                    <a:pt x="145" y="704"/>
                    <a:pt x="152" y="704"/>
                  </a:cubicBezTo>
                  <a:cubicBezTo>
                    <a:pt x="238" y="704"/>
                    <a:pt x="310" y="635"/>
                    <a:pt x="310" y="536"/>
                  </a:cubicBezTo>
                  <a:lnTo>
                    <a:pt x="310" y="167"/>
                  </a:lnTo>
                  <a:cubicBezTo>
                    <a:pt x="310" y="71"/>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9"/>
            <p:cNvSpPr/>
            <p:nvPr/>
          </p:nvSpPr>
          <p:spPr>
            <a:xfrm>
              <a:off x="2585138" y="3275600"/>
              <a:ext cx="95875" cy="34250"/>
            </a:xfrm>
            <a:custGeom>
              <a:rect b="b" l="l" r="r" t="t"/>
              <a:pathLst>
                <a:path extrusionOk="0" h="1370" w="3835">
                  <a:moveTo>
                    <a:pt x="1941" y="322"/>
                  </a:moveTo>
                  <a:lnTo>
                    <a:pt x="2703" y="1072"/>
                  </a:lnTo>
                  <a:lnTo>
                    <a:pt x="1941" y="1072"/>
                  </a:lnTo>
                  <a:lnTo>
                    <a:pt x="1179" y="322"/>
                  </a:lnTo>
                  <a:close/>
                  <a:moveTo>
                    <a:pt x="3465" y="322"/>
                  </a:moveTo>
                  <a:cubicBezTo>
                    <a:pt x="3489" y="322"/>
                    <a:pt x="3525" y="346"/>
                    <a:pt x="3525" y="369"/>
                  </a:cubicBezTo>
                  <a:lnTo>
                    <a:pt x="3525" y="1012"/>
                  </a:lnTo>
                  <a:cubicBezTo>
                    <a:pt x="3525" y="1048"/>
                    <a:pt x="3489" y="1072"/>
                    <a:pt x="3465" y="1072"/>
                  </a:cubicBezTo>
                  <a:lnTo>
                    <a:pt x="3132" y="1072"/>
                  </a:lnTo>
                  <a:cubicBezTo>
                    <a:pt x="3132" y="1072"/>
                    <a:pt x="3132" y="1060"/>
                    <a:pt x="3120" y="1060"/>
                  </a:cubicBezTo>
                  <a:lnTo>
                    <a:pt x="2370" y="322"/>
                  </a:lnTo>
                  <a:close/>
                  <a:moveTo>
                    <a:pt x="763" y="334"/>
                  </a:moveTo>
                  <a:lnTo>
                    <a:pt x="1525" y="1096"/>
                  </a:lnTo>
                  <a:lnTo>
                    <a:pt x="382" y="1096"/>
                  </a:lnTo>
                  <a:lnTo>
                    <a:pt x="382" y="1072"/>
                  </a:lnTo>
                  <a:cubicBezTo>
                    <a:pt x="346" y="1072"/>
                    <a:pt x="322" y="1048"/>
                    <a:pt x="322" y="1012"/>
                  </a:cubicBezTo>
                  <a:lnTo>
                    <a:pt x="322" y="393"/>
                  </a:lnTo>
                  <a:cubicBezTo>
                    <a:pt x="322" y="357"/>
                    <a:pt x="346" y="334"/>
                    <a:pt x="382" y="334"/>
                  </a:cubicBezTo>
                  <a:close/>
                  <a:moveTo>
                    <a:pt x="382" y="0"/>
                  </a:moveTo>
                  <a:cubicBezTo>
                    <a:pt x="167" y="0"/>
                    <a:pt x="1" y="167"/>
                    <a:pt x="1" y="381"/>
                  </a:cubicBezTo>
                  <a:lnTo>
                    <a:pt x="1" y="1000"/>
                  </a:lnTo>
                  <a:cubicBezTo>
                    <a:pt x="1" y="1215"/>
                    <a:pt x="167" y="1370"/>
                    <a:pt x="382" y="1370"/>
                  </a:cubicBezTo>
                  <a:lnTo>
                    <a:pt x="3441" y="1370"/>
                  </a:lnTo>
                  <a:cubicBezTo>
                    <a:pt x="3656" y="1370"/>
                    <a:pt x="3822" y="1215"/>
                    <a:pt x="3822" y="1000"/>
                  </a:cubicBezTo>
                  <a:lnTo>
                    <a:pt x="3822" y="381"/>
                  </a:lnTo>
                  <a:cubicBezTo>
                    <a:pt x="3834" y="167"/>
                    <a:pt x="3656" y="0"/>
                    <a:pt x="34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9"/>
            <p:cNvSpPr/>
            <p:nvPr/>
          </p:nvSpPr>
          <p:spPr>
            <a:xfrm>
              <a:off x="2596738" y="3323225"/>
              <a:ext cx="7775" cy="9050"/>
            </a:xfrm>
            <a:custGeom>
              <a:rect b="b" l="l" r="r" t="t"/>
              <a:pathLst>
                <a:path extrusionOk="0" h="362" w="311">
                  <a:moveTo>
                    <a:pt x="132" y="0"/>
                  </a:moveTo>
                  <a:cubicBezTo>
                    <a:pt x="60" y="24"/>
                    <a:pt x="1" y="96"/>
                    <a:pt x="1" y="179"/>
                  </a:cubicBezTo>
                  <a:lnTo>
                    <a:pt x="1" y="203"/>
                  </a:lnTo>
                  <a:cubicBezTo>
                    <a:pt x="1" y="274"/>
                    <a:pt x="60" y="346"/>
                    <a:pt x="132" y="357"/>
                  </a:cubicBezTo>
                  <a:cubicBezTo>
                    <a:pt x="143" y="360"/>
                    <a:pt x="154" y="362"/>
                    <a:pt x="165" y="362"/>
                  </a:cubicBezTo>
                  <a:cubicBezTo>
                    <a:pt x="245" y="362"/>
                    <a:pt x="310" y="287"/>
                    <a:pt x="310" y="203"/>
                  </a:cubicBezTo>
                  <a:lnTo>
                    <a:pt x="310" y="167"/>
                  </a:lnTo>
                  <a:cubicBezTo>
                    <a:pt x="310" y="84"/>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9"/>
            <p:cNvSpPr/>
            <p:nvPr/>
          </p:nvSpPr>
          <p:spPr>
            <a:xfrm>
              <a:off x="2608663" y="3323225"/>
              <a:ext cx="8050" cy="9050"/>
            </a:xfrm>
            <a:custGeom>
              <a:rect b="b" l="l" r="r" t="t"/>
              <a:pathLst>
                <a:path extrusionOk="0" h="362" w="322">
                  <a:moveTo>
                    <a:pt x="143" y="0"/>
                  </a:moveTo>
                  <a:cubicBezTo>
                    <a:pt x="60" y="24"/>
                    <a:pt x="0" y="96"/>
                    <a:pt x="0" y="179"/>
                  </a:cubicBezTo>
                  <a:lnTo>
                    <a:pt x="0" y="203"/>
                  </a:lnTo>
                  <a:cubicBezTo>
                    <a:pt x="0" y="274"/>
                    <a:pt x="60" y="346"/>
                    <a:pt x="143" y="357"/>
                  </a:cubicBezTo>
                  <a:cubicBezTo>
                    <a:pt x="153" y="360"/>
                    <a:pt x="163" y="362"/>
                    <a:pt x="173" y="362"/>
                  </a:cubicBezTo>
                  <a:cubicBezTo>
                    <a:pt x="247" y="362"/>
                    <a:pt x="322" y="287"/>
                    <a:pt x="322" y="203"/>
                  </a:cubicBezTo>
                  <a:lnTo>
                    <a:pt x="322" y="167"/>
                  </a:lnTo>
                  <a:cubicBezTo>
                    <a:pt x="322" y="84"/>
                    <a:pt x="238"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9"/>
            <p:cNvSpPr/>
            <p:nvPr/>
          </p:nvSpPr>
          <p:spPr>
            <a:xfrm>
              <a:off x="2593188" y="3339300"/>
              <a:ext cx="27100" cy="7750"/>
            </a:xfrm>
            <a:custGeom>
              <a:rect b="b" l="l" r="r" t="t"/>
              <a:pathLst>
                <a:path extrusionOk="0" h="310" w="1084">
                  <a:moveTo>
                    <a:pt x="179" y="0"/>
                  </a:moveTo>
                  <a:cubicBezTo>
                    <a:pt x="107" y="0"/>
                    <a:pt x="24" y="60"/>
                    <a:pt x="12" y="131"/>
                  </a:cubicBezTo>
                  <a:cubicBezTo>
                    <a:pt x="0" y="226"/>
                    <a:pt x="71" y="310"/>
                    <a:pt x="179" y="310"/>
                  </a:cubicBezTo>
                  <a:lnTo>
                    <a:pt x="917" y="310"/>
                  </a:lnTo>
                  <a:cubicBezTo>
                    <a:pt x="1000" y="310"/>
                    <a:pt x="1072" y="250"/>
                    <a:pt x="1083" y="179"/>
                  </a:cubicBezTo>
                  <a:cubicBezTo>
                    <a:pt x="1083" y="72"/>
                    <a:pt x="1012" y="0"/>
                    <a:pt x="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9"/>
            <p:cNvSpPr/>
            <p:nvPr/>
          </p:nvSpPr>
          <p:spPr>
            <a:xfrm>
              <a:off x="2593188" y="3350900"/>
              <a:ext cx="50625" cy="7775"/>
            </a:xfrm>
            <a:custGeom>
              <a:rect b="b" l="l" r="r" t="t"/>
              <a:pathLst>
                <a:path extrusionOk="0" h="311" w="2025">
                  <a:moveTo>
                    <a:pt x="179" y="1"/>
                  </a:moveTo>
                  <a:cubicBezTo>
                    <a:pt x="107" y="1"/>
                    <a:pt x="24" y="60"/>
                    <a:pt x="12" y="132"/>
                  </a:cubicBezTo>
                  <a:cubicBezTo>
                    <a:pt x="0" y="227"/>
                    <a:pt x="71" y="310"/>
                    <a:pt x="179" y="310"/>
                  </a:cubicBezTo>
                  <a:lnTo>
                    <a:pt x="1857" y="310"/>
                  </a:lnTo>
                  <a:cubicBezTo>
                    <a:pt x="1929" y="310"/>
                    <a:pt x="2012" y="251"/>
                    <a:pt x="2024" y="179"/>
                  </a:cubicBezTo>
                  <a:cubicBezTo>
                    <a:pt x="2024" y="72"/>
                    <a:pt x="1953" y="1"/>
                    <a:pt x="18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9"/>
            <p:cNvSpPr/>
            <p:nvPr/>
          </p:nvSpPr>
          <p:spPr>
            <a:xfrm>
              <a:off x="2593188" y="3362800"/>
              <a:ext cx="50625" cy="7775"/>
            </a:xfrm>
            <a:custGeom>
              <a:rect b="b" l="l" r="r" t="t"/>
              <a:pathLst>
                <a:path extrusionOk="0" h="311" w="2025">
                  <a:moveTo>
                    <a:pt x="179" y="1"/>
                  </a:moveTo>
                  <a:cubicBezTo>
                    <a:pt x="107" y="1"/>
                    <a:pt x="24" y="60"/>
                    <a:pt x="12" y="132"/>
                  </a:cubicBezTo>
                  <a:cubicBezTo>
                    <a:pt x="0" y="227"/>
                    <a:pt x="71" y="310"/>
                    <a:pt x="179" y="310"/>
                  </a:cubicBezTo>
                  <a:lnTo>
                    <a:pt x="1857" y="310"/>
                  </a:lnTo>
                  <a:cubicBezTo>
                    <a:pt x="1929" y="310"/>
                    <a:pt x="2012" y="251"/>
                    <a:pt x="2024" y="179"/>
                  </a:cubicBezTo>
                  <a:cubicBezTo>
                    <a:pt x="2024" y="84"/>
                    <a:pt x="1953" y="1"/>
                    <a:pt x="18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5" name="Google Shape;1235;p9"/>
          <p:cNvGrpSpPr/>
          <p:nvPr/>
        </p:nvGrpSpPr>
        <p:grpSpPr>
          <a:xfrm>
            <a:off x="3420167" y="3511946"/>
            <a:ext cx="397311" cy="359556"/>
            <a:chOff x="3132238" y="3196725"/>
            <a:chExt cx="269400" cy="243800"/>
          </a:xfrm>
        </p:grpSpPr>
        <p:sp>
          <p:nvSpPr>
            <p:cNvPr id="1236" name="Google Shape;1236;p9"/>
            <p:cNvSpPr/>
            <p:nvPr/>
          </p:nvSpPr>
          <p:spPr>
            <a:xfrm>
              <a:off x="3132238" y="3196725"/>
              <a:ext cx="269400" cy="243800"/>
            </a:xfrm>
            <a:custGeom>
              <a:rect b="b" l="l" r="r" t="t"/>
              <a:pathLst>
                <a:path extrusionOk="0" h="9752" w="10776">
                  <a:moveTo>
                    <a:pt x="6525" y="8061"/>
                  </a:moveTo>
                  <a:cubicBezTo>
                    <a:pt x="6620" y="8477"/>
                    <a:pt x="6858" y="9025"/>
                    <a:pt x="7382" y="9406"/>
                  </a:cubicBezTo>
                  <a:lnTo>
                    <a:pt x="7382" y="9430"/>
                  </a:lnTo>
                  <a:lnTo>
                    <a:pt x="3453" y="9430"/>
                  </a:lnTo>
                  <a:lnTo>
                    <a:pt x="3453" y="9406"/>
                  </a:lnTo>
                  <a:cubicBezTo>
                    <a:pt x="3977" y="9013"/>
                    <a:pt x="4215" y="8477"/>
                    <a:pt x="4310" y="8061"/>
                  </a:cubicBezTo>
                  <a:close/>
                  <a:moveTo>
                    <a:pt x="941" y="0"/>
                  </a:moveTo>
                  <a:cubicBezTo>
                    <a:pt x="417" y="0"/>
                    <a:pt x="0" y="417"/>
                    <a:pt x="0" y="941"/>
                  </a:cubicBezTo>
                  <a:lnTo>
                    <a:pt x="0" y="7561"/>
                  </a:lnTo>
                  <a:cubicBezTo>
                    <a:pt x="0" y="7846"/>
                    <a:pt x="226" y="8073"/>
                    <a:pt x="512" y="8073"/>
                  </a:cubicBezTo>
                  <a:lnTo>
                    <a:pt x="3989" y="8073"/>
                  </a:lnTo>
                  <a:cubicBezTo>
                    <a:pt x="3882" y="8430"/>
                    <a:pt x="3679" y="8858"/>
                    <a:pt x="3263" y="9168"/>
                  </a:cubicBezTo>
                  <a:cubicBezTo>
                    <a:pt x="3143" y="9263"/>
                    <a:pt x="3096" y="9430"/>
                    <a:pt x="3167" y="9573"/>
                  </a:cubicBezTo>
                  <a:cubicBezTo>
                    <a:pt x="3227" y="9692"/>
                    <a:pt x="3346" y="9751"/>
                    <a:pt x="3465" y="9751"/>
                  </a:cubicBezTo>
                  <a:lnTo>
                    <a:pt x="7382" y="9751"/>
                  </a:lnTo>
                  <a:cubicBezTo>
                    <a:pt x="7513" y="9751"/>
                    <a:pt x="7632" y="9680"/>
                    <a:pt x="7680" y="9561"/>
                  </a:cubicBezTo>
                  <a:cubicBezTo>
                    <a:pt x="7739" y="9430"/>
                    <a:pt x="7692" y="9263"/>
                    <a:pt x="7573" y="9168"/>
                  </a:cubicBezTo>
                  <a:cubicBezTo>
                    <a:pt x="7156" y="8858"/>
                    <a:pt x="6953" y="8430"/>
                    <a:pt x="6846" y="8073"/>
                  </a:cubicBezTo>
                  <a:lnTo>
                    <a:pt x="8394" y="8073"/>
                  </a:lnTo>
                  <a:cubicBezTo>
                    <a:pt x="8466" y="8073"/>
                    <a:pt x="8537" y="8013"/>
                    <a:pt x="8561" y="7942"/>
                  </a:cubicBezTo>
                  <a:cubicBezTo>
                    <a:pt x="8573" y="7846"/>
                    <a:pt x="8501" y="7763"/>
                    <a:pt x="8394" y="7763"/>
                  </a:cubicBezTo>
                  <a:lnTo>
                    <a:pt x="488" y="7763"/>
                  </a:lnTo>
                  <a:cubicBezTo>
                    <a:pt x="381" y="7763"/>
                    <a:pt x="310" y="7668"/>
                    <a:pt x="310" y="7584"/>
                  </a:cubicBezTo>
                  <a:lnTo>
                    <a:pt x="310" y="6632"/>
                  </a:lnTo>
                  <a:lnTo>
                    <a:pt x="1500" y="6632"/>
                  </a:lnTo>
                  <a:cubicBezTo>
                    <a:pt x="1572" y="6632"/>
                    <a:pt x="1655" y="6572"/>
                    <a:pt x="1667" y="6489"/>
                  </a:cubicBezTo>
                  <a:cubicBezTo>
                    <a:pt x="1679" y="6406"/>
                    <a:pt x="1608" y="6310"/>
                    <a:pt x="1500" y="6310"/>
                  </a:cubicBezTo>
                  <a:lnTo>
                    <a:pt x="310" y="6310"/>
                  </a:lnTo>
                  <a:lnTo>
                    <a:pt x="310" y="953"/>
                  </a:lnTo>
                  <a:cubicBezTo>
                    <a:pt x="310" y="619"/>
                    <a:pt x="596" y="345"/>
                    <a:pt x="917" y="345"/>
                  </a:cubicBezTo>
                  <a:lnTo>
                    <a:pt x="2715" y="345"/>
                  </a:lnTo>
                  <a:lnTo>
                    <a:pt x="2715" y="6310"/>
                  </a:lnTo>
                  <a:lnTo>
                    <a:pt x="2191" y="6310"/>
                  </a:lnTo>
                  <a:cubicBezTo>
                    <a:pt x="2120" y="6310"/>
                    <a:pt x="2036" y="6370"/>
                    <a:pt x="2024" y="6453"/>
                  </a:cubicBezTo>
                  <a:cubicBezTo>
                    <a:pt x="2012" y="6537"/>
                    <a:pt x="2084" y="6632"/>
                    <a:pt x="2191" y="6632"/>
                  </a:cubicBezTo>
                  <a:lnTo>
                    <a:pt x="10478" y="6632"/>
                  </a:lnTo>
                  <a:lnTo>
                    <a:pt x="10478" y="7703"/>
                  </a:lnTo>
                  <a:cubicBezTo>
                    <a:pt x="10478" y="7727"/>
                    <a:pt x="10454" y="7763"/>
                    <a:pt x="10418" y="7763"/>
                  </a:cubicBezTo>
                  <a:lnTo>
                    <a:pt x="9025" y="7763"/>
                  </a:lnTo>
                  <a:cubicBezTo>
                    <a:pt x="9001" y="7763"/>
                    <a:pt x="8989" y="7763"/>
                    <a:pt x="8978" y="7775"/>
                  </a:cubicBezTo>
                  <a:cubicBezTo>
                    <a:pt x="8847" y="7906"/>
                    <a:pt x="8930" y="8073"/>
                    <a:pt x="9061" y="8073"/>
                  </a:cubicBezTo>
                  <a:lnTo>
                    <a:pt x="10609" y="8073"/>
                  </a:lnTo>
                  <a:cubicBezTo>
                    <a:pt x="10704" y="8073"/>
                    <a:pt x="10775" y="8001"/>
                    <a:pt x="10775" y="7906"/>
                  </a:cubicBezTo>
                  <a:lnTo>
                    <a:pt x="10775" y="953"/>
                  </a:lnTo>
                  <a:cubicBezTo>
                    <a:pt x="10775" y="417"/>
                    <a:pt x="10359" y="0"/>
                    <a:pt x="9835" y="0"/>
                  </a:cubicBezTo>
                  <a:lnTo>
                    <a:pt x="4108" y="0"/>
                  </a:lnTo>
                  <a:cubicBezTo>
                    <a:pt x="4036" y="0"/>
                    <a:pt x="3965" y="60"/>
                    <a:pt x="3941" y="143"/>
                  </a:cubicBezTo>
                  <a:cubicBezTo>
                    <a:pt x="3929" y="226"/>
                    <a:pt x="4001" y="322"/>
                    <a:pt x="4108" y="322"/>
                  </a:cubicBezTo>
                  <a:lnTo>
                    <a:pt x="9835" y="322"/>
                  </a:lnTo>
                  <a:cubicBezTo>
                    <a:pt x="10180" y="322"/>
                    <a:pt x="10454" y="595"/>
                    <a:pt x="10454" y="929"/>
                  </a:cubicBezTo>
                  <a:lnTo>
                    <a:pt x="10454" y="6287"/>
                  </a:lnTo>
                  <a:lnTo>
                    <a:pt x="3013" y="6287"/>
                  </a:lnTo>
                  <a:lnTo>
                    <a:pt x="3013" y="322"/>
                  </a:lnTo>
                  <a:lnTo>
                    <a:pt x="3453" y="322"/>
                  </a:lnTo>
                  <a:cubicBezTo>
                    <a:pt x="3524" y="322"/>
                    <a:pt x="3608" y="274"/>
                    <a:pt x="3620" y="203"/>
                  </a:cubicBezTo>
                  <a:cubicBezTo>
                    <a:pt x="3632" y="95"/>
                    <a:pt x="3560" y="0"/>
                    <a:pt x="3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9"/>
            <p:cNvSpPr/>
            <p:nvPr/>
          </p:nvSpPr>
          <p:spPr>
            <a:xfrm>
              <a:off x="3257538" y="3366075"/>
              <a:ext cx="19375" cy="19375"/>
            </a:xfrm>
            <a:custGeom>
              <a:rect b="b" l="l" r="r" t="t"/>
              <a:pathLst>
                <a:path extrusionOk="0" h="775" w="775">
                  <a:moveTo>
                    <a:pt x="394" y="334"/>
                  </a:moveTo>
                  <a:cubicBezTo>
                    <a:pt x="441" y="334"/>
                    <a:pt x="465" y="358"/>
                    <a:pt x="465" y="406"/>
                  </a:cubicBezTo>
                  <a:cubicBezTo>
                    <a:pt x="465" y="453"/>
                    <a:pt x="417" y="477"/>
                    <a:pt x="394" y="477"/>
                  </a:cubicBezTo>
                  <a:cubicBezTo>
                    <a:pt x="346" y="477"/>
                    <a:pt x="322" y="453"/>
                    <a:pt x="322" y="406"/>
                  </a:cubicBezTo>
                  <a:cubicBezTo>
                    <a:pt x="322" y="358"/>
                    <a:pt x="346" y="334"/>
                    <a:pt x="394" y="334"/>
                  </a:cubicBezTo>
                  <a:close/>
                  <a:moveTo>
                    <a:pt x="394" y="1"/>
                  </a:moveTo>
                  <a:cubicBezTo>
                    <a:pt x="167" y="1"/>
                    <a:pt x="1" y="179"/>
                    <a:pt x="1" y="394"/>
                  </a:cubicBezTo>
                  <a:cubicBezTo>
                    <a:pt x="1" y="608"/>
                    <a:pt x="179" y="775"/>
                    <a:pt x="394" y="775"/>
                  </a:cubicBezTo>
                  <a:cubicBezTo>
                    <a:pt x="620" y="775"/>
                    <a:pt x="775" y="596"/>
                    <a:pt x="775" y="394"/>
                  </a:cubicBezTo>
                  <a:cubicBezTo>
                    <a:pt x="775" y="179"/>
                    <a:pt x="596" y="1"/>
                    <a:pt x="3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9"/>
            <p:cNvSpPr/>
            <p:nvPr/>
          </p:nvSpPr>
          <p:spPr>
            <a:xfrm>
              <a:off x="3158138" y="3246425"/>
              <a:ext cx="8050" cy="8975"/>
            </a:xfrm>
            <a:custGeom>
              <a:rect b="b" l="l" r="r" t="t"/>
              <a:pathLst>
                <a:path extrusionOk="0" h="359" w="322">
                  <a:moveTo>
                    <a:pt x="143" y="1"/>
                  </a:moveTo>
                  <a:cubicBezTo>
                    <a:pt x="72" y="24"/>
                    <a:pt x="0" y="96"/>
                    <a:pt x="0" y="179"/>
                  </a:cubicBezTo>
                  <a:lnTo>
                    <a:pt x="0" y="191"/>
                  </a:lnTo>
                  <a:cubicBezTo>
                    <a:pt x="0" y="262"/>
                    <a:pt x="60" y="334"/>
                    <a:pt x="143" y="358"/>
                  </a:cubicBezTo>
                  <a:cubicBezTo>
                    <a:pt x="149" y="359"/>
                    <a:pt x="155" y="359"/>
                    <a:pt x="161" y="359"/>
                  </a:cubicBezTo>
                  <a:cubicBezTo>
                    <a:pt x="240" y="359"/>
                    <a:pt x="322" y="290"/>
                    <a:pt x="322" y="191"/>
                  </a:cubicBezTo>
                  <a:lnTo>
                    <a:pt x="322" y="155"/>
                  </a:lnTo>
                  <a:cubicBezTo>
                    <a:pt x="322" y="72"/>
                    <a:pt x="250"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9"/>
            <p:cNvSpPr/>
            <p:nvPr/>
          </p:nvSpPr>
          <p:spPr>
            <a:xfrm>
              <a:off x="3170938" y="3246425"/>
              <a:ext cx="7750" cy="8975"/>
            </a:xfrm>
            <a:custGeom>
              <a:rect b="b" l="l" r="r" t="t"/>
              <a:pathLst>
                <a:path extrusionOk="0" h="359" w="310">
                  <a:moveTo>
                    <a:pt x="131" y="1"/>
                  </a:moveTo>
                  <a:cubicBezTo>
                    <a:pt x="60" y="24"/>
                    <a:pt x="0" y="96"/>
                    <a:pt x="0" y="179"/>
                  </a:cubicBezTo>
                  <a:lnTo>
                    <a:pt x="0" y="191"/>
                  </a:lnTo>
                  <a:cubicBezTo>
                    <a:pt x="0" y="262"/>
                    <a:pt x="60" y="334"/>
                    <a:pt x="131" y="358"/>
                  </a:cubicBezTo>
                  <a:cubicBezTo>
                    <a:pt x="138" y="359"/>
                    <a:pt x="145" y="359"/>
                    <a:pt x="152" y="359"/>
                  </a:cubicBezTo>
                  <a:cubicBezTo>
                    <a:pt x="238" y="359"/>
                    <a:pt x="310" y="290"/>
                    <a:pt x="310" y="191"/>
                  </a:cubicBezTo>
                  <a:lnTo>
                    <a:pt x="310" y="155"/>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9"/>
            <p:cNvSpPr/>
            <p:nvPr/>
          </p:nvSpPr>
          <p:spPr>
            <a:xfrm>
              <a:off x="3154863" y="3261900"/>
              <a:ext cx="27400" cy="7775"/>
            </a:xfrm>
            <a:custGeom>
              <a:rect b="b" l="l" r="r" t="t"/>
              <a:pathLst>
                <a:path extrusionOk="0" h="311" w="1096">
                  <a:moveTo>
                    <a:pt x="179" y="1"/>
                  </a:moveTo>
                  <a:cubicBezTo>
                    <a:pt x="107" y="1"/>
                    <a:pt x="36" y="60"/>
                    <a:pt x="24" y="132"/>
                  </a:cubicBezTo>
                  <a:cubicBezTo>
                    <a:pt x="0" y="227"/>
                    <a:pt x="83" y="310"/>
                    <a:pt x="179" y="310"/>
                  </a:cubicBezTo>
                  <a:lnTo>
                    <a:pt x="929" y="310"/>
                  </a:lnTo>
                  <a:cubicBezTo>
                    <a:pt x="1000" y="310"/>
                    <a:pt x="1072" y="251"/>
                    <a:pt x="1095" y="179"/>
                  </a:cubicBezTo>
                  <a:cubicBezTo>
                    <a:pt x="1095" y="96"/>
                    <a:pt x="1012"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9"/>
            <p:cNvSpPr/>
            <p:nvPr/>
          </p:nvSpPr>
          <p:spPr>
            <a:xfrm>
              <a:off x="3154863" y="3274100"/>
              <a:ext cx="27400" cy="8075"/>
            </a:xfrm>
            <a:custGeom>
              <a:rect b="b" l="l" r="r" t="t"/>
              <a:pathLst>
                <a:path extrusionOk="0" h="323" w="1096">
                  <a:moveTo>
                    <a:pt x="179" y="1"/>
                  </a:moveTo>
                  <a:cubicBezTo>
                    <a:pt x="107" y="1"/>
                    <a:pt x="36" y="60"/>
                    <a:pt x="24" y="144"/>
                  </a:cubicBezTo>
                  <a:cubicBezTo>
                    <a:pt x="0" y="227"/>
                    <a:pt x="83" y="322"/>
                    <a:pt x="179" y="322"/>
                  </a:cubicBezTo>
                  <a:lnTo>
                    <a:pt x="929" y="322"/>
                  </a:lnTo>
                  <a:cubicBezTo>
                    <a:pt x="1000" y="322"/>
                    <a:pt x="1072" y="263"/>
                    <a:pt x="1095" y="179"/>
                  </a:cubicBezTo>
                  <a:cubicBezTo>
                    <a:pt x="1095" y="84"/>
                    <a:pt x="1012"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9"/>
            <p:cNvSpPr/>
            <p:nvPr/>
          </p:nvSpPr>
          <p:spPr>
            <a:xfrm>
              <a:off x="3154863" y="3285725"/>
              <a:ext cx="27400" cy="7750"/>
            </a:xfrm>
            <a:custGeom>
              <a:rect b="b" l="l" r="r" t="t"/>
              <a:pathLst>
                <a:path extrusionOk="0" h="310" w="1096">
                  <a:moveTo>
                    <a:pt x="179" y="0"/>
                  </a:moveTo>
                  <a:cubicBezTo>
                    <a:pt x="107" y="0"/>
                    <a:pt x="36" y="60"/>
                    <a:pt x="24" y="131"/>
                  </a:cubicBezTo>
                  <a:cubicBezTo>
                    <a:pt x="0" y="226"/>
                    <a:pt x="83" y="310"/>
                    <a:pt x="179" y="310"/>
                  </a:cubicBezTo>
                  <a:lnTo>
                    <a:pt x="929" y="310"/>
                  </a:lnTo>
                  <a:cubicBezTo>
                    <a:pt x="1000" y="310"/>
                    <a:pt x="1072" y="250"/>
                    <a:pt x="1095" y="179"/>
                  </a:cubicBezTo>
                  <a:cubicBezTo>
                    <a:pt x="1095" y="72"/>
                    <a:pt x="1012" y="0"/>
                    <a:pt x="9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9"/>
            <p:cNvSpPr/>
            <p:nvPr/>
          </p:nvSpPr>
          <p:spPr>
            <a:xfrm>
              <a:off x="3238188" y="3235850"/>
              <a:ext cx="23850" cy="33375"/>
            </a:xfrm>
            <a:custGeom>
              <a:rect b="b" l="l" r="r" t="t"/>
              <a:pathLst>
                <a:path extrusionOk="0" h="1335" w="954">
                  <a:moveTo>
                    <a:pt x="475" y="277"/>
                  </a:moveTo>
                  <a:cubicBezTo>
                    <a:pt x="558" y="277"/>
                    <a:pt x="632" y="351"/>
                    <a:pt x="632" y="435"/>
                  </a:cubicBezTo>
                  <a:lnTo>
                    <a:pt x="632" y="864"/>
                  </a:lnTo>
                  <a:cubicBezTo>
                    <a:pt x="632" y="957"/>
                    <a:pt x="560" y="1023"/>
                    <a:pt x="478" y="1023"/>
                  </a:cubicBezTo>
                  <a:cubicBezTo>
                    <a:pt x="466" y="1023"/>
                    <a:pt x="454" y="1022"/>
                    <a:pt x="441" y="1019"/>
                  </a:cubicBezTo>
                  <a:cubicBezTo>
                    <a:pt x="358" y="995"/>
                    <a:pt x="322" y="924"/>
                    <a:pt x="322" y="852"/>
                  </a:cubicBezTo>
                  <a:lnTo>
                    <a:pt x="322" y="447"/>
                  </a:lnTo>
                  <a:cubicBezTo>
                    <a:pt x="322" y="376"/>
                    <a:pt x="358" y="304"/>
                    <a:pt x="441" y="281"/>
                  </a:cubicBezTo>
                  <a:cubicBezTo>
                    <a:pt x="453" y="278"/>
                    <a:pt x="464" y="277"/>
                    <a:pt x="475" y="277"/>
                  </a:cubicBezTo>
                  <a:close/>
                  <a:moveTo>
                    <a:pt x="485" y="0"/>
                  </a:moveTo>
                  <a:cubicBezTo>
                    <a:pt x="459" y="0"/>
                    <a:pt x="433" y="2"/>
                    <a:pt x="406" y="7"/>
                  </a:cubicBezTo>
                  <a:cubicBezTo>
                    <a:pt x="168" y="19"/>
                    <a:pt x="1" y="221"/>
                    <a:pt x="1" y="459"/>
                  </a:cubicBezTo>
                  <a:lnTo>
                    <a:pt x="1" y="852"/>
                  </a:lnTo>
                  <a:cubicBezTo>
                    <a:pt x="1" y="1090"/>
                    <a:pt x="168" y="1293"/>
                    <a:pt x="406" y="1328"/>
                  </a:cubicBezTo>
                  <a:cubicBezTo>
                    <a:pt x="432" y="1333"/>
                    <a:pt x="459" y="1335"/>
                    <a:pt x="485" y="1335"/>
                  </a:cubicBezTo>
                  <a:cubicBezTo>
                    <a:pt x="746" y="1335"/>
                    <a:pt x="953" y="1124"/>
                    <a:pt x="953" y="864"/>
                  </a:cubicBezTo>
                  <a:lnTo>
                    <a:pt x="953" y="459"/>
                  </a:lnTo>
                  <a:cubicBezTo>
                    <a:pt x="953" y="210"/>
                    <a:pt x="746" y="0"/>
                    <a:pt x="4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9"/>
            <p:cNvSpPr/>
            <p:nvPr/>
          </p:nvSpPr>
          <p:spPr>
            <a:xfrm>
              <a:off x="3300713" y="3235850"/>
              <a:ext cx="23825" cy="33375"/>
            </a:xfrm>
            <a:custGeom>
              <a:rect b="b" l="l" r="r" t="t"/>
              <a:pathLst>
                <a:path extrusionOk="0" h="1335" w="953">
                  <a:moveTo>
                    <a:pt x="474" y="277"/>
                  </a:moveTo>
                  <a:cubicBezTo>
                    <a:pt x="557" y="277"/>
                    <a:pt x="631" y="351"/>
                    <a:pt x="631" y="435"/>
                  </a:cubicBezTo>
                  <a:lnTo>
                    <a:pt x="631" y="864"/>
                  </a:lnTo>
                  <a:cubicBezTo>
                    <a:pt x="631" y="957"/>
                    <a:pt x="559" y="1023"/>
                    <a:pt x="478" y="1023"/>
                  </a:cubicBezTo>
                  <a:cubicBezTo>
                    <a:pt x="466" y="1023"/>
                    <a:pt x="453" y="1022"/>
                    <a:pt x="441" y="1019"/>
                  </a:cubicBezTo>
                  <a:cubicBezTo>
                    <a:pt x="357" y="995"/>
                    <a:pt x="322" y="924"/>
                    <a:pt x="322" y="852"/>
                  </a:cubicBezTo>
                  <a:lnTo>
                    <a:pt x="322" y="447"/>
                  </a:lnTo>
                  <a:cubicBezTo>
                    <a:pt x="322" y="376"/>
                    <a:pt x="357" y="304"/>
                    <a:pt x="441" y="281"/>
                  </a:cubicBezTo>
                  <a:cubicBezTo>
                    <a:pt x="452" y="278"/>
                    <a:pt x="463" y="277"/>
                    <a:pt x="474" y="277"/>
                  </a:cubicBezTo>
                  <a:close/>
                  <a:moveTo>
                    <a:pt x="484" y="0"/>
                  </a:moveTo>
                  <a:cubicBezTo>
                    <a:pt x="458" y="0"/>
                    <a:pt x="432" y="2"/>
                    <a:pt x="405" y="7"/>
                  </a:cubicBezTo>
                  <a:cubicBezTo>
                    <a:pt x="167" y="19"/>
                    <a:pt x="0" y="221"/>
                    <a:pt x="0" y="459"/>
                  </a:cubicBezTo>
                  <a:lnTo>
                    <a:pt x="0" y="852"/>
                  </a:lnTo>
                  <a:cubicBezTo>
                    <a:pt x="0" y="1090"/>
                    <a:pt x="167" y="1293"/>
                    <a:pt x="405" y="1328"/>
                  </a:cubicBezTo>
                  <a:cubicBezTo>
                    <a:pt x="432" y="1333"/>
                    <a:pt x="458" y="1335"/>
                    <a:pt x="484" y="1335"/>
                  </a:cubicBezTo>
                  <a:cubicBezTo>
                    <a:pt x="746" y="1335"/>
                    <a:pt x="953" y="1124"/>
                    <a:pt x="953" y="864"/>
                  </a:cubicBezTo>
                  <a:lnTo>
                    <a:pt x="953" y="459"/>
                  </a:lnTo>
                  <a:cubicBezTo>
                    <a:pt x="953" y="210"/>
                    <a:pt x="746" y="0"/>
                    <a:pt x="4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9"/>
            <p:cNvSpPr/>
            <p:nvPr/>
          </p:nvSpPr>
          <p:spPr>
            <a:xfrm>
              <a:off x="3269738" y="3235125"/>
              <a:ext cx="8075" cy="33675"/>
            </a:xfrm>
            <a:custGeom>
              <a:rect b="b" l="l" r="r" t="t"/>
              <a:pathLst>
                <a:path extrusionOk="0" h="1347" w="323">
                  <a:moveTo>
                    <a:pt x="144" y="0"/>
                  </a:moveTo>
                  <a:cubicBezTo>
                    <a:pt x="49" y="12"/>
                    <a:pt x="1" y="95"/>
                    <a:pt x="1" y="179"/>
                  </a:cubicBezTo>
                  <a:lnTo>
                    <a:pt x="1" y="1179"/>
                  </a:lnTo>
                  <a:cubicBezTo>
                    <a:pt x="1" y="1250"/>
                    <a:pt x="60" y="1322"/>
                    <a:pt x="144" y="1345"/>
                  </a:cubicBezTo>
                  <a:cubicBezTo>
                    <a:pt x="150" y="1346"/>
                    <a:pt x="156" y="1347"/>
                    <a:pt x="162" y="1347"/>
                  </a:cubicBezTo>
                  <a:cubicBezTo>
                    <a:pt x="241" y="1347"/>
                    <a:pt x="322" y="1278"/>
                    <a:pt x="322" y="1179"/>
                  </a:cubicBezTo>
                  <a:lnTo>
                    <a:pt x="322" y="167"/>
                  </a:lnTo>
                  <a:cubicBezTo>
                    <a:pt x="322" y="72"/>
                    <a:pt x="251"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9"/>
            <p:cNvSpPr/>
            <p:nvPr/>
          </p:nvSpPr>
          <p:spPr>
            <a:xfrm>
              <a:off x="3285238" y="3235125"/>
              <a:ext cx="7750" cy="33675"/>
            </a:xfrm>
            <a:custGeom>
              <a:rect b="b" l="l" r="r" t="t"/>
              <a:pathLst>
                <a:path extrusionOk="0" h="1347" w="310">
                  <a:moveTo>
                    <a:pt x="131" y="0"/>
                  </a:moveTo>
                  <a:cubicBezTo>
                    <a:pt x="48"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9"/>
            <p:cNvSpPr/>
            <p:nvPr/>
          </p:nvSpPr>
          <p:spPr>
            <a:xfrm>
              <a:off x="3332563" y="3235125"/>
              <a:ext cx="7750" cy="33675"/>
            </a:xfrm>
            <a:custGeom>
              <a:rect b="b" l="l" r="r" t="t"/>
              <a:pathLst>
                <a:path extrusionOk="0" h="1347" w="310">
                  <a:moveTo>
                    <a:pt x="131" y="0"/>
                  </a:moveTo>
                  <a:cubicBezTo>
                    <a:pt x="60" y="12"/>
                    <a:pt x="0" y="95"/>
                    <a:pt x="0" y="179"/>
                  </a:cubicBezTo>
                  <a:lnTo>
                    <a:pt x="0" y="1179"/>
                  </a:lnTo>
                  <a:cubicBezTo>
                    <a:pt x="0" y="1250"/>
                    <a:pt x="60" y="1322"/>
                    <a:pt x="131" y="1345"/>
                  </a:cubicBezTo>
                  <a:cubicBezTo>
                    <a:pt x="137" y="1346"/>
                    <a:pt x="143" y="1347"/>
                    <a:pt x="149" y="1347"/>
                  </a:cubicBezTo>
                  <a:cubicBezTo>
                    <a:pt x="22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9"/>
            <p:cNvSpPr/>
            <p:nvPr/>
          </p:nvSpPr>
          <p:spPr>
            <a:xfrm>
              <a:off x="3348038" y="3235125"/>
              <a:ext cx="7750" cy="33675"/>
            </a:xfrm>
            <a:custGeom>
              <a:rect b="b" l="l" r="r" t="t"/>
              <a:pathLst>
                <a:path extrusionOk="0" h="1347" w="310">
                  <a:moveTo>
                    <a:pt x="131" y="0"/>
                  </a:moveTo>
                  <a:cubicBezTo>
                    <a:pt x="60"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9"/>
            <p:cNvSpPr/>
            <p:nvPr/>
          </p:nvSpPr>
          <p:spPr>
            <a:xfrm>
              <a:off x="3333138" y="3272525"/>
              <a:ext cx="23850" cy="33550"/>
            </a:xfrm>
            <a:custGeom>
              <a:rect b="b" l="l" r="r" t="t"/>
              <a:pathLst>
                <a:path extrusionOk="0" h="1342" w="954">
                  <a:moveTo>
                    <a:pt x="495" y="282"/>
                  </a:moveTo>
                  <a:cubicBezTo>
                    <a:pt x="575" y="282"/>
                    <a:pt x="644" y="364"/>
                    <a:pt x="644" y="445"/>
                  </a:cubicBezTo>
                  <a:lnTo>
                    <a:pt x="644" y="873"/>
                  </a:lnTo>
                  <a:cubicBezTo>
                    <a:pt x="644" y="962"/>
                    <a:pt x="579" y="1026"/>
                    <a:pt x="503" y="1026"/>
                  </a:cubicBezTo>
                  <a:cubicBezTo>
                    <a:pt x="487" y="1026"/>
                    <a:pt x="470" y="1023"/>
                    <a:pt x="453" y="1016"/>
                  </a:cubicBezTo>
                  <a:cubicBezTo>
                    <a:pt x="370" y="1004"/>
                    <a:pt x="334" y="933"/>
                    <a:pt x="334" y="861"/>
                  </a:cubicBezTo>
                  <a:lnTo>
                    <a:pt x="334" y="457"/>
                  </a:lnTo>
                  <a:cubicBezTo>
                    <a:pt x="334" y="385"/>
                    <a:pt x="370" y="302"/>
                    <a:pt x="453" y="290"/>
                  </a:cubicBezTo>
                  <a:cubicBezTo>
                    <a:pt x="467" y="285"/>
                    <a:pt x="481" y="282"/>
                    <a:pt x="495" y="282"/>
                  </a:cubicBezTo>
                  <a:close/>
                  <a:moveTo>
                    <a:pt x="470" y="0"/>
                  </a:moveTo>
                  <a:cubicBezTo>
                    <a:pt x="449" y="0"/>
                    <a:pt x="428" y="2"/>
                    <a:pt x="406" y="4"/>
                  </a:cubicBezTo>
                  <a:cubicBezTo>
                    <a:pt x="180" y="28"/>
                    <a:pt x="1" y="230"/>
                    <a:pt x="1" y="469"/>
                  </a:cubicBezTo>
                  <a:lnTo>
                    <a:pt x="1" y="861"/>
                  </a:lnTo>
                  <a:cubicBezTo>
                    <a:pt x="1" y="1100"/>
                    <a:pt x="168" y="1302"/>
                    <a:pt x="406" y="1338"/>
                  </a:cubicBezTo>
                  <a:cubicBezTo>
                    <a:pt x="428" y="1340"/>
                    <a:pt x="449" y="1342"/>
                    <a:pt x="470" y="1342"/>
                  </a:cubicBezTo>
                  <a:cubicBezTo>
                    <a:pt x="739" y="1342"/>
                    <a:pt x="953" y="1138"/>
                    <a:pt x="953" y="873"/>
                  </a:cubicBezTo>
                  <a:lnTo>
                    <a:pt x="953" y="469"/>
                  </a:lnTo>
                  <a:cubicBezTo>
                    <a:pt x="953" y="204"/>
                    <a:pt x="739"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9"/>
            <p:cNvSpPr/>
            <p:nvPr/>
          </p:nvSpPr>
          <p:spPr>
            <a:xfrm>
              <a:off x="3270638" y="3272025"/>
              <a:ext cx="7775" cy="33475"/>
            </a:xfrm>
            <a:custGeom>
              <a:rect b="b" l="l" r="r" t="t"/>
              <a:pathLst>
                <a:path extrusionOk="0" h="1339" w="311">
                  <a:moveTo>
                    <a:pt x="132" y="0"/>
                  </a:moveTo>
                  <a:cubicBezTo>
                    <a:pt x="60" y="12"/>
                    <a:pt x="1" y="84"/>
                    <a:pt x="1" y="179"/>
                  </a:cubicBezTo>
                  <a:lnTo>
                    <a:pt x="1" y="1179"/>
                  </a:lnTo>
                  <a:cubicBezTo>
                    <a:pt x="1" y="1251"/>
                    <a:pt x="60" y="1322"/>
                    <a:pt x="132" y="1334"/>
                  </a:cubicBezTo>
                  <a:cubicBezTo>
                    <a:pt x="143" y="1337"/>
                    <a:pt x="154" y="1338"/>
                    <a:pt x="164" y="1338"/>
                  </a:cubicBezTo>
                  <a:cubicBezTo>
                    <a:pt x="245" y="1338"/>
                    <a:pt x="310" y="1263"/>
                    <a:pt x="310" y="1179"/>
                  </a:cubicBezTo>
                  <a:lnTo>
                    <a:pt x="310" y="167"/>
                  </a:lnTo>
                  <a:cubicBezTo>
                    <a:pt x="310"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9"/>
            <p:cNvSpPr/>
            <p:nvPr/>
          </p:nvSpPr>
          <p:spPr>
            <a:xfrm>
              <a:off x="3285813" y="3272025"/>
              <a:ext cx="8075" cy="33475"/>
            </a:xfrm>
            <a:custGeom>
              <a:rect b="b" l="l" r="r" t="t"/>
              <a:pathLst>
                <a:path extrusionOk="0" h="1339" w="323">
                  <a:moveTo>
                    <a:pt x="144" y="0"/>
                  </a:moveTo>
                  <a:cubicBezTo>
                    <a:pt x="60" y="12"/>
                    <a:pt x="1" y="84"/>
                    <a:pt x="1" y="179"/>
                  </a:cubicBezTo>
                  <a:lnTo>
                    <a:pt x="1" y="1179"/>
                  </a:lnTo>
                  <a:cubicBezTo>
                    <a:pt x="1" y="1251"/>
                    <a:pt x="60" y="1322"/>
                    <a:pt x="144" y="1334"/>
                  </a:cubicBezTo>
                  <a:cubicBezTo>
                    <a:pt x="153" y="1337"/>
                    <a:pt x="163" y="1338"/>
                    <a:pt x="173" y="1338"/>
                  </a:cubicBezTo>
                  <a:cubicBezTo>
                    <a:pt x="248" y="1338"/>
                    <a:pt x="322" y="1263"/>
                    <a:pt x="322" y="1179"/>
                  </a:cubicBezTo>
                  <a:lnTo>
                    <a:pt x="322" y="167"/>
                  </a:lnTo>
                  <a:cubicBezTo>
                    <a:pt x="322" y="72"/>
                    <a:pt x="239"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9"/>
            <p:cNvSpPr/>
            <p:nvPr/>
          </p:nvSpPr>
          <p:spPr>
            <a:xfrm>
              <a:off x="3239388" y="3272025"/>
              <a:ext cx="7775" cy="33475"/>
            </a:xfrm>
            <a:custGeom>
              <a:rect b="b" l="l" r="r" t="t"/>
              <a:pathLst>
                <a:path extrusionOk="0" h="1339" w="311">
                  <a:moveTo>
                    <a:pt x="131" y="0"/>
                  </a:moveTo>
                  <a:cubicBezTo>
                    <a:pt x="60" y="12"/>
                    <a:pt x="0" y="84"/>
                    <a:pt x="0" y="179"/>
                  </a:cubicBezTo>
                  <a:lnTo>
                    <a:pt x="0" y="1179"/>
                  </a:lnTo>
                  <a:cubicBezTo>
                    <a:pt x="0" y="1251"/>
                    <a:pt x="60" y="1322"/>
                    <a:pt x="131" y="1334"/>
                  </a:cubicBezTo>
                  <a:cubicBezTo>
                    <a:pt x="143" y="1337"/>
                    <a:pt x="154" y="1338"/>
                    <a:pt x="164" y="1338"/>
                  </a:cubicBezTo>
                  <a:cubicBezTo>
                    <a:pt x="245" y="1338"/>
                    <a:pt x="310" y="1263"/>
                    <a:pt x="310" y="1179"/>
                  </a:cubicBezTo>
                  <a:lnTo>
                    <a:pt x="310" y="167"/>
                  </a:lnTo>
                  <a:cubicBezTo>
                    <a:pt x="310" y="72"/>
                    <a:pt x="239"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9"/>
            <p:cNvSpPr/>
            <p:nvPr/>
          </p:nvSpPr>
          <p:spPr>
            <a:xfrm>
              <a:off x="3254863" y="3272025"/>
              <a:ext cx="8075" cy="33475"/>
            </a:xfrm>
            <a:custGeom>
              <a:rect b="b" l="l" r="r" t="t"/>
              <a:pathLst>
                <a:path extrusionOk="0" h="1339" w="323">
                  <a:moveTo>
                    <a:pt x="143" y="0"/>
                  </a:moveTo>
                  <a:cubicBezTo>
                    <a:pt x="72" y="12"/>
                    <a:pt x="1" y="84"/>
                    <a:pt x="1" y="179"/>
                  </a:cubicBezTo>
                  <a:lnTo>
                    <a:pt x="1" y="1179"/>
                  </a:lnTo>
                  <a:cubicBezTo>
                    <a:pt x="1" y="1251"/>
                    <a:pt x="60" y="1322"/>
                    <a:pt x="143" y="1334"/>
                  </a:cubicBezTo>
                  <a:cubicBezTo>
                    <a:pt x="153" y="1337"/>
                    <a:pt x="163" y="1338"/>
                    <a:pt x="173" y="1338"/>
                  </a:cubicBezTo>
                  <a:cubicBezTo>
                    <a:pt x="248" y="1338"/>
                    <a:pt x="322" y="1263"/>
                    <a:pt x="322" y="1179"/>
                  </a:cubicBezTo>
                  <a:lnTo>
                    <a:pt x="322" y="167"/>
                  </a:lnTo>
                  <a:cubicBezTo>
                    <a:pt x="322" y="72"/>
                    <a:pt x="251"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9"/>
            <p:cNvSpPr/>
            <p:nvPr/>
          </p:nvSpPr>
          <p:spPr>
            <a:xfrm>
              <a:off x="3317663" y="3272625"/>
              <a:ext cx="7775" cy="33675"/>
            </a:xfrm>
            <a:custGeom>
              <a:rect b="b" l="l" r="r" t="t"/>
              <a:pathLst>
                <a:path extrusionOk="0" h="1347" w="311">
                  <a:moveTo>
                    <a:pt x="132" y="0"/>
                  </a:moveTo>
                  <a:cubicBezTo>
                    <a:pt x="60" y="24"/>
                    <a:pt x="1" y="96"/>
                    <a:pt x="1" y="179"/>
                  </a:cubicBezTo>
                  <a:lnTo>
                    <a:pt x="1" y="1179"/>
                  </a:lnTo>
                  <a:cubicBezTo>
                    <a:pt x="1" y="1250"/>
                    <a:pt x="60" y="1334"/>
                    <a:pt x="132" y="1346"/>
                  </a:cubicBezTo>
                  <a:cubicBezTo>
                    <a:pt x="138" y="1347"/>
                    <a:pt x="144" y="1347"/>
                    <a:pt x="150" y="1347"/>
                  </a:cubicBezTo>
                  <a:cubicBezTo>
                    <a:pt x="229" y="1347"/>
                    <a:pt x="310" y="1278"/>
                    <a:pt x="310" y="1179"/>
                  </a:cubicBezTo>
                  <a:lnTo>
                    <a:pt x="310" y="167"/>
                  </a:lnTo>
                  <a:cubicBezTo>
                    <a:pt x="310" y="84"/>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9"/>
            <p:cNvSpPr/>
            <p:nvPr/>
          </p:nvSpPr>
          <p:spPr>
            <a:xfrm>
              <a:off x="3302188" y="3272625"/>
              <a:ext cx="8075" cy="33675"/>
            </a:xfrm>
            <a:custGeom>
              <a:rect b="b" l="l" r="r" t="t"/>
              <a:pathLst>
                <a:path extrusionOk="0" h="1347" w="323">
                  <a:moveTo>
                    <a:pt x="144" y="0"/>
                  </a:moveTo>
                  <a:cubicBezTo>
                    <a:pt x="60" y="24"/>
                    <a:pt x="1" y="96"/>
                    <a:pt x="1" y="179"/>
                  </a:cubicBezTo>
                  <a:lnTo>
                    <a:pt x="1" y="1179"/>
                  </a:lnTo>
                  <a:cubicBezTo>
                    <a:pt x="1" y="1250"/>
                    <a:pt x="60" y="1334"/>
                    <a:pt x="144" y="1346"/>
                  </a:cubicBezTo>
                  <a:cubicBezTo>
                    <a:pt x="150" y="1347"/>
                    <a:pt x="156" y="1347"/>
                    <a:pt x="162" y="1347"/>
                  </a:cubicBezTo>
                  <a:cubicBezTo>
                    <a:pt x="240" y="1347"/>
                    <a:pt x="322" y="1278"/>
                    <a:pt x="322" y="1179"/>
                  </a:cubicBezTo>
                  <a:lnTo>
                    <a:pt x="322" y="167"/>
                  </a:lnTo>
                  <a:cubicBezTo>
                    <a:pt x="322" y="84"/>
                    <a:pt x="239"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9"/>
            <p:cNvSpPr/>
            <p:nvPr/>
          </p:nvSpPr>
          <p:spPr>
            <a:xfrm>
              <a:off x="3279263" y="3321725"/>
              <a:ext cx="7775" cy="9075"/>
            </a:xfrm>
            <a:custGeom>
              <a:rect b="b" l="l" r="r" t="t"/>
              <a:pathLst>
                <a:path extrusionOk="0" h="363" w="311">
                  <a:moveTo>
                    <a:pt x="132" y="1"/>
                  </a:moveTo>
                  <a:cubicBezTo>
                    <a:pt x="60" y="36"/>
                    <a:pt x="1" y="108"/>
                    <a:pt x="1" y="179"/>
                  </a:cubicBezTo>
                  <a:cubicBezTo>
                    <a:pt x="1" y="275"/>
                    <a:pt x="60" y="346"/>
                    <a:pt x="132" y="358"/>
                  </a:cubicBezTo>
                  <a:cubicBezTo>
                    <a:pt x="142" y="361"/>
                    <a:pt x="152" y="362"/>
                    <a:pt x="162"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9"/>
            <p:cNvSpPr/>
            <p:nvPr/>
          </p:nvSpPr>
          <p:spPr>
            <a:xfrm>
              <a:off x="3293263" y="3321725"/>
              <a:ext cx="8050" cy="9075"/>
            </a:xfrm>
            <a:custGeom>
              <a:rect b="b" l="l" r="r" t="t"/>
              <a:pathLst>
                <a:path extrusionOk="0" h="363" w="322">
                  <a:moveTo>
                    <a:pt x="143" y="1"/>
                  </a:moveTo>
                  <a:cubicBezTo>
                    <a:pt x="60" y="36"/>
                    <a:pt x="1" y="108"/>
                    <a:pt x="1" y="179"/>
                  </a:cubicBezTo>
                  <a:cubicBezTo>
                    <a:pt x="1" y="275"/>
                    <a:pt x="60" y="346"/>
                    <a:pt x="143" y="358"/>
                  </a:cubicBezTo>
                  <a:cubicBezTo>
                    <a:pt x="153" y="361"/>
                    <a:pt x="163" y="362"/>
                    <a:pt x="173" y="362"/>
                  </a:cubicBezTo>
                  <a:cubicBezTo>
                    <a:pt x="248" y="362"/>
                    <a:pt x="322" y="287"/>
                    <a:pt x="322" y="203"/>
                  </a:cubicBezTo>
                  <a:lnTo>
                    <a:pt x="322" y="167"/>
                  </a:lnTo>
                  <a:cubicBezTo>
                    <a:pt x="322" y="84"/>
                    <a:pt x="239"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9"/>
            <p:cNvSpPr/>
            <p:nvPr/>
          </p:nvSpPr>
          <p:spPr>
            <a:xfrm>
              <a:off x="3307563" y="3321725"/>
              <a:ext cx="7750" cy="9075"/>
            </a:xfrm>
            <a:custGeom>
              <a:rect b="b" l="l" r="r" t="t"/>
              <a:pathLst>
                <a:path extrusionOk="0" h="363" w="310">
                  <a:moveTo>
                    <a:pt x="131" y="1"/>
                  </a:moveTo>
                  <a:cubicBezTo>
                    <a:pt x="60" y="36"/>
                    <a:pt x="0" y="108"/>
                    <a:pt x="0" y="179"/>
                  </a:cubicBezTo>
                  <a:cubicBezTo>
                    <a:pt x="0" y="275"/>
                    <a:pt x="60" y="346"/>
                    <a:pt x="131" y="358"/>
                  </a:cubicBezTo>
                  <a:cubicBezTo>
                    <a:pt x="142" y="361"/>
                    <a:pt x="153" y="362"/>
                    <a:pt x="164" y="362"/>
                  </a:cubicBezTo>
                  <a:cubicBezTo>
                    <a:pt x="245" y="362"/>
                    <a:pt x="310" y="287"/>
                    <a:pt x="310" y="203"/>
                  </a:cubicBezTo>
                  <a:lnTo>
                    <a:pt x="310" y="167"/>
                  </a:lnTo>
                  <a:cubicBezTo>
                    <a:pt x="310" y="84"/>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9" name="Google Shape;1259;p9"/>
          <p:cNvGrpSpPr/>
          <p:nvPr/>
        </p:nvGrpSpPr>
        <p:grpSpPr>
          <a:xfrm>
            <a:off x="5326582" y="3520847"/>
            <a:ext cx="397295" cy="341357"/>
            <a:chOff x="3626638" y="3196425"/>
            <a:chExt cx="270600" cy="232500"/>
          </a:xfrm>
        </p:grpSpPr>
        <p:sp>
          <p:nvSpPr>
            <p:cNvPr id="1260" name="Google Shape;1260;p9"/>
            <p:cNvSpPr/>
            <p:nvPr/>
          </p:nvSpPr>
          <p:spPr>
            <a:xfrm>
              <a:off x="3626638" y="3196425"/>
              <a:ext cx="270300" cy="232200"/>
            </a:xfrm>
            <a:custGeom>
              <a:rect b="b" l="l" r="r" t="t"/>
              <a:pathLst>
                <a:path extrusionOk="0" h="9288" w="10812">
                  <a:moveTo>
                    <a:pt x="2727" y="3441"/>
                  </a:moveTo>
                  <a:lnTo>
                    <a:pt x="3013" y="4584"/>
                  </a:lnTo>
                  <a:lnTo>
                    <a:pt x="2727" y="5275"/>
                  </a:lnTo>
                  <a:cubicBezTo>
                    <a:pt x="2715" y="5299"/>
                    <a:pt x="2703" y="5334"/>
                    <a:pt x="2703" y="5358"/>
                  </a:cubicBezTo>
                  <a:lnTo>
                    <a:pt x="2703" y="8989"/>
                  </a:lnTo>
                  <a:lnTo>
                    <a:pt x="2382" y="8989"/>
                  </a:lnTo>
                  <a:lnTo>
                    <a:pt x="2382" y="5358"/>
                  </a:lnTo>
                  <a:cubicBezTo>
                    <a:pt x="2382" y="5346"/>
                    <a:pt x="2382" y="5310"/>
                    <a:pt x="2370" y="5299"/>
                  </a:cubicBezTo>
                  <a:lnTo>
                    <a:pt x="2072" y="4596"/>
                  </a:lnTo>
                  <a:lnTo>
                    <a:pt x="2346" y="3441"/>
                  </a:lnTo>
                  <a:close/>
                  <a:moveTo>
                    <a:pt x="167" y="0"/>
                  </a:moveTo>
                  <a:cubicBezTo>
                    <a:pt x="84" y="0"/>
                    <a:pt x="1" y="72"/>
                    <a:pt x="1" y="167"/>
                  </a:cubicBezTo>
                  <a:lnTo>
                    <a:pt x="1" y="9120"/>
                  </a:lnTo>
                  <a:cubicBezTo>
                    <a:pt x="1" y="9216"/>
                    <a:pt x="84" y="9287"/>
                    <a:pt x="167" y="9287"/>
                  </a:cubicBezTo>
                  <a:lnTo>
                    <a:pt x="3751" y="9287"/>
                  </a:lnTo>
                  <a:cubicBezTo>
                    <a:pt x="3775" y="9287"/>
                    <a:pt x="3799" y="9275"/>
                    <a:pt x="3811" y="9263"/>
                  </a:cubicBezTo>
                  <a:cubicBezTo>
                    <a:pt x="3930" y="9120"/>
                    <a:pt x="3846" y="8966"/>
                    <a:pt x="3715" y="8966"/>
                  </a:cubicBezTo>
                  <a:lnTo>
                    <a:pt x="2965" y="8966"/>
                  </a:lnTo>
                  <a:lnTo>
                    <a:pt x="2965" y="5370"/>
                  </a:lnTo>
                  <a:lnTo>
                    <a:pt x="3275" y="4644"/>
                  </a:lnTo>
                  <a:cubicBezTo>
                    <a:pt x="3299" y="4620"/>
                    <a:pt x="3299" y="4584"/>
                    <a:pt x="3299" y="4537"/>
                  </a:cubicBezTo>
                  <a:lnTo>
                    <a:pt x="2977" y="3215"/>
                  </a:lnTo>
                  <a:cubicBezTo>
                    <a:pt x="2965" y="3144"/>
                    <a:pt x="2906" y="3096"/>
                    <a:pt x="2834" y="3096"/>
                  </a:cubicBezTo>
                  <a:lnTo>
                    <a:pt x="2191" y="3096"/>
                  </a:lnTo>
                  <a:cubicBezTo>
                    <a:pt x="2120" y="3096"/>
                    <a:pt x="2060" y="3144"/>
                    <a:pt x="2048" y="3215"/>
                  </a:cubicBezTo>
                  <a:lnTo>
                    <a:pt x="1727" y="4537"/>
                  </a:lnTo>
                  <a:cubicBezTo>
                    <a:pt x="1715" y="4572"/>
                    <a:pt x="1727" y="4596"/>
                    <a:pt x="1751" y="4644"/>
                  </a:cubicBezTo>
                  <a:lnTo>
                    <a:pt x="2048" y="5370"/>
                  </a:lnTo>
                  <a:lnTo>
                    <a:pt x="2048" y="8978"/>
                  </a:lnTo>
                  <a:lnTo>
                    <a:pt x="382" y="8978"/>
                  </a:lnTo>
                  <a:cubicBezTo>
                    <a:pt x="358" y="8978"/>
                    <a:pt x="346" y="8966"/>
                    <a:pt x="346" y="8942"/>
                  </a:cubicBezTo>
                  <a:lnTo>
                    <a:pt x="346" y="1893"/>
                  </a:lnTo>
                  <a:lnTo>
                    <a:pt x="10478" y="1893"/>
                  </a:lnTo>
                  <a:lnTo>
                    <a:pt x="10478" y="2632"/>
                  </a:lnTo>
                  <a:cubicBezTo>
                    <a:pt x="10478" y="2655"/>
                    <a:pt x="10478" y="2667"/>
                    <a:pt x="10502" y="2667"/>
                  </a:cubicBezTo>
                  <a:cubicBezTo>
                    <a:pt x="10548" y="2713"/>
                    <a:pt x="10598" y="2733"/>
                    <a:pt x="10644" y="2733"/>
                  </a:cubicBezTo>
                  <a:cubicBezTo>
                    <a:pt x="10729" y="2733"/>
                    <a:pt x="10799" y="2665"/>
                    <a:pt x="10799" y="2572"/>
                  </a:cubicBezTo>
                  <a:lnTo>
                    <a:pt x="10799" y="179"/>
                  </a:lnTo>
                  <a:cubicBezTo>
                    <a:pt x="10811" y="96"/>
                    <a:pt x="10740" y="12"/>
                    <a:pt x="10633" y="12"/>
                  </a:cubicBezTo>
                  <a:lnTo>
                    <a:pt x="3430" y="12"/>
                  </a:lnTo>
                  <a:cubicBezTo>
                    <a:pt x="3418" y="12"/>
                    <a:pt x="3394" y="12"/>
                    <a:pt x="3394" y="36"/>
                  </a:cubicBezTo>
                  <a:cubicBezTo>
                    <a:pt x="3263" y="167"/>
                    <a:pt x="3358" y="334"/>
                    <a:pt x="3489" y="334"/>
                  </a:cubicBezTo>
                  <a:lnTo>
                    <a:pt x="10216" y="334"/>
                  </a:lnTo>
                  <a:cubicBezTo>
                    <a:pt x="10359" y="334"/>
                    <a:pt x="10466" y="453"/>
                    <a:pt x="10466" y="584"/>
                  </a:cubicBezTo>
                  <a:lnTo>
                    <a:pt x="10466" y="1584"/>
                  </a:lnTo>
                  <a:lnTo>
                    <a:pt x="334" y="1584"/>
                  </a:lnTo>
                  <a:lnTo>
                    <a:pt x="334" y="393"/>
                  </a:lnTo>
                  <a:cubicBezTo>
                    <a:pt x="334" y="346"/>
                    <a:pt x="358" y="310"/>
                    <a:pt x="405" y="310"/>
                  </a:cubicBezTo>
                  <a:lnTo>
                    <a:pt x="2882" y="310"/>
                  </a:lnTo>
                  <a:cubicBezTo>
                    <a:pt x="2894" y="310"/>
                    <a:pt x="2906" y="310"/>
                    <a:pt x="2906" y="298"/>
                  </a:cubicBezTo>
                  <a:cubicBezTo>
                    <a:pt x="3037" y="167"/>
                    <a:pt x="2953" y="0"/>
                    <a:pt x="28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9"/>
            <p:cNvSpPr/>
            <p:nvPr/>
          </p:nvSpPr>
          <p:spPr>
            <a:xfrm>
              <a:off x="3732913" y="3273475"/>
              <a:ext cx="164325" cy="155450"/>
            </a:xfrm>
            <a:custGeom>
              <a:rect b="b" l="l" r="r" t="t"/>
              <a:pathLst>
                <a:path extrusionOk="0" h="6218" w="6573">
                  <a:moveTo>
                    <a:pt x="3441" y="1312"/>
                  </a:moveTo>
                  <a:cubicBezTo>
                    <a:pt x="4036" y="1669"/>
                    <a:pt x="4393" y="2288"/>
                    <a:pt x="4393" y="2990"/>
                  </a:cubicBezTo>
                  <a:cubicBezTo>
                    <a:pt x="4393" y="3800"/>
                    <a:pt x="3905" y="4514"/>
                    <a:pt x="3143" y="4824"/>
                  </a:cubicBezTo>
                  <a:cubicBezTo>
                    <a:pt x="3060" y="4836"/>
                    <a:pt x="3012" y="4895"/>
                    <a:pt x="3012" y="4955"/>
                  </a:cubicBezTo>
                  <a:lnTo>
                    <a:pt x="3012" y="5907"/>
                  </a:lnTo>
                  <a:lnTo>
                    <a:pt x="2536" y="5907"/>
                  </a:lnTo>
                  <a:lnTo>
                    <a:pt x="2536" y="4360"/>
                  </a:lnTo>
                  <a:cubicBezTo>
                    <a:pt x="2536" y="4288"/>
                    <a:pt x="2477" y="4217"/>
                    <a:pt x="2405" y="4193"/>
                  </a:cubicBezTo>
                  <a:cubicBezTo>
                    <a:pt x="2399" y="4192"/>
                    <a:pt x="2393" y="4192"/>
                    <a:pt x="2387" y="4192"/>
                  </a:cubicBezTo>
                  <a:cubicBezTo>
                    <a:pt x="2308" y="4192"/>
                    <a:pt x="2227" y="4260"/>
                    <a:pt x="2227" y="4360"/>
                  </a:cubicBezTo>
                  <a:lnTo>
                    <a:pt x="2227" y="5919"/>
                  </a:lnTo>
                  <a:lnTo>
                    <a:pt x="1750" y="5919"/>
                  </a:lnTo>
                  <a:lnTo>
                    <a:pt x="1750" y="4967"/>
                  </a:lnTo>
                  <a:cubicBezTo>
                    <a:pt x="1750" y="4907"/>
                    <a:pt x="1703" y="4848"/>
                    <a:pt x="1643" y="4824"/>
                  </a:cubicBezTo>
                  <a:cubicBezTo>
                    <a:pt x="881" y="4526"/>
                    <a:pt x="393" y="3800"/>
                    <a:pt x="393" y="2990"/>
                  </a:cubicBezTo>
                  <a:cubicBezTo>
                    <a:pt x="393" y="2312"/>
                    <a:pt x="750" y="1681"/>
                    <a:pt x="1345" y="1312"/>
                  </a:cubicBezTo>
                  <a:lnTo>
                    <a:pt x="1345" y="2681"/>
                  </a:lnTo>
                  <a:cubicBezTo>
                    <a:pt x="1345" y="2764"/>
                    <a:pt x="1417" y="2848"/>
                    <a:pt x="1512" y="2848"/>
                  </a:cubicBezTo>
                  <a:lnTo>
                    <a:pt x="3286" y="2848"/>
                  </a:lnTo>
                  <a:cubicBezTo>
                    <a:pt x="3370" y="2848"/>
                    <a:pt x="3441" y="2764"/>
                    <a:pt x="3441" y="2681"/>
                  </a:cubicBezTo>
                  <a:lnTo>
                    <a:pt x="3441" y="1312"/>
                  </a:lnTo>
                  <a:close/>
                  <a:moveTo>
                    <a:pt x="6400" y="1"/>
                  </a:moveTo>
                  <a:cubicBezTo>
                    <a:pt x="6394" y="1"/>
                    <a:pt x="6388" y="1"/>
                    <a:pt x="6382" y="2"/>
                  </a:cubicBezTo>
                  <a:cubicBezTo>
                    <a:pt x="6310" y="14"/>
                    <a:pt x="6251" y="73"/>
                    <a:pt x="6251" y="169"/>
                  </a:cubicBezTo>
                  <a:lnTo>
                    <a:pt x="6251" y="5884"/>
                  </a:lnTo>
                  <a:cubicBezTo>
                    <a:pt x="6251" y="5896"/>
                    <a:pt x="6227" y="5907"/>
                    <a:pt x="6215" y="5907"/>
                  </a:cubicBezTo>
                  <a:lnTo>
                    <a:pt x="3346" y="5907"/>
                  </a:lnTo>
                  <a:lnTo>
                    <a:pt x="3346" y="5062"/>
                  </a:lnTo>
                  <a:cubicBezTo>
                    <a:pt x="4132" y="4693"/>
                    <a:pt x="4643" y="3883"/>
                    <a:pt x="4643" y="2979"/>
                  </a:cubicBezTo>
                  <a:cubicBezTo>
                    <a:pt x="4643" y="2574"/>
                    <a:pt x="4536" y="2193"/>
                    <a:pt x="4346" y="1836"/>
                  </a:cubicBezTo>
                  <a:cubicBezTo>
                    <a:pt x="4143" y="1502"/>
                    <a:pt x="3881" y="1216"/>
                    <a:pt x="3572" y="1014"/>
                  </a:cubicBezTo>
                  <a:cubicBezTo>
                    <a:pt x="3525" y="986"/>
                    <a:pt x="3470" y="971"/>
                    <a:pt x="3415" y="971"/>
                  </a:cubicBezTo>
                  <a:cubicBezTo>
                    <a:pt x="3330" y="971"/>
                    <a:pt x="3244" y="1006"/>
                    <a:pt x="3179" y="1085"/>
                  </a:cubicBezTo>
                  <a:cubicBezTo>
                    <a:pt x="3131" y="1145"/>
                    <a:pt x="3119" y="1204"/>
                    <a:pt x="3119" y="1276"/>
                  </a:cubicBezTo>
                  <a:lnTo>
                    <a:pt x="3119" y="2514"/>
                  </a:lnTo>
                  <a:lnTo>
                    <a:pt x="1679" y="2514"/>
                  </a:lnTo>
                  <a:lnTo>
                    <a:pt x="1679" y="1276"/>
                  </a:lnTo>
                  <a:cubicBezTo>
                    <a:pt x="1679" y="1204"/>
                    <a:pt x="1667" y="1145"/>
                    <a:pt x="1619" y="1085"/>
                  </a:cubicBezTo>
                  <a:cubicBezTo>
                    <a:pt x="1552" y="1011"/>
                    <a:pt x="1462" y="974"/>
                    <a:pt x="1375" y="974"/>
                  </a:cubicBezTo>
                  <a:cubicBezTo>
                    <a:pt x="1322" y="974"/>
                    <a:pt x="1271" y="987"/>
                    <a:pt x="1226" y="1014"/>
                  </a:cubicBezTo>
                  <a:cubicBezTo>
                    <a:pt x="905" y="1204"/>
                    <a:pt x="631" y="1490"/>
                    <a:pt x="452" y="1836"/>
                  </a:cubicBezTo>
                  <a:cubicBezTo>
                    <a:pt x="262" y="2169"/>
                    <a:pt x="155" y="2574"/>
                    <a:pt x="155" y="2979"/>
                  </a:cubicBezTo>
                  <a:cubicBezTo>
                    <a:pt x="155" y="3871"/>
                    <a:pt x="667" y="4669"/>
                    <a:pt x="1453" y="5062"/>
                  </a:cubicBezTo>
                  <a:lnTo>
                    <a:pt x="1453" y="5907"/>
                  </a:lnTo>
                  <a:lnTo>
                    <a:pt x="179" y="5907"/>
                  </a:lnTo>
                  <a:cubicBezTo>
                    <a:pt x="95" y="5907"/>
                    <a:pt x="24" y="5967"/>
                    <a:pt x="12" y="6038"/>
                  </a:cubicBezTo>
                  <a:cubicBezTo>
                    <a:pt x="0" y="6134"/>
                    <a:pt x="71" y="6217"/>
                    <a:pt x="179" y="6217"/>
                  </a:cubicBezTo>
                  <a:lnTo>
                    <a:pt x="6227" y="6217"/>
                  </a:lnTo>
                  <a:cubicBezTo>
                    <a:pt x="6429" y="6217"/>
                    <a:pt x="6572" y="6074"/>
                    <a:pt x="6572" y="5884"/>
                  </a:cubicBezTo>
                  <a:lnTo>
                    <a:pt x="6572" y="169"/>
                  </a:lnTo>
                  <a:cubicBezTo>
                    <a:pt x="6561" y="69"/>
                    <a:pt x="6479" y="1"/>
                    <a:pt x="6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9"/>
            <p:cNvSpPr/>
            <p:nvPr/>
          </p:nvSpPr>
          <p:spPr>
            <a:xfrm>
              <a:off x="3662363" y="3217250"/>
              <a:ext cx="148850" cy="7775"/>
            </a:xfrm>
            <a:custGeom>
              <a:rect b="b" l="l" r="r" t="t"/>
              <a:pathLst>
                <a:path extrusionOk="0" h="311" w="5954">
                  <a:moveTo>
                    <a:pt x="179" y="1"/>
                  </a:moveTo>
                  <a:cubicBezTo>
                    <a:pt x="107" y="1"/>
                    <a:pt x="36" y="60"/>
                    <a:pt x="24" y="132"/>
                  </a:cubicBezTo>
                  <a:cubicBezTo>
                    <a:pt x="0" y="227"/>
                    <a:pt x="84" y="310"/>
                    <a:pt x="179" y="310"/>
                  </a:cubicBezTo>
                  <a:lnTo>
                    <a:pt x="5799" y="310"/>
                  </a:lnTo>
                  <a:cubicBezTo>
                    <a:pt x="5870" y="310"/>
                    <a:pt x="5941" y="251"/>
                    <a:pt x="5953" y="179"/>
                  </a:cubicBezTo>
                  <a:cubicBezTo>
                    <a:pt x="5953" y="96"/>
                    <a:pt x="5882" y="1"/>
                    <a:pt x="5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9"/>
            <p:cNvSpPr/>
            <p:nvPr/>
          </p:nvSpPr>
          <p:spPr>
            <a:xfrm>
              <a:off x="3822188" y="3215775"/>
              <a:ext cx="7775" cy="8975"/>
            </a:xfrm>
            <a:custGeom>
              <a:rect b="b" l="l" r="r" t="t"/>
              <a:pathLst>
                <a:path extrusionOk="0" h="359" w="311">
                  <a:moveTo>
                    <a:pt x="132" y="0"/>
                  </a:moveTo>
                  <a:cubicBezTo>
                    <a:pt x="60" y="36"/>
                    <a:pt x="1" y="107"/>
                    <a:pt x="1" y="179"/>
                  </a:cubicBezTo>
                  <a:lnTo>
                    <a:pt x="1" y="191"/>
                  </a:lnTo>
                  <a:cubicBezTo>
                    <a:pt x="1" y="274"/>
                    <a:pt x="60" y="345"/>
                    <a:pt x="132" y="357"/>
                  </a:cubicBezTo>
                  <a:cubicBezTo>
                    <a:pt x="138" y="358"/>
                    <a:pt x="144" y="359"/>
                    <a:pt x="150" y="359"/>
                  </a:cubicBezTo>
                  <a:cubicBezTo>
                    <a:pt x="229" y="359"/>
                    <a:pt x="310" y="290"/>
                    <a:pt x="310" y="191"/>
                  </a:cubicBezTo>
                  <a:lnTo>
                    <a:pt x="310" y="167"/>
                  </a:lnTo>
                  <a:cubicBezTo>
                    <a:pt x="310"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9"/>
            <p:cNvSpPr/>
            <p:nvPr/>
          </p:nvSpPr>
          <p:spPr>
            <a:xfrm>
              <a:off x="3837688" y="3215775"/>
              <a:ext cx="7750" cy="8975"/>
            </a:xfrm>
            <a:custGeom>
              <a:rect b="b" l="l" r="r" t="t"/>
              <a:pathLst>
                <a:path extrusionOk="0" h="359" w="310">
                  <a:moveTo>
                    <a:pt x="131" y="0"/>
                  </a:moveTo>
                  <a:cubicBezTo>
                    <a:pt x="60" y="36"/>
                    <a:pt x="0" y="107"/>
                    <a:pt x="0" y="179"/>
                  </a:cubicBezTo>
                  <a:lnTo>
                    <a:pt x="0" y="191"/>
                  </a:lnTo>
                  <a:cubicBezTo>
                    <a:pt x="0" y="274"/>
                    <a:pt x="60" y="345"/>
                    <a:pt x="131" y="357"/>
                  </a:cubicBezTo>
                  <a:cubicBezTo>
                    <a:pt x="138" y="358"/>
                    <a:pt x="145" y="359"/>
                    <a:pt x="152" y="359"/>
                  </a:cubicBezTo>
                  <a:cubicBezTo>
                    <a:pt x="238" y="359"/>
                    <a:pt x="310" y="290"/>
                    <a:pt x="310" y="191"/>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9"/>
            <p:cNvSpPr/>
            <p:nvPr/>
          </p:nvSpPr>
          <p:spPr>
            <a:xfrm>
              <a:off x="3853738" y="3215775"/>
              <a:ext cx="7775" cy="8975"/>
            </a:xfrm>
            <a:custGeom>
              <a:rect b="b" l="l" r="r" t="t"/>
              <a:pathLst>
                <a:path extrusionOk="0" h="359" w="311">
                  <a:moveTo>
                    <a:pt x="132" y="0"/>
                  </a:moveTo>
                  <a:cubicBezTo>
                    <a:pt x="61" y="36"/>
                    <a:pt x="1" y="107"/>
                    <a:pt x="1" y="179"/>
                  </a:cubicBezTo>
                  <a:lnTo>
                    <a:pt x="1" y="191"/>
                  </a:lnTo>
                  <a:cubicBezTo>
                    <a:pt x="1" y="274"/>
                    <a:pt x="61" y="345"/>
                    <a:pt x="132" y="357"/>
                  </a:cubicBezTo>
                  <a:cubicBezTo>
                    <a:pt x="139" y="358"/>
                    <a:pt x="146" y="359"/>
                    <a:pt x="153" y="359"/>
                  </a:cubicBezTo>
                  <a:cubicBezTo>
                    <a:pt x="239" y="359"/>
                    <a:pt x="311" y="290"/>
                    <a:pt x="311" y="191"/>
                  </a:cubicBezTo>
                  <a:lnTo>
                    <a:pt x="311" y="167"/>
                  </a:lnTo>
                  <a:cubicBezTo>
                    <a:pt x="311"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9"/>
            <p:cNvSpPr/>
            <p:nvPr/>
          </p:nvSpPr>
          <p:spPr>
            <a:xfrm>
              <a:off x="3718913" y="3279375"/>
              <a:ext cx="21750" cy="21275"/>
            </a:xfrm>
            <a:custGeom>
              <a:rect b="b" l="l" r="r" t="t"/>
              <a:pathLst>
                <a:path extrusionOk="0" h="851" w="870">
                  <a:moveTo>
                    <a:pt x="435" y="0"/>
                  </a:moveTo>
                  <a:cubicBezTo>
                    <a:pt x="361"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9"/>
            <p:cNvSpPr/>
            <p:nvPr/>
          </p:nvSpPr>
          <p:spPr>
            <a:xfrm>
              <a:off x="3833513" y="3279375"/>
              <a:ext cx="21750" cy="21275"/>
            </a:xfrm>
            <a:custGeom>
              <a:rect b="b" l="l" r="r" t="t"/>
              <a:pathLst>
                <a:path extrusionOk="0" h="851" w="870">
                  <a:moveTo>
                    <a:pt x="435" y="0"/>
                  </a:moveTo>
                  <a:cubicBezTo>
                    <a:pt x="360"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8" name="Google Shape;1268;p9"/>
          <p:cNvGrpSpPr/>
          <p:nvPr/>
        </p:nvGrpSpPr>
        <p:grpSpPr>
          <a:xfrm rot="1041480">
            <a:off x="6159940" y="-164458"/>
            <a:ext cx="1184354" cy="599363"/>
            <a:chOff x="6466978" y="3356602"/>
            <a:chExt cx="985886" cy="748192"/>
          </a:xfrm>
        </p:grpSpPr>
        <p:sp>
          <p:nvSpPr>
            <p:cNvPr id="1269" name="Google Shape;1269;p9"/>
            <p:cNvSpPr/>
            <p:nvPr/>
          </p:nvSpPr>
          <p:spPr>
            <a:xfrm>
              <a:off x="6466978" y="4009315"/>
              <a:ext cx="985886" cy="5019"/>
            </a:xfrm>
            <a:custGeom>
              <a:rect b="b" l="l" r="r" t="t"/>
              <a:pathLst>
                <a:path extrusionOk="0" h="179" w="35160">
                  <a:moveTo>
                    <a:pt x="96" y="0"/>
                  </a:moveTo>
                  <a:cubicBezTo>
                    <a:pt x="48" y="0"/>
                    <a:pt x="1" y="36"/>
                    <a:pt x="1" y="84"/>
                  </a:cubicBezTo>
                  <a:cubicBezTo>
                    <a:pt x="1" y="131"/>
                    <a:pt x="48" y="179"/>
                    <a:pt x="96" y="179"/>
                  </a:cubicBezTo>
                  <a:lnTo>
                    <a:pt x="35065" y="179"/>
                  </a:lnTo>
                  <a:cubicBezTo>
                    <a:pt x="35112" y="179"/>
                    <a:pt x="35160" y="131"/>
                    <a:pt x="35160" y="84"/>
                  </a:cubicBezTo>
                  <a:cubicBezTo>
                    <a:pt x="35160" y="36"/>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9"/>
            <p:cNvSpPr/>
            <p:nvPr/>
          </p:nvSpPr>
          <p:spPr>
            <a:xfrm>
              <a:off x="6466978" y="3907806"/>
              <a:ext cx="985886" cy="5047"/>
            </a:xfrm>
            <a:custGeom>
              <a:rect b="b" l="l" r="r" t="t"/>
              <a:pathLst>
                <a:path extrusionOk="0" h="180" w="35160">
                  <a:moveTo>
                    <a:pt x="96" y="1"/>
                  </a:moveTo>
                  <a:cubicBezTo>
                    <a:pt x="48" y="1"/>
                    <a:pt x="1" y="49"/>
                    <a:pt x="1" y="96"/>
                  </a:cubicBezTo>
                  <a:cubicBezTo>
                    <a:pt x="1" y="132"/>
                    <a:pt x="48" y="180"/>
                    <a:pt x="96" y="180"/>
                  </a:cubicBezTo>
                  <a:lnTo>
                    <a:pt x="35065" y="180"/>
                  </a:lnTo>
                  <a:cubicBezTo>
                    <a:pt x="35112" y="180"/>
                    <a:pt x="35160" y="156"/>
                    <a:pt x="35160" y="96"/>
                  </a:cubicBezTo>
                  <a:cubicBezTo>
                    <a:pt x="35160" y="49"/>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9"/>
            <p:cNvSpPr/>
            <p:nvPr/>
          </p:nvSpPr>
          <p:spPr>
            <a:xfrm>
              <a:off x="6466978" y="3806326"/>
              <a:ext cx="985886" cy="5019"/>
            </a:xfrm>
            <a:custGeom>
              <a:rect b="b" l="l" r="r" t="t"/>
              <a:pathLst>
                <a:path extrusionOk="0" h="179" w="35160">
                  <a:moveTo>
                    <a:pt x="96" y="0"/>
                  </a:moveTo>
                  <a:cubicBezTo>
                    <a:pt x="48" y="0"/>
                    <a:pt x="1" y="48"/>
                    <a:pt x="1" y="96"/>
                  </a:cubicBezTo>
                  <a:cubicBezTo>
                    <a:pt x="1" y="143"/>
                    <a:pt x="48" y="179"/>
                    <a:pt x="96" y="179"/>
                  </a:cubicBezTo>
                  <a:lnTo>
                    <a:pt x="35065" y="179"/>
                  </a:lnTo>
                  <a:cubicBezTo>
                    <a:pt x="35112" y="179"/>
                    <a:pt x="35160" y="143"/>
                    <a:pt x="35160" y="96"/>
                  </a:cubicBezTo>
                  <a:cubicBezTo>
                    <a:pt x="35160" y="48"/>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9"/>
            <p:cNvSpPr/>
            <p:nvPr/>
          </p:nvSpPr>
          <p:spPr>
            <a:xfrm>
              <a:off x="6466978" y="3704817"/>
              <a:ext cx="985886" cy="5384"/>
            </a:xfrm>
            <a:custGeom>
              <a:rect b="b" l="l" r="r" t="t"/>
              <a:pathLst>
                <a:path extrusionOk="0" h="192" w="35160">
                  <a:moveTo>
                    <a:pt x="96" y="1"/>
                  </a:moveTo>
                  <a:cubicBezTo>
                    <a:pt x="48" y="1"/>
                    <a:pt x="1" y="49"/>
                    <a:pt x="1" y="96"/>
                  </a:cubicBezTo>
                  <a:cubicBezTo>
                    <a:pt x="1" y="144"/>
                    <a:pt x="48" y="191"/>
                    <a:pt x="96" y="191"/>
                  </a:cubicBezTo>
                  <a:lnTo>
                    <a:pt x="35065" y="191"/>
                  </a:lnTo>
                  <a:cubicBezTo>
                    <a:pt x="35112" y="191"/>
                    <a:pt x="35160" y="144"/>
                    <a:pt x="35160" y="96"/>
                  </a:cubicBezTo>
                  <a:cubicBezTo>
                    <a:pt x="35160" y="49"/>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9"/>
            <p:cNvSpPr/>
            <p:nvPr/>
          </p:nvSpPr>
          <p:spPr>
            <a:xfrm>
              <a:off x="6466978" y="3603673"/>
              <a:ext cx="985886" cy="5019"/>
            </a:xfrm>
            <a:custGeom>
              <a:rect b="b" l="l" r="r" t="t"/>
              <a:pathLst>
                <a:path extrusionOk="0" h="179" w="35160">
                  <a:moveTo>
                    <a:pt x="96" y="0"/>
                  </a:moveTo>
                  <a:cubicBezTo>
                    <a:pt x="48" y="0"/>
                    <a:pt x="1" y="48"/>
                    <a:pt x="1" y="84"/>
                  </a:cubicBezTo>
                  <a:cubicBezTo>
                    <a:pt x="1" y="131"/>
                    <a:pt x="48" y="179"/>
                    <a:pt x="96" y="179"/>
                  </a:cubicBezTo>
                  <a:lnTo>
                    <a:pt x="35065" y="179"/>
                  </a:lnTo>
                  <a:cubicBezTo>
                    <a:pt x="35112" y="179"/>
                    <a:pt x="35160" y="143"/>
                    <a:pt x="35160" y="84"/>
                  </a:cubicBezTo>
                  <a:cubicBezTo>
                    <a:pt x="35160" y="36"/>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9"/>
            <p:cNvSpPr/>
            <p:nvPr/>
          </p:nvSpPr>
          <p:spPr>
            <a:xfrm>
              <a:off x="6466978" y="3502164"/>
              <a:ext cx="985886" cy="5047"/>
            </a:xfrm>
            <a:custGeom>
              <a:rect b="b" l="l" r="r" t="t"/>
              <a:pathLst>
                <a:path extrusionOk="0" h="180" w="35160">
                  <a:moveTo>
                    <a:pt x="96" y="1"/>
                  </a:moveTo>
                  <a:cubicBezTo>
                    <a:pt x="48" y="1"/>
                    <a:pt x="1" y="48"/>
                    <a:pt x="1" y="84"/>
                  </a:cubicBezTo>
                  <a:cubicBezTo>
                    <a:pt x="1" y="132"/>
                    <a:pt x="48" y="179"/>
                    <a:pt x="96" y="179"/>
                  </a:cubicBezTo>
                  <a:lnTo>
                    <a:pt x="35065" y="179"/>
                  </a:lnTo>
                  <a:cubicBezTo>
                    <a:pt x="35112" y="179"/>
                    <a:pt x="35160" y="132"/>
                    <a:pt x="35160" y="84"/>
                  </a:cubicBezTo>
                  <a:cubicBezTo>
                    <a:pt x="35160" y="48"/>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9"/>
            <p:cNvSpPr/>
            <p:nvPr/>
          </p:nvSpPr>
          <p:spPr>
            <a:xfrm>
              <a:off x="6466978" y="3400683"/>
              <a:ext cx="985886" cy="5019"/>
            </a:xfrm>
            <a:custGeom>
              <a:rect b="b" l="l" r="r" t="t"/>
              <a:pathLst>
                <a:path extrusionOk="0" h="179" w="35160">
                  <a:moveTo>
                    <a:pt x="96" y="0"/>
                  </a:moveTo>
                  <a:cubicBezTo>
                    <a:pt x="48" y="0"/>
                    <a:pt x="1" y="48"/>
                    <a:pt x="1" y="96"/>
                  </a:cubicBezTo>
                  <a:cubicBezTo>
                    <a:pt x="1" y="143"/>
                    <a:pt x="48" y="179"/>
                    <a:pt x="96" y="179"/>
                  </a:cubicBezTo>
                  <a:lnTo>
                    <a:pt x="35065" y="179"/>
                  </a:lnTo>
                  <a:cubicBezTo>
                    <a:pt x="35112" y="179"/>
                    <a:pt x="35160" y="143"/>
                    <a:pt x="35160" y="96"/>
                  </a:cubicBezTo>
                  <a:cubicBezTo>
                    <a:pt x="35160" y="48"/>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9"/>
            <p:cNvSpPr/>
            <p:nvPr/>
          </p:nvSpPr>
          <p:spPr>
            <a:xfrm>
              <a:off x="7351057" y="3356602"/>
              <a:ext cx="5047" cy="741854"/>
            </a:xfrm>
            <a:custGeom>
              <a:rect b="b" l="l" r="r" t="t"/>
              <a:pathLst>
                <a:path extrusionOk="0" h="26457" w="180">
                  <a:moveTo>
                    <a:pt x="84" y="1"/>
                  </a:moveTo>
                  <a:cubicBezTo>
                    <a:pt x="36" y="1"/>
                    <a:pt x="1" y="48"/>
                    <a:pt x="1" y="84"/>
                  </a:cubicBezTo>
                  <a:lnTo>
                    <a:pt x="1" y="26373"/>
                  </a:lnTo>
                  <a:cubicBezTo>
                    <a:pt x="1" y="26421"/>
                    <a:pt x="36" y="26456"/>
                    <a:pt x="84" y="26456"/>
                  </a:cubicBezTo>
                  <a:cubicBezTo>
                    <a:pt x="131" y="26456"/>
                    <a:pt x="155"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9"/>
            <p:cNvSpPr/>
            <p:nvPr/>
          </p:nvSpPr>
          <p:spPr>
            <a:xfrm>
              <a:off x="7262924" y="3356602"/>
              <a:ext cx="5019" cy="741854"/>
            </a:xfrm>
            <a:custGeom>
              <a:rect b="b" l="l" r="r" t="t"/>
              <a:pathLst>
                <a:path extrusionOk="0" h="26457" w="179">
                  <a:moveTo>
                    <a:pt x="84" y="1"/>
                  </a:moveTo>
                  <a:cubicBezTo>
                    <a:pt x="48" y="1"/>
                    <a:pt x="0" y="48"/>
                    <a:pt x="0" y="84"/>
                  </a:cubicBezTo>
                  <a:lnTo>
                    <a:pt x="0" y="26373"/>
                  </a:lnTo>
                  <a:cubicBezTo>
                    <a:pt x="0" y="26421"/>
                    <a:pt x="48" y="26456"/>
                    <a:pt x="84" y="26456"/>
                  </a:cubicBezTo>
                  <a:cubicBezTo>
                    <a:pt x="143"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9"/>
            <p:cNvSpPr/>
            <p:nvPr/>
          </p:nvSpPr>
          <p:spPr>
            <a:xfrm>
              <a:off x="7175099" y="3356602"/>
              <a:ext cx="5047" cy="741854"/>
            </a:xfrm>
            <a:custGeom>
              <a:rect b="b" l="l" r="r" t="t"/>
              <a:pathLst>
                <a:path extrusionOk="0" h="26457" w="180">
                  <a:moveTo>
                    <a:pt x="96" y="1"/>
                  </a:moveTo>
                  <a:cubicBezTo>
                    <a:pt x="49" y="1"/>
                    <a:pt x="1" y="48"/>
                    <a:pt x="1" y="84"/>
                  </a:cubicBezTo>
                  <a:lnTo>
                    <a:pt x="1" y="26373"/>
                  </a:lnTo>
                  <a:cubicBezTo>
                    <a:pt x="1" y="26421"/>
                    <a:pt x="49" y="26456"/>
                    <a:pt x="96" y="26456"/>
                  </a:cubicBezTo>
                  <a:cubicBezTo>
                    <a:pt x="144" y="26456"/>
                    <a:pt x="180" y="26433"/>
                    <a:pt x="180" y="26385"/>
                  </a:cubicBezTo>
                  <a:lnTo>
                    <a:pt x="180" y="84"/>
                  </a:lnTo>
                  <a:cubicBezTo>
                    <a:pt x="180" y="36"/>
                    <a:pt x="144"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9"/>
            <p:cNvSpPr/>
            <p:nvPr/>
          </p:nvSpPr>
          <p:spPr>
            <a:xfrm>
              <a:off x="7087639" y="3356602"/>
              <a:ext cx="5047" cy="741854"/>
            </a:xfrm>
            <a:custGeom>
              <a:rect b="b" l="l" r="r" t="t"/>
              <a:pathLst>
                <a:path extrusionOk="0" h="26457" w="180">
                  <a:moveTo>
                    <a:pt x="84" y="1"/>
                  </a:moveTo>
                  <a:cubicBezTo>
                    <a:pt x="48" y="1"/>
                    <a:pt x="0" y="48"/>
                    <a:pt x="0" y="84"/>
                  </a:cubicBezTo>
                  <a:lnTo>
                    <a:pt x="0" y="26373"/>
                  </a:lnTo>
                  <a:cubicBezTo>
                    <a:pt x="0" y="26421"/>
                    <a:pt x="48" y="26456"/>
                    <a:pt x="84" y="26456"/>
                  </a:cubicBezTo>
                  <a:cubicBezTo>
                    <a:pt x="131"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9"/>
            <p:cNvSpPr/>
            <p:nvPr/>
          </p:nvSpPr>
          <p:spPr>
            <a:xfrm>
              <a:off x="6999842" y="3356602"/>
              <a:ext cx="5019" cy="741854"/>
            </a:xfrm>
            <a:custGeom>
              <a:rect b="b" l="l" r="r" t="t"/>
              <a:pathLst>
                <a:path extrusionOk="0" h="26457" w="179">
                  <a:moveTo>
                    <a:pt x="95" y="1"/>
                  </a:moveTo>
                  <a:cubicBezTo>
                    <a:pt x="48" y="1"/>
                    <a:pt x="0" y="48"/>
                    <a:pt x="0" y="84"/>
                  </a:cubicBezTo>
                  <a:lnTo>
                    <a:pt x="0" y="26373"/>
                  </a:lnTo>
                  <a:cubicBezTo>
                    <a:pt x="0" y="26421"/>
                    <a:pt x="48" y="26456"/>
                    <a:pt x="95" y="26456"/>
                  </a:cubicBezTo>
                  <a:cubicBezTo>
                    <a:pt x="143" y="26456"/>
                    <a:pt x="179" y="26433"/>
                    <a:pt x="179" y="26385"/>
                  </a:cubicBezTo>
                  <a:lnTo>
                    <a:pt x="179" y="84"/>
                  </a:lnTo>
                  <a:cubicBezTo>
                    <a:pt x="179" y="36"/>
                    <a:pt x="143"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9"/>
            <p:cNvSpPr/>
            <p:nvPr/>
          </p:nvSpPr>
          <p:spPr>
            <a:xfrm>
              <a:off x="6912354" y="3356602"/>
              <a:ext cx="5047" cy="741854"/>
            </a:xfrm>
            <a:custGeom>
              <a:rect b="b" l="l" r="r" t="t"/>
              <a:pathLst>
                <a:path extrusionOk="0" h="26457" w="180">
                  <a:moveTo>
                    <a:pt x="84" y="1"/>
                  </a:moveTo>
                  <a:cubicBezTo>
                    <a:pt x="48" y="1"/>
                    <a:pt x="1" y="48"/>
                    <a:pt x="1" y="84"/>
                  </a:cubicBezTo>
                  <a:lnTo>
                    <a:pt x="1" y="26373"/>
                  </a:lnTo>
                  <a:cubicBezTo>
                    <a:pt x="1" y="26421"/>
                    <a:pt x="48" y="26456"/>
                    <a:pt x="84" y="26456"/>
                  </a:cubicBezTo>
                  <a:cubicBezTo>
                    <a:pt x="132" y="26456"/>
                    <a:pt x="179" y="26433"/>
                    <a:pt x="179" y="26385"/>
                  </a:cubicBezTo>
                  <a:lnTo>
                    <a:pt x="179" y="84"/>
                  </a:lnTo>
                  <a:cubicBezTo>
                    <a:pt x="179" y="36"/>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9"/>
            <p:cNvSpPr/>
            <p:nvPr/>
          </p:nvSpPr>
          <p:spPr>
            <a:xfrm>
              <a:off x="6824558" y="3356602"/>
              <a:ext cx="5019" cy="741854"/>
            </a:xfrm>
            <a:custGeom>
              <a:rect b="b" l="l" r="r" t="t"/>
              <a:pathLst>
                <a:path extrusionOk="0" h="26457" w="179">
                  <a:moveTo>
                    <a:pt x="96" y="1"/>
                  </a:moveTo>
                  <a:cubicBezTo>
                    <a:pt x="48" y="1"/>
                    <a:pt x="0" y="48"/>
                    <a:pt x="0" y="84"/>
                  </a:cubicBezTo>
                  <a:lnTo>
                    <a:pt x="0" y="26373"/>
                  </a:lnTo>
                  <a:cubicBezTo>
                    <a:pt x="0" y="26421"/>
                    <a:pt x="48" y="26456"/>
                    <a:pt x="96" y="26456"/>
                  </a:cubicBezTo>
                  <a:cubicBezTo>
                    <a:pt x="143" y="26456"/>
                    <a:pt x="167" y="26433"/>
                    <a:pt x="179" y="26385"/>
                  </a:cubicBezTo>
                  <a:lnTo>
                    <a:pt x="179" y="84"/>
                  </a:lnTo>
                  <a:cubicBezTo>
                    <a:pt x="179" y="36"/>
                    <a:pt x="143"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9"/>
            <p:cNvSpPr/>
            <p:nvPr/>
          </p:nvSpPr>
          <p:spPr>
            <a:xfrm>
              <a:off x="6736761" y="3356602"/>
              <a:ext cx="5019" cy="741854"/>
            </a:xfrm>
            <a:custGeom>
              <a:rect b="b" l="l" r="r" t="t"/>
              <a:pathLst>
                <a:path extrusionOk="0" h="26457" w="179">
                  <a:moveTo>
                    <a:pt x="83" y="1"/>
                  </a:moveTo>
                  <a:cubicBezTo>
                    <a:pt x="36" y="1"/>
                    <a:pt x="0" y="48"/>
                    <a:pt x="0" y="84"/>
                  </a:cubicBezTo>
                  <a:lnTo>
                    <a:pt x="0" y="26373"/>
                  </a:lnTo>
                  <a:cubicBezTo>
                    <a:pt x="0" y="26421"/>
                    <a:pt x="36" y="26456"/>
                    <a:pt x="83" y="26456"/>
                  </a:cubicBezTo>
                  <a:cubicBezTo>
                    <a:pt x="143" y="26456"/>
                    <a:pt x="179" y="26433"/>
                    <a:pt x="179" y="26385"/>
                  </a:cubicBezTo>
                  <a:lnTo>
                    <a:pt x="179" y="84"/>
                  </a:lnTo>
                  <a:cubicBezTo>
                    <a:pt x="179" y="36"/>
                    <a:pt x="131"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9"/>
            <p:cNvSpPr/>
            <p:nvPr/>
          </p:nvSpPr>
          <p:spPr>
            <a:xfrm>
              <a:off x="6648936" y="3356602"/>
              <a:ext cx="5047" cy="741854"/>
            </a:xfrm>
            <a:custGeom>
              <a:rect b="b" l="l" r="r" t="t"/>
              <a:pathLst>
                <a:path extrusionOk="0" h="26457" w="180">
                  <a:moveTo>
                    <a:pt x="96" y="1"/>
                  </a:moveTo>
                  <a:cubicBezTo>
                    <a:pt x="48" y="1"/>
                    <a:pt x="1" y="48"/>
                    <a:pt x="1" y="84"/>
                  </a:cubicBezTo>
                  <a:lnTo>
                    <a:pt x="1" y="26373"/>
                  </a:lnTo>
                  <a:cubicBezTo>
                    <a:pt x="1" y="26421"/>
                    <a:pt x="48" y="26456"/>
                    <a:pt x="96" y="26456"/>
                  </a:cubicBezTo>
                  <a:cubicBezTo>
                    <a:pt x="132" y="26456"/>
                    <a:pt x="179" y="26433"/>
                    <a:pt x="179" y="26385"/>
                  </a:cubicBezTo>
                  <a:lnTo>
                    <a:pt x="179" y="84"/>
                  </a:lnTo>
                  <a:cubicBezTo>
                    <a:pt x="179" y="36"/>
                    <a:pt x="132"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9"/>
            <p:cNvSpPr/>
            <p:nvPr/>
          </p:nvSpPr>
          <p:spPr>
            <a:xfrm>
              <a:off x="6561476" y="3356602"/>
              <a:ext cx="5019" cy="741854"/>
            </a:xfrm>
            <a:custGeom>
              <a:rect b="b" l="l" r="r" t="t"/>
              <a:pathLst>
                <a:path extrusionOk="0" h="26457" w="179">
                  <a:moveTo>
                    <a:pt x="84" y="1"/>
                  </a:moveTo>
                  <a:cubicBezTo>
                    <a:pt x="36" y="1"/>
                    <a:pt x="0" y="48"/>
                    <a:pt x="0" y="84"/>
                  </a:cubicBezTo>
                  <a:lnTo>
                    <a:pt x="0" y="26373"/>
                  </a:lnTo>
                  <a:cubicBezTo>
                    <a:pt x="0" y="26421"/>
                    <a:pt x="36" y="26456"/>
                    <a:pt x="84" y="26456"/>
                  </a:cubicBezTo>
                  <a:cubicBezTo>
                    <a:pt x="131"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9"/>
            <p:cNvSpPr/>
            <p:nvPr/>
          </p:nvSpPr>
          <p:spPr>
            <a:xfrm>
              <a:off x="6473651" y="3356939"/>
              <a:ext cx="5047" cy="747855"/>
            </a:xfrm>
            <a:custGeom>
              <a:rect b="b" l="l" r="r" t="t"/>
              <a:pathLst>
                <a:path extrusionOk="0" h="26671" w="180">
                  <a:moveTo>
                    <a:pt x="96" y="1"/>
                  </a:moveTo>
                  <a:cubicBezTo>
                    <a:pt x="49" y="1"/>
                    <a:pt x="1" y="48"/>
                    <a:pt x="1" y="96"/>
                  </a:cubicBezTo>
                  <a:lnTo>
                    <a:pt x="1" y="26587"/>
                  </a:lnTo>
                  <a:cubicBezTo>
                    <a:pt x="1" y="26623"/>
                    <a:pt x="49" y="26671"/>
                    <a:pt x="96" y="26671"/>
                  </a:cubicBezTo>
                  <a:cubicBezTo>
                    <a:pt x="132" y="26671"/>
                    <a:pt x="179" y="26623"/>
                    <a:pt x="179" y="26587"/>
                  </a:cubicBezTo>
                  <a:lnTo>
                    <a:pt x="179" y="96"/>
                  </a:lnTo>
                  <a:cubicBezTo>
                    <a:pt x="179" y="48"/>
                    <a:pt x="132"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9"/>
            <p:cNvSpPr/>
            <p:nvPr/>
          </p:nvSpPr>
          <p:spPr>
            <a:xfrm>
              <a:off x="6468324" y="4093438"/>
              <a:ext cx="984540" cy="5047"/>
            </a:xfrm>
            <a:custGeom>
              <a:rect b="b" l="l" r="r" t="t"/>
              <a:pathLst>
                <a:path extrusionOk="0" h="180" w="35112">
                  <a:moveTo>
                    <a:pt x="84" y="1"/>
                  </a:moveTo>
                  <a:cubicBezTo>
                    <a:pt x="48" y="1"/>
                    <a:pt x="0" y="48"/>
                    <a:pt x="0" y="96"/>
                  </a:cubicBezTo>
                  <a:cubicBezTo>
                    <a:pt x="0" y="144"/>
                    <a:pt x="48" y="179"/>
                    <a:pt x="84" y="179"/>
                  </a:cubicBezTo>
                  <a:lnTo>
                    <a:pt x="35017" y="179"/>
                  </a:lnTo>
                  <a:cubicBezTo>
                    <a:pt x="35064" y="179"/>
                    <a:pt x="35112" y="156"/>
                    <a:pt x="35112" y="96"/>
                  </a:cubicBezTo>
                  <a:cubicBezTo>
                    <a:pt x="35112" y="48"/>
                    <a:pt x="35064" y="1"/>
                    <a:pt x="350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8" name="Google Shape;1288;p9"/>
          <p:cNvGrpSpPr/>
          <p:nvPr/>
        </p:nvGrpSpPr>
        <p:grpSpPr>
          <a:xfrm rot="2183257">
            <a:off x="-852779" y="2550246"/>
            <a:ext cx="1391470" cy="1118646"/>
            <a:chOff x="6466978" y="3356602"/>
            <a:chExt cx="985886" cy="748192"/>
          </a:xfrm>
        </p:grpSpPr>
        <p:sp>
          <p:nvSpPr>
            <p:cNvPr id="1289" name="Google Shape;1289;p9"/>
            <p:cNvSpPr/>
            <p:nvPr/>
          </p:nvSpPr>
          <p:spPr>
            <a:xfrm>
              <a:off x="6466978" y="4009315"/>
              <a:ext cx="985886" cy="5019"/>
            </a:xfrm>
            <a:custGeom>
              <a:rect b="b" l="l" r="r" t="t"/>
              <a:pathLst>
                <a:path extrusionOk="0" h="179" w="35160">
                  <a:moveTo>
                    <a:pt x="96" y="0"/>
                  </a:moveTo>
                  <a:cubicBezTo>
                    <a:pt x="48" y="0"/>
                    <a:pt x="1" y="36"/>
                    <a:pt x="1" y="84"/>
                  </a:cubicBezTo>
                  <a:cubicBezTo>
                    <a:pt x="1" y="131"/>
                    <a:pt x="48" y="179"/>
                    <a:pt x="96" y="179"/>
                  </a:cubicBezTo>
                  <a:lnTo>
                    <a:pt x="35065" y="179"/>
                  </a:lnTo>
                  <a:cubicBezTo>
                    <a:pt x="35112" y="179"/>
                    <a:pt x="35160" y="131"/>
                    <a:pt x="35160" y="84"/>
                  </a:cubicBezTo>
                  <a:cubicBezTo>
                    <a:pt x="35160" y="36"/>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9"/>
            <p:cNvSpPr/>
            <p:nvPr/>
          </p:nvSpPr>
          <p:spPr>
            <a:xfrm>
              <a:off x="6466978" y="3907806"/>
              <a:ext cx="985886" cy="5047"/>
            </a:xfrm>
            <a:custGeom>
              <a:rect b="b" l="l" r="r" t="t"/>
              <a:pathLst>
                <a:path extrusionOk="0" h="180" w="35160">
                  <a:moveTo>
                    <a:pt x="96" y="1"/>
                  </a:moveTo>
                  <a:cubicBezTo>
                    <a:pt x="48" y="1"/>
                    <a:pt x="1" y="49"/>
                    <a:pt x="1" y="96"/>
                  </a:cubicBezTo>
                  <a:cubicBezTo>
                    <a:pt x="1" y="132"/>
                    <a:pt x="48" y="180"/>
                    <a:pt x="96" y="180"/>
                  </a:cubicBezTo>
                  <a:lnTo>
                    <a:pt x="35065" y="180"/>
                  </a:lnTo>
                  <a:cubicBezTo>
                    <a:pt x="35112" y="180"/>
                    <a:pt x="35160" y="156"/>
                    <a:pt x="35160" y="96"/>
                  </a:cubicBezTo>
                  <a:cubicBezTo>
                    <a:pt x="35160" y="49"/>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9"/>
            <p:cNvSpPr/>
            <p:nvPr/>
          </p:nvSpPr>
          <p:spPr>
            <a:xfrm>
              <a:off x="6466978" y="3806326"/>
              <a:ext cx="985886" cy="5019"/>
            </a:xfrm>
            <a:custGeom>
              <a:rect b="b" l="l" r="r" t="t"/>
              <a:pathLst>
                <a:path extrusionOk="0" h="179" w="35160">
                  <a:moveTo>
                    <a:pt x="96" y="0"/>
                  </a:moveTo>
                  <a:cubicBezTo>
                    <a:pt x="48" y="0"/>
                    <a:pt x="1" y="48"/>
                    <a:pt x="1" y="96"/>
                  </a:cubicBezTo>
                  <a:cubicBezTo>
                    <a:pt x="1" y="143"/>
                    <a:pt x="48" y="179"/>
                    <a:pt x="96" y="179"/>
                  </a:cubicBezTo>
                  <a:lnTo>
                    <a:pt x="35065" y="179"/>
                  </a:lnTo>
                  <a:cubicBezTo>
                    <a:pt x="35112" y="179"/>
                    <a:pt x="35160" y="143"/>
                    <a:pt x="35160" y="96"/>
                  </a:cubicBezTo>
                  <a:cubicBezTo>
                    <a:pt x="35160" y="48"/>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9"/>
            <p:cNvSpPr/>
            <p:nvPr/>
          </p:nvSpPr>
          <p:spPr>
            <a:xfrm>
              <a:off x="6466978" y="3704817"/>
              <a:ext cx="985886" cy="5384"/>
            </a:xfrm>
            <a:custGeom>
              <a:rect b="b" l="l" r="r" t="t"/>
              <a:pathLst>
                <a:path extrusionOk="0" h="192" w="35160">
                  <a:moveTo>
                    <a:pt x="96" y="1"/>
                  </a:moveTo>
                  <a:cubicBezTo>
                    <a:pt x="48" y="1"/>
                    <a:pt x="1" y="49"/>
                    <a:pt x="1" y="96"/>
                  </a:cubicBezTo>
                  <a:cubicBezTo>
                    <a:pt x="1" y="144"/>
                    <a:pt x="48" y="191"/>
                    <a:pt x="96" y="191"/>
                  </a:cubicBezTo>
                  <a:lnTo>
                    <a:pt x="35065" y="191"/>
                  </a:lnTo>
                  <a:cubicBezTo>
                    <a:pt x="35112" y="191"/>
                    <a:pt x="35160" y="144"/>
                    <a:pt x="35160" y="96"/>
                  </a:cubicBezTo>
                  <a:cubicBezTo>
                    <a:pt x="35160" y="49"/>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9"/>
            <p:cNvSpPr/>
            <p:nvPr/>
          </p:nvSpPr>
          <p:spPr>
            <a:xfrm>
              <a:off x="6466978" y="3603673"/>
              <a:ext cx="985886" cy="5019"/>
            </a:xfrm>
            <a:custGeom>
              <a:rect b="b" l="l" r="r" t="t"/>
              <a:pathLst>
                <a:path extrusionOk="0" h="179" w="35160">
                  <a:moveTo>
                    <a:pt x="96" y="0"/>
                  </a:moveTo>
                  <a:cubicBezTo>
                    <a:pt x="48" y="0"/>
                    <a:pt x="1" y="48"/>
                    <a:pt x="1" y="84"/>
                  </a:cubicBezTo>
                  <a:cubicBezTo>
                    <a:pt x="1" y="131"/>
                    <a:pt x="48" y="179"/>
                    <a:pt x="96" y="179"/>
                  </a:cubicBezTo>
                  <a:lnTo>
                    <a:pt x="35065" y="179"/>
                  </a:lnTo>
                  <a:cubicBezTo>
                    <a:pt x="35112" y="179"/>
                    <a:pt x="35160" y="143"/>
                    <a:pt x="35160" y="84"/>
                  </a:cubicBezTo>
                  <a:cubicBezTo>
                    <a:pt x="35160" y="36"/>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9"/>
            <p:cNvSpPr/>
            <p:nvPr/>
          </p:nvSpPr>
          <p:spPr>
            <a:xfrm>
              <a:off x="6466978" y="3502164"/>
              <a:ext cx="985886" cy="5047"/>
            </a:xfrm>
            <a:custGeom>
              <a:rect b="b" l="l" r="r" t="t"/>
              <a:pathLst>
                <a:path extrusionOk="0" h="180" w="35160">
                  <a:moveTo>
                    <a:pt x="96" y="1"/>
                  </a:moveTo>
                  <a:cubicBezTo>
                    <a:pt x="48" y="1"/>
                    <a:pt x="1" y="48"/>
                    <a:pt x="1" y="84"/>
                  </a:cubicBezTo>
                  <a:cubicBezTo>
                    <a:pt x="1" y="132"/>
                    <a:pt x="48" y="179"/>
                    <a:pt x="96" y="179"/>
                  </a:cubicBezTo>
                  <a:lnTo>
                    <a:pt x="35065" y="179"/>
                  </a:lnTo>
                  <a:cubicBezTo>
                    <a:pt x="35112" y="179"/>
                    <a:pt x="35160" y="132"/>
                    <a:pt x="35160" y="84"/>
                  </a:cubicBezTo>
                  <a:cubicBezTo>
                    <a:pt x="35160" y="48"/>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9"/>
            <p:cNvSpPr/>
            <p:nvPr/>
          </p:nvSpPr>
          <p:spPr>
            <a:xfrm>
              <a:off x="6466978" y="3400683"/>
              <a:ext cx="985886" cy="5019"/>
            </a:xfrm>
            <a:custGeom>
              <a:rect b="b" l="l" r="r" t="t"/>
              <a:pathLst>
                <a:path extrusionOk="0" h="179" w="35160">
                  <a:moveTo>
                    <a:pt x="96" y="0"/>
                  </a:moveTo>
                  <a:cubicBezTo>
                    <a:pt x="48" y="0"/>
                    <a:pt x="1" y="48"/>
                    <a:pt x="1" y="96"/>
                  </a:cubicBezTo>
                  <a:cubicBezTo>
                    <a:pt x="1" y="143"/>
                    <a:pt x="48" y="179"/>
                    <a:pt x="96" y="179"/>
                  </a:cubicBezTo>
                  <a:lnTo>
                    <a:pt x="35065" y="179"/>
                  </a:lnTo>
                  <a:cubicBezTo>
                    <a:pt x="35112" y="179"/>
                    <a:pt x="35160" y="143"/>
                    <a:pt x="35160" y="96"/>
                  </a:cubicBezTo>
                  <a:cubicBezTo>
                    <a:pt x="35160" y="48"/>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9"/>
            <p:cNvSpPr/>
            <p:nvPr/>
          </p:nvSpPr>
          <p:spPr>
            <a:xfrm>
              <a:off x="7351057" y="3356602"/>
              <a:ext cx="5047" cy="741854"/>
            </a:xfrm>
            <a:custGeom>
              <a:rect b="b" l="l" r="r" t="t"/>
              <a:pathLst>
                <a:path extrusionOk="0" h="26457" w="180">
                  <a:moveTo>
                    <a:pt x="84" y="1"/>
                  </a:moveTo>
                  <a:cubicBezTo>
                    <a:pt x="36" y="1"/>
                    <a:pt x="1" y="48"/>
                    <a:pt x="1" y="84"/>
                  </a:cubicBezTo>
                  <a:lnTo>
                    <a:pt x="1" y="26373"/>
                  </a:lnTo>
                  <a:cubicBezTo>
                    <a:pt x="1" y="26421"/>
                    <a:pt x="36" y="26456"/>
                    <a:pt x="84" y="26456"/>
                  </a:cubicBezTo>
                  <a:cubicBezTo>
                    <a:pt x="131" y="26456"/>
                    <a:pt x="155"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9"/>
            <p:cNvSpPr/>
            <p:nvPr/>
          </p:nvSpPr>
          <p:spPr>
            <a:xfrm>
              <a:off x="7262924" y="3356602"/>
              <a:ext cx="5019" cy="741854"/>
            </a:xfrm>
            <a:custGeom>
              <a:rect b="b" l="l" r="r" t="t"/>
              <a:pathLst>
                <a:path extrusionOk="0" h="26457" w="179">
                  <a:moveTo>
                    <a:pt x="84" y="1"/>
                  </a:moveTo>
                  <a:cubicBezTo>
                    <a:pt x="48" y="1"/>
                    <a:pt x="0" y="48"/>
                    <a:pt x="0" y="84"/>
                  </a:cubicBezTo>
                  <a:lnTo>
                    <a:pt x="0" y="26373"/>
                  </a:lnTo>
                  <a:cubicBezTo>
                    <a:pt x="0" y="26421"/>
                    <a:pt x="48" y="26456"/>
                    <a:pt x="84" y="26456"/>
                  </a:cubicBezTo>
                  <a:cubicBezTo>
                    <a:pt x="143"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9"/>
            <p:cNvSpPr/>
            <p:nvPr/>
          </p:nvSpPr>
          <p:spPr>
            <a:xfrm>
              <a:off x="7175099" y="3356602"/>
              <a:ext cx="5047" cy="741854"/>
            </a:xfrm>
            <a:custGeom>
              <a:rect b="b" l="l" r="r" t="t"/>
              <a:pathLst>
                <a:path extrusionOk="0" h="26457" w="180">
                  <a:moveTo>
                    <a:pt x="96" y="1"/>
                  </a:moveTo>
                  <a:cubicBezTo>
                    <a:pt x="49" y="1"/>
                    <a:pt x="1" y="48"/>
                    <a:pt x="1" y="84"/>
                  </a:cubicBezTo>
                  <a:lnTo>
                    <a:pt x="1" y="26373"/>
                  </a:lnTo>
                  <a:cubicBezTo>
                    <a:pt x="1" y="26421"/>
                    <a:pt x="49" y="26456"/>
                    <a:pt x="96" y="26456"/>
                  </a:cubicBezTo>
                  <a:cubicBezTo>
                    <a:pt x="144" y="26456"/>
                    <a:pt x="180" y="26433"/>
                    <a:pt x="180" y="26385"/>
                  </a:cubicBezTo>
                  <a:lnTo>
                    <a:pt x="180" y="84"/>
                  </a:lnTo>
                  <a:cubicBezTo>
                    <a:pt x="180" y="36"/>
                    <a:pt x="144"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9"/>
            <p:cNvSpPr/>
            <p:nvPr/>
          </p:nvSpPr>
          <p:spPr>
            <a:xfrm>
              <a:off x="7087639" y="3356602"/>
              <a:ext cx="5047" cy="741854"/>
            </a:xfrm>
            <a:custGeom>
              <a:rect b="b" l="l" r="r" t="t"/>
              <a:pathLst>
                <a:path extrusionOk="0" h="26457" w="180">
                  <a:moveTo>
                    <a:pt x="84" y="1"/>
                  </a:moveTo>
                  <a:cubicBezTo>
                    <a:pt x="48" y="1"/>
                    <a:pt x="0" y="48"/>
                    <a:pt x="0" y="84"/>
                  </a:cubicBezTo>
                  <a:lnTo>
                    <a:pt x="0" y="26373"/>
                  </a:lnTo>
                  <a:cubicBezTo>
                    <a:pt x="0" y="26421"/>
                    <a:pt x="48" y="26456"/>
                    <a:pt x="84" y="26456"/>
                  </a:cubicBezTo>
                  <a:cubicBezTo>
                    <a:pt x="131"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9"/>
            <p:cNvSpPr/>
            <p:nvPr/>
          </p:nvSpPr>
          <p:spPr>
            <a:xfrm>
              <a:off x="6999842" y="3356602"/>
              <a:ext cx="5019" cy="741854"/>
            </a:xfrm>
            <a:custGeom>
              <a:rect b="b" l="l" r="r" t="t"/>
              <a:pathLst>
                <a:path extrusionOk="0" h="26457" w="179">
                  <a:moveTo>
                    <a:pt x="95" y="1"/>
                  </a:moveTo>
                  <a:cubicBezTo>
                    <a:pt x="48" y="1"/>
                    <a:pt x="0" y="48"/>
                    <a:pt x="0" y="84"/>
                  </a:cubicBezTo>
                  <a:lnTo>
                    <a:pt x="0" y="26373"/>
                  </a:lnTo>
                  <a:cubicBezTo>
                    <a:pt x="0" y="26421"/>
                    <a:pt x="48" y="26456"/>
                    <a:pt x="95" y="26456"/>
                  </a:cubicBezTo>
                  <a:cubicBezTo>
                    <a:pt x="143" y="26456"/>
                    <a:pt x="179" y="26433"/>
                    <a:pt x="179" y="26385"/>
                  </a:cubicBezTo>
                  <a:lnTo>
                    <a:pt x="179" y="84"/>
                  </a:lnTo>
                  <a:cubicBezTo>
                    <a:pt x="179" y="36"/>
                    <a:pt x="143"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9"/>
            <p:cNvSpPr/>
            <p:nvPr/>
          </p:nvSpPr>
          <p:spPr>
            <a:xfrm>
              <a:off x="6912354" y="3356602"/>
              <a:ext cx="5047" cy="741854"/>
            </a:xfrm>
            <a:custGeom>
              <a:rect b="b" l="l" r="r" t="t"/>
              <a:pathLst>
                <a:path extrusionOk="0" h="26457" w="180">
                  <a:moveTo>
                    <a:pt x="84" y="1"/>
                  </a:moveTo>
                  <a:cubicBezTo>
                    <a:pt x="48" y="1"/>
                    <a:pt x="1" y="48"/>
                    <a:pt x="1" y="84"/>
                  </a:cubicBezTo>
                  <a:lnTo>
                    <a:pt x="1" y="26373"/>
                  </a:lnTo>
                  <a:cubicBezTo>
                    <a:pt x="1" y="26421"/>
                    <a:pt x="48" y="26456"/>
                    <a:pt x="84" y="26456"/>
                  </a:cubicBezTo>
                  <a:cubicBezTo>
                    <a:pt x="132" y="26456"/>
                    <a:pt x="179" y="26433"/>
                    <a:pt x="179" y="26385"/>
                  </a:cubicBezTo>
                  <a:lnTo>
                    <a:pt x="179" y="84"/>
                  </a:lnTo>
                  <a:cubicBezTo>
                    <a:pt x="179" y="36"/>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9"/>
            <p:cNvSpPr/>
            <p:nvPr/>
          </p:nvSpPr>
          <p:spPr>
            <a:xfrm>
              <a:off x="6824558" y="3356602"/>
              <a:ext cx="5019" cy="741854"/>
            </a:xfrm>
            <a:custGeom>
              <a:rect b="b" l="l" r="r" t="t"/>
              <a:pathLst>
                <a:path extrusionOk="0" h="26457" w="179">
                  <a:moveTo>
                    <a:pt x="96" y="1"/>
                  </a:moveTo>
                  <a:cubicBezTo>
                    <a:pt x="48" y="1"/>
                    <a:pt x="0" y="48"/>
                    <a:pt x="0" y="84"/>
                  </a:cubicBezTo>
                  <a:lnTo>
                    <a:pt x="0" y="26373"/>
                  </a:lnTo>
                  <a:cubicBezTo>
                    <a:pt x="0" y="26421"/>
                    <a:pt x="48" y="26456"/>
                    <a:pt x="96" y="26456"/>
                  </a:cubicBezTo>
                  <a:cubicBezTo>
                    <a:pt x="143" y="26456"/>
                    <a:pt x="167" y="26433"/>
                    <a:pt x="179" y="26385"/>
                  </a:cubicBezTo>
                  <a:lnTo>
                    <a:pt x="179" y="84"/>
                  </a:lnTo>
                  <a:cubicBezTo>
                    <a:pt x="179" y="36"/>
                    <a:pt x="143"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9"/>
            <p:cNvSpPr/>
            <p:nvPr/>
          </p:nvSpPr>
          <p:spPr>
            <a:xfrm>
              <a:off x="6736761" y="3356602"/>
              <a:ext cx="5019" cy="741854"/>
            </a:xfrm>
            <a:custGeom>
              <a:rect b="b" l="l" r="r" t="t"/>
              <a:pathLst>
                <a:path extrusionOk="0" h="26457" w="179">
                  <a:moveTo>
                    <a:pt x="83" y="1"/>
                  </a:moveTo>
                  <a:cubicBezTo>
                    <a:pt x="36" y="1"/>
                    <a:pt x="0" y="48"/>
                    <a:pt x="0" y="84"/>
                  </a:cubicBezTo>
                  <a:lnTo>
                    <a:pt x="0" y="26373"/>
                  </a:lnTo>
                  <a:cubicBezTo>
                    <a:pt x="0" y="26421"/>
                    <a:pt x="36" y="26456"/>
                    <a:pt x="83" y="26456"/>
                  </a:cubicBezTo>
                  <a:cubicBezTo>
                    <a:pt x="143" y="26456"/>
                    <a:pt x="179" y="26433"/>
                    <a:pt x="179" y="26385"/>
                  </a:cubicBezTo>
                  <a:lnTo>
                    <a:pt x="179" y="84"/>
                  </a:lnTo>
                  <a:cubicBezTo>
                    <a:pt x="179" y="36"/>
                    <a:pt x="131"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9"/>
            <p:cNvSpPr/>
            <p:nvPr/>
          </p:nvSpPr>
          <p:spPr>
            <a:xfrm>
              <a:off x="6648936" y="3356602"/>
              <a:ext cx="5047" cy="741854"/>
            </a:xfrm>
            <a:custGeom>
              <a:rect b="b" l="l" r="r" t="t"/>
              <a:pathLst>
                <a:path extrusionOk="0" h="26457" w="180">
                  <a:moveTo>
                    <a:pt x="96" y="1"/>
                  </a:moveTo>
                  <a:cubicBezTo>
                    <a:pt x="48" y="1"/>
                    <a:pt x="1" y="48"/>
                    <a:pt x="1" y="84"/>
                  </a:cubicBezTo>
                  <a:lnTo>
                    <a:pt x="1" y="26373"/>
                  </a:lnTo>
                  <a:cubicBezTo>
                    <a:pt x="1" y="26421"/>
                    <a:pt x="48" y="26456"/>
                    <a:pt x="96" y="26456"/>
                  </a:cubicBezTo>
                  <a:cubicBezTo>
                    <a:pt x="132" y="26456"/>
                    <a:pt x="179" y="26433"/>
                    <a:pt x="179" y="26385"/>
                  </a:cubicBezTo>
                  <a:lnTo>
                    <a:pt x="179" y="84"/>
                  </a:lnTo>
                  <a:cubicBezTo>
                    <a:pt x="179" y="36"/>
                    <a:pt x="132"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9"/>
            <p:cNvSpPr/>
            <p:nvPr/>
          </p:nvSpPr>
          <p:spPr>
            <a:xfrm>
              <a:off x="6561476" y="3356602"/>
              <a:ext cx="5019" cy="741854"/>
            </a:xfrm>
            <a:custGeom>
              <a:rect b="b" l="l" r="r" t="t"/>
              <a:pathLst>
                <a:path extrusionOk="0" h="26457" w="179">
                  <a:moveTo>
                    <a:pt x="84" y="1"/>
                  </a:moveTo>
                  <a:cubicBezTo>
                    <a:pt x="36" y="1"/>
                    <a:pt x="0" y="48"/>
                    <a:pt x="0" y="84"/>
                  </a:cubicBezTo>
                  <a:lnTo>
                    <a:pt x="0" y="26373"/>
                  </a:lnTo>
                  <a:cubicBezTo>
                    <a:pt x="0" y="26421"/>
                    <a:pt x="36" y="26456"/>
                    <a:pt x="84" y="26456"/>
                  </a:cubicBezTo>
                  <a:cubicBezTo>
                    <a:pt x="131"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9"/>
            <p:cNvSpPr/>
            <p:nvPr/>
          </p:nvSpPr>
          <p:spPr>
            <a:xfrm>
              <a:off x="6473651" y="3356939"/>
              <a:ext cx="5047" cy="747855"/>
            </a:xfrm>
            <a:custGeom>
              <a:rect b="b" l="l" r="r" t="t"/>
              <a:pathLst>
                <a:path extrusionOk="0" h="26671" w="180">
                  <a:moveTo>
                    <a:pt x="96" y="1"/>
                  </a:moveTo>
                  <a:cubicBezTo>
                    <a:pt x="49" y="1"/>
                    <a:pt x="1" y="48"/>
                    <a:pt x="1" y="96"/>
                  </a:cubicBezTo>
                  <a:lnTo>
                    <a:pt x="1" y="26587"/>
                  </a:lnTo>
                  <a:cubicBezTo>
                    <a:pt x="1" y="26623"/>
                    <a:pt x="49" y="26671"/>
                    <a:pt x="96" y="26671"/>
                  </a:cubicBezTo>
                  <a:cubicBezTo>
                    <a:pt x="132" y="26671"/>
                    <a:pt x="179" y="26623"/>
                    <a:pt x="179" y="26587"/>
                  </a:cubicBezTo>
                  <a:lnTo>
                    <a:pt x="179" y="96"/>
                  </a:lnTo>
                  <a:cubicBezTo>
                    <a:pt x="179" y="48"/>
                    <a:pt x="132"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9"/>
            <p:cNvSpPr/>
            <p:nvPr/>
          </p:nvSpPr>
          <p:spPr>
            <a:xfrm>
              <a:off x="6468324" y="4093438"/>
              <a:ext cx="984540" cy="5047"/>
            </a:xfrm>
            <a:custGeom>
              <a:rect b="b" l="l" r="r" t="t"/>
              <a:pathLst>
                <a:path extrusionOk="0" h="180" w="35112">
                  <a:moveTo>
                    <a:pt x="84" y="1"/>
                  </a:moveTo>
                  <a:cubicBezTo>
                    <a:pt x="48" y="1"/>
                    <a:pt x="0" y="48"/>
                    <a:pt x="0" y="96"/>
                  </a:cubicBezTo>
                  <a:cubicBezTo>
                    <a:pt x="0" y="144"/>
                    <a:pt x="48" y="179"/>
                    <a:pt x="84" y="179"/>
                  </a:cubicBezTo>
                  <a:lnTo>
                    <a:pt x="35017" y="179"/>
                  </a:lnTo>
                  <a:cubicBezTo>
                    <a:pt x="35064" y="179"/>
                    <a:pt x="35112" y="156"/>
                    <a:pt x="35112" y="96"/>
                  </a:cubicBezTo>
                  <a:cubicBezTo>
                    <a:pt x="35112" y="48"/>
                    <a:pt x="35064" y="1"/>
                    <a:pt x="350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8" name="Google Shape;1308;p9"/>
          <p:cNvGrpSpPr/>
          <p:nvPr/>
        </p:nvGrpSpPr>
        <p:grpSpPr>
          <a:xfrm>
            <a:off x="1047140" y="294642"/>
            <a:ext cx="2841661" cy="1016066"/>
            <a:chOff x="1234987" y="3418713"/>
            <a:chExt cx="2090686" cy="747547"/>
          </a:xfrm>
        </p:grpSpPr>
        <p:sp>
          <p:nvSpPr>
            <p:cNvPr id="1309" name="Google Shape;1309;p9"/>
            <p:cNvSpPr/>
            <p:nvPr/>
          </p:nvSpPr>
          <p:spPr>
            <a:xfrm>
              <a:off x="3278594" y="4119489"/>
              <a:ext cx="47079" cy="46771"/>
            </a:xfrm>
            <a:custGeom>
              <a:rect b="b" l="l" r="r" t="t"/>
              <a:pathLst>
                <a:path extrusionOk="0" h="1668" w="1679">
                  <a:moveTo>
                    <a:pt x="845" y="0"/>
                  </a:moveTo>
                  <a:cubicBezTo>
                    <a:pt x="393" y="0"/>
                    <a:pt x="12" y="370"/>
                    <a:pt x="12" y="834"/>
                  </a:cubicBezTo>
                  <a:cubicBezTo>
                    <a:pt x="0" y="1298"/>
                    <a:pt x="393" y="1667"/>
                    <a:pt x="845" y="1667"/>
                  </a:cubicBezTo>
                  <a:cubicBezTo>
                    <a:pt x="1310" y="1667"/>
                    <a:pt x="1679" y="1298"/>
                    <a:pt x="1679" y="834"/>
                  </a:cubicBezTo>
                  <a:cubicBezTo>
                    <a:pt x="1679" y="370"/>
                    <a:pt x="1310"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9"/>
            <p:cNvSpPr/>
            <p:nvPr/>
          </p:nvSpPr>
          <p:spPr>
            <a:xfrm>
              <a:off x="1990190" y="3447764"/>
              <a:ext cx="142920" cy="142892"/>
            </a:xfrm>
            <a:custGeom>
              <a:rect b="b" l="l" r="r" t="t"/>
              <a:pathLst>
                <a:path extrusionOk="0" h="5096" w="5097">
                  <a:moveTo>
                    <a:pt x="4799" y="298"/>
                  </a:moveTo>
                  <a:lnTo>
                    <a:pt x="4799" y="4798"/>
                  </a:lnTo>
                  <a:lnTo>
                    <a:pt x="299" y="4798"/>
                  </a:lnTo>
                  <a:lnTo>
                    <a:pt x="299" y="298"/>
                  </a:lnTo>
                  <a:close/>
                  <a:moveTo>
                    <a:pt x="156" y="0"/>
                  </a:moveTo>
                  <a:cubicBezTo>
                    <a:pt x="60" y="0"/>
                    <a:pt x="1" y="60"/>
                    <a:pt x="1" y="155"/>
                  </a:cubicBezTo>
                  <a:lnTo>
                    <a:pt x="1" y="4941"/>
                  </a:lnTo>
                  <a:cubicBezTo>
                    <a:pt x="1" y="5036"/>
                    <a:pt x="60" y="5096"/>
                    <a:pt x="156" y="5096"/>
                  </a:cubicBezTo>
                  <a:lnTo>
                    <a:pt x="4942" y="5096"/>
                  </a:lnTo>
                  <a:cubicBezTo>
                    <a:pt x="5025" y="5096"/>
                    <a:pt x="5097" y="5036"/>
                    <a:pt x="5097" y="4941"/>
                  </a:cubicBezTo>
                  <a:lnTo>
                    <a:pt x="5097" y="155"/>
                  </a:lnTo>
                  <a:cubicBezTo>
                    <a:pt x="5097" y="60"/>
                    <a:pt x="5037" y="0"/>
                    <a:pt x="49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9"/>
            <p:cNvSpPr/>
            <p:nvPr/>
          </p:nvSpPr>
          <p:spPr>
            <a:xfrm>
              <a:off x="1532475" y="3850406"/>
              <a:ext cx="1775437" cy="296467"/>
            </a:xfrm>
            <a:custGeom>
              <a:rect b="b" l="l" r="r" t="t"/>
              <a:pathLst>
                <a:path extrusionOk="0" h="10573" w="63318">
                  <a:moveTo>
                    <a:pt x="155" y="0"/>
                  </a:moveTo>
                  <a:cubicBezTo>
                    <a:pt x="60" y="0"/>
                    <a:pt x="0" y="60"/>
                    <a:pt x="0" y="143"/>
                  </a:cubicBezTo>
                  <a:cubicBezTo>
                    <a:pt x="0" y="238"/>
                    <a:pt x="60" y="298"/>
                    <a:pt x="155" y="298"/>
                  </a:cubicBezTo>
                  <a:lnTo>
                    <a:pt x="29171" y="298"/>
                  </a:lnTo>
                  <a:lnTo>
                    <a:pt x="39410" y="10537"/>
                  </a:lnTo>
                  <a:cubicBezTo>
                    <a:pt x="39446" y="10561"/>
                    <a:pt x="39470" y="10573"/>
                    <a:pt x="39517" y="10573"/>
                  </a:cubicBezTo>
                  <a:lnTo>
                    <a:pt x="63163" y="10573"/>
                  </a:lnTo>
                  <a:cubicBezTo>
                    <a:pt x="63234" y="10573"/>
                    <a:pt x="63318" y="10513"/>
                    <a:pt x="63318" y="10430"/>
                  </a:cubicBezTo>
                  <a:cubicBezTo>
                    <a:pt x="63318" y="10335"/>
                    <a:pt x="63258" y="10275"/>
                    <a:pt x="63163" y="10275"/>
                  </a:cubicBezTo>
                  <a:lnTo>
                    <a:pt x="39589" y="10275"/>
                  </a:lnTo>
                  <a:lnTo>
                    <a:pt x="29349" y="36"/>
                  </a:lnTo>
                  <a:cubicBezTo>
                    <a:pt x="29325" y="12"/>
                    <a:pt x="29290" y="0"/>
                    <a:pt x="292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9"/>
            <p:cNvSpPr/>
            <p:nvPr/>
          </p:nvSpPr>
          <p:spPr>
            <a:xfrm>
              <a:off x="1455026" y="3786304"/>
              <a:ext cx="1271979" cy="8356"/>
            </a:xfrm>
            <a:custGeom>
              <a:rect b="b" l="l" r="r" t="t"/>
              <a:pathLst>
                <a:path extrusionOk="0" h="298" w="45363">
                  <a:moveTo>
                    <a:pt x="143" y="0"/>
                  </a:moveTo>
                  <a:cubicBezTo>
                    <a:pt x="60" y="0"/>
                    <a:pt x="0" y="60"/>
                    <a:pt x="0" y="155"/>
                  </a:cubicBezTo>
                  <a:cubicBezTo>
                    <a:pt x="0" y="238"/>
                    <a:pt x="60" y="298"/>
                    <a:pt x="143" y="298"/>
                  </a:cubicBezTo>
                  <a:lnTo>
                    <a:pt x="45208" y="298"/>
                  </a:lnTo>
                  <a:cubicBezTo>
                    <a:pt x="45280" y="298"/>
                    <a:pt x="45363" y="238"/>
                    <a:pt x="45363" y="155"/>
                  </a:cubicBezTo>
                  <a:cubicBezTo>
                    <a:pt x="45363" y="60"/>
                    <a:pt x="45303" y="0"/>
                    <a:pt x="452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9"/>
            <p:cNvSpPr/>
            <p:nvPr/>
          </p:nvSpPr>
          <p:spPr>
            <a:xfrm>
              <a:off x="2705995" y="3774611"/>
              <a:ext cx="31741" cy="31741"/>
            </a:xfrm>
            <a:custGeom>
              <a:rect b="b" l="l" r="r" t="t"/>
              <a:pathLst>
                <a:path extrusionOk="0" h="1132" w="1132">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9"/>
            <p:cNvSpPr/>
            <p:nvPr/>
          </p:nvSpPr>
          <p:spPr>
            <a:xfrm>
              <a:off x="1234987" y="3418713"/>
              <a:ext cx="1238639" cy="310823"/>
            </a:xfrm>
            <a:custGeom>
              <a:rect b="b" l="l" r="r" t="t"/>
              <a:pathLst>
                <a:path extrusionOk="0" h="11085" w="44174">
                  <a:moveTo>
                    <a:pt x="144" y="0"/>
                  </a:moveTo>
                  <a:cubicBezTo>
                    <a:pt x="60" y="0"/>
                    <a:pt x="1" y="60"/>
                    <a:pt x="1" y="155"/>
                  </a:cubicBezTo>
                  <a:cubicBezTo>
                    <a:pt x="1" y="238"/>
                    <a:pt x="60" y="298"/>
                    <a:pt x="144" y="298"/>
                  </a:cubicBezTo>
                  <a:lnTo>
                    <a:pt x="24885" y="298"/>
                  </a:lnTo>
                  <a:lnTo>
                    <a:pt x="24885" y="10942"/>
                  </a:lnTo>
                  <a:cubicBezTo>
                    <a:pt x="24885" y="11025"/>
                    <a:pt x="24945" y="11085"/>
                    <a:pt x="25028" y="11085"/>
                  </a:cubicBezTo>
                  <a:lnTo>
                    <a:pt x="44018" y="11085"/>
                  </a:lnTo>
                  <a:cubicBezTo>
                    <a:pt x="44114" y="11085"/>
                    <a:pt x="44173" y="11025"/>
                    <a:pt x="44173" y="10942"/>
                  </a:cubicBezTo>
                  <a:cubicBezTo>
                    <a:pt x="44173" y="10847"/>
                    <a:pt x="44114" y="10787"/>
                    <a:pt x="44018" y="10787"/>
                  </a:cubicBezTo>
                  <a:lnTo>
                    <a:pt x="25183" y="10787"/>
                  </a:lnTo>
                  <a:lnTo>
                    <a:pt x="25183" y="155"/>
                  </a:lnTo>
                  <a:cubicBezTo>
                    <a:pt x="25183" y="60"/>
                    <a:pt x="25123" y="0"/>
                    <a:pt x="250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9"/>
            <p:cNvSpPr/>
            <p:nvPr/>
          </p:nvSpPr>
          <p:spPr>
            <a:xfrm>
              <a:off x="1423956" y="3635724"/>
              <a:ext cx="1565473" cy="8356"/>
            </a:xfrm>
            <a:custGeom>
              <a:rect b="b" l="l" r="r" t="t"/>
              <a:pathLst>
                <a:path extrusionOk="0" h="298" w="55830">
                  <a:moveTo>
                    <a:pt x="144" y="0"/>
                  </a:moveTo>
                  <a:cubicBezTo>
                    <a:pt x="60" y="0"/>
                    <a:pt x="1" y="60"/>
                    <a:pt x="1" y="155"/>
                  </a:cubicBezTo>
                  <a:cubicBezTo>
                    <a:pt x="1" y="238"/>
                    <a:pt x="60" y="298"/>
                    <a:pt x="144" y="298"/>
                  </a:cubicBezTo>
                  <a:lnTo>
                    <a:pt x="55674" y="298"/>
                  </a:lnTo>
                  <a:cubicBezTo>
                    <a:pt x="55758" y="298"/>
                    <a:pt x="55829" y="238"/>
                    <a:pt x="55829" y="155"/>
                  </a:cubicBezTo>
                  <a:cubicBezTo>
                    <a:pt x="55829" y="60"/>
                    <a:pt x="55770" y="0"/>
                    <a:pt x="556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9"/>
            <p:cNvSpPr/>
            <p:nvPr/>
          </p:nvSpPr>
          <p:spPr>
            <a:xfrm>
              <a:off x="2960075" y="3617020"/>
              <a:ext cx="46771" cy="46771"/>
            </a:xfrm>
            <a:custGeom>
              <a:rect b="b" l="l" r="r" t="t"/>
              <a:pathLst>
                <a:path extrusionOk="0" h="1668" w="1668">
                  <a:moveTo>
                    <a:pt x="834" y="1"/>
                  </a:moveTo>
                  <a:cubicBezTo>
                    <a:pt x="382" y="1"/>
                    <a:pt x="1" y="370"/>
                    <a:pt x="1" y="834"/>
                  </a:cubicBezTo>
                  <a:cubicBezTo>
                    <a:pt x="1" y="1286"/>
                    <a:pt x="382" y="1667"/>
                    <a:pt x="834" y="1667"/>
                  </a:cubicBezTo>
                  <a:cubicBezTo>
                    <a:pt x="1298" y="1667"/>
                    <a:pt x="1667" y="1286"/>
                    <a:pt x="1667" y="834"/>
                  </a:cubicBezTo>
                  <a:cubicBezTo>
                    <a:pt x="1667" y="370"/>
                    <a:pt x="1298" y="1"/>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9"/>
            <p:cNvSpPr/>
            <p:nvPr/>
          </p:nvSpPr>
          <p:spPr>
            <a:xfrm>
              <a:off x="2956738" y="3613347"/>
              <a:ext cx="53444" cy="53444"/>
            </a:xfrm>
            <a:custGeom>
              <a:rect b="b" l="l" r="r" t="t"/>
              <a:pathLst>
                <a:path extrusionOk="0" h="1906" w="1906">
                  <a:moveTo>
                    <a:pt x="953" y="215"/>
                  </a:moveTo>
                  <a:cubicBezTo>
                    <a:pt x="1358" y="215"/>
                    <a:pt x="1691" y="548"/>
                    <a:pt x="1691" y="953"/>
                  </a:cubicBezTo>
                  <a:cubicBezTo>
                    <a:pt x="1691" y="1346"/>
                    <a:pt x="1358" y="1679"/>
                    <a:pt x="953" y="1679"/>
                  </a:cubicBezTo>
                  <a:cubicBezTo>
                    <a:pt x="560" y="1679"/>
                    <a:pt x="227" y="1346"/>
                    <a:pt x="227" y="953"/>
                  </a:cubicBezTo>
                  <a:cubicBezTo>
                    <a:pt x="227" y="548"/>
                    <a:pt x="560" y="215"/>
                    <a:pt x="953" y="215"/>
                  </a:cubicBezTo>
                  <a:close/>
                  <a:moveTo>
                    <a:pt x="953" y="1"/>
                  </a:moveTo>
                  <a:cubicBezTo>
                    <a:pt x="441" y="1"/>
                    <a:pt x="0" y="429"/>
                    <a:pt x="0" y="953"/>
                  </a:cubicBezTo>
                  <a:cubicBezTo>
                    <a:pt x="0" y="1465"/>
                    <a:pt x="441" y="1906"/>
                    <a:pt x="953" y="1906"/>
                  </a:cubicBezTo>
                  <a:cubicBezTo>
                    <a:pt x="1489" y="1906"/>
                    <a:pt x="1905" y="1489"/>
                    <a:pt x="1905" y="953"/>
                  </a:cubicBezTo>
                  <a:cubicBezTo>
                    <a:pt x="1905" y="429"/>
                    <a:pt x="1477"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8" name="Google Shape;1318;p9"/>
          <p:cNvGrpSpPr/>
          <p:nvPr/>
        </p:nvGrpSpPr>
        <p:grpSpPr>
          <a:xfrm>
            <a:off x="5572465" y="3599410"/>
            <a:ext cx="2961593" cy="1016038"/>
            <a:chOff x="3364708" y="2931275"/>
            <a:chExt cx="2504942" cy="859374"/>
          </a:xfrm>
        </p:grpSpPr>
        <p:sp>
          <p:nvSpPr>
            <p:cNvPr id="1319" name="Google Shape;1319;p9"/>
            <p:cNvSpPr/>
            <p:nvPr/>
          </p:nvSpPr>
          <p:spPr>
            <a:xfrm>
              <a:off x="3375392" y="3770265"/>
              <a:ext cx="2494242" cy="8384"/>
            </a:xfrm>
            <a:custGeom>
              <a:rect b="b" l="l" r="r" t="t"/>
              <a:pathLst>
                <a:path extrusionOk="0" h="299" w="88953">
                  <a:moveTo>
                    <a:pt x="156" y="1"/>
                  </a:moveTo>
                  <a:cubicBezTo>
                    <a:pt x="60" y="1"/>
                    <a:pt x="1" y="60"/>
                    <a:pt x="1" y="143"/>
                  </a:cubicBezTo>
                  <a:cubicBezTo>
                    <a:pt x="1" y="239"/>
                    <a:pt x="60" y="298"/>
                    <a:pt x="156" y="298"/>
                  </a:cubicBezTo>
                  <a:lnTo>
                    <a:pt x="88810" y="298"/>
                  </a:lnTo>
                  <a:cubicBezTo>
                    <a:pt x="88893" y="298"/>
                    <a:pt x="88952" y="239"/>
                    <a:pt x="88952" y="143"/>
                  </a:cubicBezTo>
                  <a:cubicBezTo>
                    <a:pt x="88952" y="60"/>
                    <a:pt x="88893" y="1"/>
                    <a:pt x="888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9"/>
            <p:cNvSpPr/>
            <p:nvPr/>
          </p:nvSpPr>
          <p:spPr>
            <a:xfrm>
              <a:off x="3364708" y="3758908"/>
              <a:ext cx="31741" cy="31741"/>
            </a:xfrm>
            <a:custGeom>
              <a:rect b="b" l="l" r="r" t="t"/>
              <a:pathLst>
                <a:path extrusionOk="0" h="1132" w="1132">
                  <a:moveTo>
                    <a:pt x="560" y="1"/>
                  </a:moveTo>
                  <a:cubicBezTo>
                    <a:pt x="251" y="1"/>
                    <a:pt x="1" y="251"/>
                    <a:pt x="1" y="560"/>
                  </a:cubicBezTo>
                  <a:cubicBezTo>
                    <a:pt x="1" y="882"/>
                    <a:pt x="251" y="1132"/>
                    <a:pt x="560" y="1132"/>
                  </a:cubicBezTo>
                  <a:cubicBezTo>
                    <a:pt x="870" y="1132"/>
                    <a:pt x="1132" y="870"/>
                    <a:pt x="1132" y="560"/>
                  </a:cubicBezTo>
                  <a:cubicBezTo>
                    <a:pt x="1132" y="251"/>
                    <a:pt x="870" y="1"/>
                    <a:pt x="5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9"/>
            <p:cNvSpPr/>
            <p:nvPr/>
          </p:nvSpPr>
          <p:spPr>
            <a:xfrm>
              <a:off x="3792054" y="3321888"/>
              <a:ext cx="2077596" cy="366931"/>
            </a:xfrm>
            <a:custGeom>
              <a:rect b="b" l="l" r="r" t="t"/>
              <a:pathLst>
                <a:path extrusionOk="0" h="13086" w="74094">
                  <a:moveTo>
                    <a:pt x="49352" y="0"/>
                  </a:moveTo>
                  <a:cubicBezTo>
                    <a:pt x="49257" y="0"/>
                    <a:pt x="49198" y="60"/>
                    <a:pt x="49198" y="155"/>
                  </a:cubicBezTo>
                  <a:lnTo>
                    <a:pt x="49198" y="12788"/>
                  </a:lnTo>
                  <a:lnTo>
                    <a:pt x="144" y="12788"/>
                  </a:lnTo>
                  <a:cubicBezTo>
                    <a:pt x="60" y="12788"/>
                    <a:pt x="1" y="12847"/>
                    <a:pt x="1" y="12931"/>
                  </a:cubicBezTo>
                  <a:cubicBezTo>
                    <a:pt x="1" y="13026"/>
                    <a:pt x="60" y="13085"/>
                    <a:pt x="144" y="13085"/>
                  </a:cubicBezTo>
                  <a:lnTo>
                    <a:pt x="49352" y="13085"/>
                  </a:lnTo>
                  <a:cubicBezTo>
                    <a:pt x="49436" y="13085"/>
                    <a:pt x="49495" y="13002"/>
                    <a:pt x="49495" y="12931"/>
                  </a:cubicBezTo>
                  <a:lnTo>
                    <a:pt x="49495" y="298"/>
                  </a:lnTo>
                  <a:lnTo>
                    <a:pt x="73951" y="298"/>
                  </a:lnTo>
                  <a:cubicBezTo>
                    <a:pt x="74034" y="298"/>
                    <a:pt x="74093" y="239"/>
                    <a:pt x="74093" y="155"/>
                  </a:cubicBezTo>
                  <a:cubicBezTo>
                    <a:pt x="74093" y="60"/>
                    <a:pt x="74034" y="0"/>
                    <a:pt x="739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9"/>
            <p:cNvSpPr/>
            <p:nvPr/>
          </p:nvSpPr>
          <p:spPr>
            <a:xfrm>
              <a:off x="4313226" y="3581632"/>
              <a:ext cx="1452276" cy="8384"/>
            </a:xfrm>
            <a:custGeom>
              <a:rect b="b" l="l" r="r" t="t"/>
              <a:pathLst>
                <a:path extrusionOk="0" h="299" w="51793">
                  <a:moveTo>
                    <a:pt x="143" y="1"/>
                  </a:moveTo>
                  <a:cubicBezTo>
                    <a:pt x="60" y="1"/>
                    <a:pt x="1" y="60"/>
                    <a:pt x="1" y="143"/>
                  </a:cubicBezTo>
                  <a:cubicBezTo>
                    <a:pt x="1" y="239"/>
                    <a:pt x="60" y="298"/>
                    <a:pt x="143" y="298"/>
                  </a:cubicBezTo>
                  <a:lnTo>
                    <a:pt x="51638" y="298"/>
                  </a:lnTo>
                  <a:cubicBezTo>
                    <a:pt x="51733" y="298"/>
                    <a:pt x="51793" y="239"/>
                    <a:pt x="51793" y="143"/>
                  </a:cubicBezTo>
                  <a:cubicBezTo>
                    <a:pt x="51793" y="60"/>
                    <a:pt x="51733" y="1"/>
                    <a:pt x="516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9"/>
            <p:cNvSpPr/>
            <p:nvPr/>
          </p:nvSpPr>
          <p:spPr>
            <a:xfrm>
              <a:off x="4302206" y="3569603"/>
              <a:ext cx="31741" cy="31741"/>
            </a:xfrm>
            <a:custGeom>
              <a:rect b="b" l="l" r="r" t="t"/>
              <a:pathLst>
                <a:path extrusionOk="0" h="1132" w="1132">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9"/>
            <p:cNvSpPr/>
            <p:nvPr/>
          </p:nvSpPr>
          <p:spPr>
            <a:xfrm>
              <a:off x="4300215" y="3567612"/>
              <a:ext cx="36087" cy="36087"/>
            </a:xfrm>
            <a:custGeom>
              <a:rect b="b" l="l" r="r" t="t"/>
              <a:pathLst>
                <a:path extrusionOk="0" h="1287" w="1287">
                  <a:moveTo>
                    <a:pt x="643" y="155"/>
                  </a:moveTo>
                  <a:cubicBezTo>
                    <a:pt x="905" y="155"/>
                    <a:pt x="1131" y="381"/>
                    <a:pt x="1131" y="643"/>
                  </a:cubicBezTo>
                  <a:cubicBezTo>
                    <a:pt x="1131" y="917"/>
                    <a:pt x="905" y="1132"/>
                    <a:pt x="643" y="1132"/>
                  </a:cubicBezTo>
                  <a:cubicBezTo>
                    <a:pt x="369" y="1132"/>
                    <a:pt x="155" y="917"/>
                    <a:pt x="155" y="643"/>
                  </a:cubicBezTo>
                  <a:cubicBezTo>
                    <a:pt x="155" y="381"/>
                    <a:pt x="369" y="155"/>
                    <a:pt x="643" y="155"/>
                  </a:cubicBezTo>
                  <a:close/>
                  <a:moveTo>
                    <a:pt x="643" y="0"/>
                  </a:moveTo>
                  <a:cubicBezTo>
                    <a:pt x="286" y="0"/>
                    <a:pt x="0" y="298"/>
                    <a:pt x="0" y="643"/>
                  </a:cubicBezTo>
                  <a:cubicBezTo>
                    <a:pt x="0" y="1001"/>
                    <a:pt x="298" y="1286"/>
                    <a:pt x="643" y="1286"/>
                  </a:cubicBezTo>
                  <a:cubicBezTo>
                    <a:pt x="1000" y="1286"/>
                    <a:pt x="1286" y="989"/>
                    <a:pt x="1286" y="643"/>
                  </a:cubicBezTo>
                  <a:cubicBezTo>
                    <a:pt x="1286" y="286"/>
                    <a:pt x="988" y="0"/>
                    <a:pt x="6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9"/>
            <p:cNvSpPr/>
            <p:nvPr/>
          </p:nvSpPr>
          <p:spPr>
            <a:xfrm>
              <a:off x="4087523" y="2931275"/>
              <a:ext cx="1025956" cy="577904"/>
            </a:xfrm>
            <a:custGeom>
              <a:rect b="b" l="l" r="r" t="t"/>
              <a:pathLst>
                <a:path extrusionOk="0" h="20610" w="36589">
                  <a:moveTo>
                    <a:pt x="36434" y="0"/>
                  </a:moveTo>
                  <a:cubicBezTo>
                    <a:pt x="36339" y="0"/>
                    <a:pt x="36279" y="60"/>
                    <a:pt x="36279" y="155"/>
                  </a:cubicBezTo>
                  <a:lnTo>
                    <a:pt x="36279" y="20312"/>
                  </a:lnTo>
                  <a:lnTo>
                    <a:pt x="144" y="20312"/>
                  </a:lnTo>
                  <a:cubicBezTo>
                    <a:pt x="60" y="20312"/>
                    <a:pt x="1" y="20372"/>
                    <a:pt x="1" y="20467"/>
                  </a:cubicBezTo>
                  <a:cubicBezTo>
                    <a:pt x="1" y="20550"/>
                    <a:pt x="60" y="20610"/>
                    <a:pt x="144" y="20610"/>
                  </a:cubicBezTo>
                  <a:lnTo>
                    <a:pt x="36446" y="20610"/>
                  </a:lnTo>
                  <a:cubicBezTo>
                    <a:pt x="36517" y="20610"/>
                    <a:pt x="36589" y="20550"/>
                    <a:pt x="36577" y="20467"/>
                  </a:cubicBezTo>
                  <a:lnTo>
                    <a:pt x="36577" y="155"/>
                  </a:lnTo>
                  <a:cubicBezTo>
                    <a:pt x="36577" y="60"/>
                    <a:pt x="36517" y="0"/>
                    <a:pt x="364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9"/>
            <p:cNvSpPr/>
            <p:nvPr/>
          </p:nvSpPr>
          <p:spPr>
            <a:xfrm>
              <a:off x="4069829" y="3481806"/>
              <a:ext cx="46771" cy="46771"/>
            </a:xfrm>
            <a:custGeom>
              <a:rect b="b" l="l" r="r" t="t"/>
              <a:pathLst>
                <a:path extrusionOk="0" h="1668" w="1668">
                  <a:moveTo>
                    <a:pt x="834" y="1"/>
                  </a:moveTo>
                  <a:cubicBezTo>
                    <a:pt x="370" y="1"/>
                    <a:pt x="1" y="370"/>
                    <a:pt x="1" y="834"/>
                  </a:cubicBezTo>
                  <a:cubicBezTo>
                    <a:pt x="1" y="1298"/>
                    <a:pt x="370" y="1667"/>
                    <a:pt x="834" y="1667"/>
                  </a:cubicBezTo>
                  <a:cubicBezTo>
                    <a:pt x="1299" y="1667"/>
                    <a:pt x="1668" y="1298"/>
                    <a:pt x="1668" y="834"/>
                  </a:cubicBezTo>
                  <a:cubicBezTo>
                    <a:pt x="1668" y="370"/>
                    <a:pt x="1299" y="1"/>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9"/>
            <p:cNvSpPr/>
            <p:nvPr/>
          </p:nvSpPr>
          <p:spPr>
            <a:xfrm>
              <a:off x="4066492" y="3478469"/>
              <a:ext cx="53444" cy="53444"/>
            </a:xfrm>
            <a:custGeom>
              <a:rect b="b" l="l" r="r" t="t"/>
              <a:pathLst>
                <a:path extrusionOk="0" h="1906" w="1906">
                  <a:moveTo>
                    <a:pt x="953" y="227"/>
                  </a:moveTo>
                  <a:cubicBezTo>
                    <a:pt x="1358" y="227"/>
                    <a:pt x="1680" y="548"/>
                    <a:pt x="1680" y="953"/>
                  </a:cubicBezTo>
                  <a:cubicBezTo>
                    <a:pt x="1680" y="1358"/>
                    <a:pt x="1358" y="1679"/>
                    <a:pt x="953" y="1679"/>
                  </a:cubicBezTo>
                  <a:cubicBezTo>
                    <a:pt x="549" y="1679"/>
                    <a:pt x="227" y="1358"/>
                    <a:pt x="227" y="953"/>
                  </a:cubicBezTo>
                  <a:cubicBezTo>
                    <a:pt x="227" y="548"/>
                    <a:pt x="549" y="227"/>
                    <a:pt x="953" y="227"/>
                  </a:cubicBezTo>
                  <a:close/>
                  <a:moveTo>
                    <a:pt x="953" y="1"/>
                  </a:moveTo>
                  <a:cubicBezTo>
                    <a:pt x="418" y="1"/>
                    <a:pt x="1" y="429"/>
                    <a:pt x="1" y="953"/>
                  </a:cubicBezTo>
                  <a:cubicBezTo>
                    <a:pt x="1" y="1465"/>
                    <a:pt x="429" y="1905"/>
                    <a:pt x="953" y="1905"/>
                  </a:cubicBezTo>
                  <a:cubicBezTo>
                    <a:pt x="1477" y="1905"/>
                    <a:pt x="1906" y="1465"/>
                    <a:pt x="1906" y="953"/>
                  </a:cubicBezTo>
                  <a:cubicBezTo>
                    <a:pt x="1906" y="429"/>
                    <a:pt x="1477"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9"/>
            <p:cNvSpPr/>
            <p:nvPr/>
          </p:nvSpPr>
          <p:spPr>
            <a:xfrm>
              <a:off x="4792981" y="3188664"/>
              <a:ext cx="242069" cy="242069"/>
            </a:xfrm>
            <a:custGeom>
              <a:rect b="b" l="l" r="r" t="t"/>
              <a:pathLst>
                <a:path extrusionOk="0" h="8633" w="8633">
                  <a:moveTo>
                    <a:pt x="8323" y="299"/>
                  </a:moveTo>
                  <a:lnTo>
                    <a:pt x="8323" y="8335"/>
                  </a:lnTo>
                  <a:lnTo>
                    <a:pt x="287" y="8335"/>
                  </a:lnTo>
                  <a:lnTo>
                    <a:pt x="287" y="299"/>
                  </a:lnTo>
                  <a:close/>
                  <a:moveTo>
                    <a:pt x="156" y="1"/>
                  </a:moveTo>
                  <a:cubicBezTo>
                    <a:pt x="60" y="1"/>
                    <a:pt x="1" y="60"/>
                    <a:pt x="1" y="156"/>
                  </a:cubicBezTo>
                  <a:lnTo>
                    <a:pt x="1" y="8490"/>
                  </a:lnTo>
                  <a:cubicBezTo>
                    <a:pt x="1" y="8573"/>
                    <a:pt x="60" y="8633"/>
                    <a:pt x="156" y="8633"/>
                  </a:cubicBezTo>
                  <a:lnTo>
                    <a:pt x="8490" y="8633"/>
                  </a:lnTo>
                  <a:cubicBezTo>
                    <a:pt x="8561" y="8633"/>
                    <a:pt x="8633" y="8573"/>
                    <a:pt x="8633" y="8490"/>
                  </a:cubicBezTo>
                  <a:lnTo>
                    <a:pt x="8633" y="156"/>
                  </a:lnTo>
                  <a:cubicBezTo>
                    <a:pt x="8633" y="60"/>
                    <a:pt x="8573" y="1"/>
                    <a:pt x="84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9"/>
            <p:cNvSpPr/>
            <p:nvPr/>
          </p:nvSpPr>
          <p:spPr>
            <a:xfrm>
              <a:off x="4725542" y="3121562"/>
              <a:ext cx="142583" cy="142920"/>
            </a:xfrm>
            <a:custGeom>
              <a:rect b="b" l="l" r="r" t="t"/>
              <a:pathLst>
                <a:path extrusionOk="0" h="5097" w="5085">
                  <a:moveTo>
                    <a:pt x="4787" y="298"/>
                  </a:moveTo>
                  <a:lnTo>
                    <a:pt x="4787" y="4799"/>
                  </a:lnTo>
                  <a:lnTo>
                    <a:pt x="298" y="4799"/>
                  </a:lnTo>
                  <a:lnTo>
                    <a:pt x="298" y="298"/>
                  </a:lnTo>
                  <a:close/>
                  <a:moveTo>
                    <a:pt x="144" y="1"/>
                  </a:moveTo>
                  <a:cubicBezTo>
                    <a:pt x="60" y="1"/>
                    <a:pt x="1" y="60"/>
                    <a:pt x="1" y="156"/>
                  </a:cubicBezTo>
                  <a:lnTo>
                    <a:pt x="1" y="4942"/>
                  </a:lnTo>
                  <a:cubicBezTo>
                    <a:pt x="1" y="5037"/>
                    <a:pt x="60" y="5097"/>
                    <a:pt x="144" y="5097"/>
                  </a:cubicBezTo>
                  <a:lnTo>
                    <a:pt x="4942" y="5097"/>
                  </a:lnTo>
                  <a:cubicBezTo>
                    <a:pt x="5025" y="5097"/>
                    <a:pt x="5085" y="5013"/>
                    <a:pt x="5085" y="4942"/>
                  </a:cubicBezTo>
                  <a:lnTo>
                    <a:pt x="5085" y="156"/>
                  </a:lnTo>
                  <a:cubicBezTo>
                    <a:pt x="5085" y="60"/>
                    <a:pt x="5025" y="1"/>
                    <a:pt x="49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9"/>
            <p:cNvSpPr/>
            <p:nvPr/>
          </p:nvSpPr>
          <p:spPr>
            <a:xfrm>
              <a:off x="3693910" y="3385317"/>
              <a:ext cx="142583" cy="142583"/>
            </a:xfrm>
            <a:custGeom>
              <a:rect b="b" l="l" r="r" t="t"/>
              <a:pathLst>
                <a:path extrusionOk="0" h="5085" w="5085">
                  <a:moveTo>
                    <a:pt x="4787" y="298"/>
                  </a:moveTo>
                  <a:lnTo>
                    <a:pt x="4787" y="4787"/>
                  </a:lnTo>
                  <a:lnTo>
                    <a:pt x="298" y="4787"/>
                  </a:lnTo>
                  <a:lnTo>
                    <a:pt x="298" y="298"/>
                  </a:lnTo>
                  <a:close/>
                  <a:moveTo>
                    <a:pt x="143" y="1"/>
                  </a:moveTo>
                  <a:cubicBezTo>
                    <a:pt x="60" y="1"/>
                    <a:pt x="0" y="60"/>
                    <a:pt x="0" y="144"/>
                  </a:cubicBezTo>
                  <a:lnTo>
                    <a:pt x="0" y="4942"/>
                  </a:lnTo>
                  <a:cubicBezTo>
                    <a:pt x="0" y="5037"/>
                    <a:pt x="60" y="5085"/>
                    <a:pt x="143" y="5085"/>
                  </a:cubicBezTo>
                  <a:lnTo>
                    <a:pt x="4942" y="5085"/>
                  </a:lnTo>
                  <a:cubicBezTo>
                    <a:pt x="5025" y="5085"/>
                    <a:pt x="5084" y="5037"/>
                    <a:pt x="5084" y="4942"/>
                  </a:cubicBezTo>
                  <a:lnTo>
                    <a:pt x="5084" y="144"/>
                  </a:lnTo>
                  <a:cubicBezTo>
                    <a:pt x="5084" y="60"/>
                    <a:pt x="5025" y="1"/>
                    <a:pt x="49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11"/>
          <p:cNvSpPr txBox="1"/>
          <p:nvPr>
            <p:ph idx="4294967295" type="subTitle"/>
          </p:nvPr>
        </p:nvSpPr>
        <p:spPr>
          <a:xfrm>
            <a:off x="3813750" y="1826750"/>
            <a:ext cx="4501500" cy="18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t>Linked list merupakan struktur data linier yang berbentuk rantai simpul dimana setiap simpul menyimpan 2 item, yaitu nilai data dan pointer ke simpul elemen berikutnya. Berbeda dengan array, elemen linked list tidak ditempatkan dalam alamat memori yang berdekatan melainkan elemen ditautkan menggunakan pointer.</a:t>
            </a:r>
            <a:endParaRPr sz="15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chemeClr val="dk1"/>
              </a:buClr>
              <a:buSzPts val="1400"/>
              <a:buFont typeface="Barlow"/>
              <a:buNone/>
            </a:pPr>
            <a:r>
              <a:t/>
            </a:r>
            <a:endParaRPr/>
          </a:p>
        </p:txBody>
      </p:sp>
      <p:pic>
        <p:nvPicPr>
          <p:cNvPr id="1336" name="Google Shape;1336;p11"/>
          <p:cNvPicPr preferRelativeResize="0"/>
          <p:nvPr/>
        </p:nvPicPr>
        <p:blipFill rotWithShape="1">
          <a:blip r:embed="rId3">
            <a:alphaModFix/>
          </a:blip>
          <a:srcRect b="0" l="21845" r="21851" t="0"/>
          <a:stretch/>
        </p:blipFill>
        <p:spPr>
          <a:xfrm>
            <a:off x="857925" y="1313875"/>
            <a:ext cx="2803800" cy="2801100"/>
          </a:xfrm>
          <a:prstGeom prst="ellipse">
            <a:avLst/>
          </a:prstGeom>
          <a:noFill/>
          <a:ln cap="flat" cmpd="sng" w="19050">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4"/>
          <p:cNvSpPr txBox="1"/>
          <p:nvPr>
            <p:ph idx="1" type="body"/>
          </p:nvPr>
        </p:nvSpPr>
        <p:spPr>
          <a:xfrm>
            <a:off x="720000" y="2000250"/>
            <a:ext cx="7704000" cy="23778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 sz="1500"/>
              <a:t>Simpul pertama dari linked list disebut sebagai head atau simpul kepala. Apabila linked list berisi elemen kosong, maka nilai pointer dari head menunjuk ke NULL. Begitu juga untuk pointer berikutnya dari simpul terakhir atau simpul ekor (tail) akan menunjuk ke NULL.</a:t>
            </a:r>
            <a:endParaRPr sz="1500"/>
          </a:p>
          <a:p>
            <a:pPr indent="457200" lvl="0" marL="0" rtl="0" algn="l">
              <a:lnSpc>
                <a:spcPct val="100000"/>
              </a:lnSpc>
              <a:spcBef>
                <a:spcPts val="0"/>
              </a:spcBef>
              <a:spcAft>
                <a:spcPts val="0"/>
              </a:spcAft>
              <a:buNone/>
            </a:pPr>
            <a:r>
              <a:t/>
            </a:r>
            <a:endParaRPr sz="1500"/>
          </a:p>
          <a:p>
            <a:pPr indent="457200" lvl="0" marL="0" rtl="0" algn="just">
              <a:lnSpc>
                <a:spcPct val="100000"/>
              </a:lnSpc>
              <a:spcBef>
                <a:spcPts val="0"/>
              </a:spcBef>
              <a:spcAft>
                <a:spcPts val="0"/>
              </a:spcAft>
              <a:buNone/>
            </a:pPr>
            <a:r>
              <a:rPr lang="en" sz="1500"/>
              <a:t>Ukuran elemen dari linked list dapat bertambah secara dinamis dan mudah untuk menyisipkan dan menghapus elemen karena tidak seperti array, kita hanya perlu mengubah pointer elemen sebelumnya dan elemen berikutnya untuk menyisipkan atau menghapus elemen.</a:t>
            </a:r>
            <a:endParaRPr sz="15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200"/>
              <a:buNone/>
            </a:pPr>
            <a:r>
              <a:t/>
            </a:r>
            <a:endParaRPr/>
          </a:p>
        </p:txBody>
      </p:sp>
      <p:pic>
        <p:nvPicPr>
          <p:cNvPr id="1342" name="Google Shape;1342;p4"/>
          <p:cNvPicPr preferRelativeResize="0"/>
          <p:nvPr/>
        </p:nvPicPr>
        <p:blipFill>
          <a:blip r:embed="rId3">
            <a:alphaModFix/>
          </a:blip>
          <a:stretch>
            <a:fillRect/>
          </a:stretch>
        </p:blipFill>
        <p:spPr>
          <a:xfrm>
            <a:off x="2183275" y="825975"/>
            <a:ext cx="4633900" cy="93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g1c6d3d28c99_0_63"/>
          <p:cNvSpPr/>
          <p:nvPr/>
        </p:nvSpPr>
        <p:spPr>
          <a:xfrm>
            <a:off x="3368714" y="1598075"/>
            <a:ext cx="2406300" cy="2406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rPr lang="en" sz="2000">
                <a:solidFill>
                  <a:schemeClr val="dk1"/>
                </a:solidFill>
                <a:latin typeface="Barlow Condensed SemiBold"/>
                <a:ea typeface="Barlow Condensed SemiBold"/>
                <a:cs typeface="Barlow Condensed SemiBold"/>
                <a:sym typeface="Barlow Condensed SemiBold"/>
              </a:rPr>
              <a:t>STACK</a:t>
            </a:r>
            <a:endParaRPr b="0" i="0" sz="2000" u="none" cap="none" strike="noStrike">
              <a:solidFill>
                <a:schemeClr val="lt1"/>
              </a:solidFill>
              <a:latin typeface="Barlow Condensed SemiBold"/>
              <a:ea typeface="Barlow Condensed SemiBold"/>
              <a:cs typeface="Barlow Condensed SemiBold"/>
              <a:sym typeface="Barlow Condensed SemiBold"/>
            </a:endParaRPr>
          </a:p>
        </p:txBody>
      </p:sp>
      <p:sp>
        <p:nvSpPr>
          <p:cNvPr id="1348" name="Google Shape;1348;g1c6d3d28c99_0_63"/>
          <p:cNvSpPr/>
          <p:nvPr/>
        </p:nvSpPr>
        <p:spPr>
          <a:xfrm>
            <a:off x="3223300" y="1515463"/>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i="0" sz="2000" u="none" cap="none" strike="noStrike">
              <a:solidFill>
                <a:schemeClr val="dk1"/>
              </a:solidFill>
              <a:latin typeface="Montserrat"/>
              <a:ea typeface="Montserrat"/>
              <a:cs typeface="Montserrat"/>
              <a:sym typeface="Montserrat"/>
            </a:endParaRPr>
          </a:p>
        </p:txBody>
      </p:sp>
      <p:sp>
        <p:nvSpPr>
          <p:cNvPr id="1349" name="Google Shape;1349;g1c6d3d28c99_0_63"/>
          <p:cNvSpPr/>
          <p:nvPr/>
        </p:nvSpPr>
        <p:spPr>
          <a:xfrm>
            <a:off x="5129900" y="1515463"/>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i="0" sz="2000" u="none" cap="none" strike="noStrike">
              <a:solidFill>
                <a:schemeClr val="dk1"/>
              </a:solidFill>
              <a:latin typeface="Montserrat"/>
              <a:ea typeface="Montserrat"/>
              <a:cs typeface="Montserrat"/>
              <a:sym typeface="Montserrat"/>
            </a:endParaRPr>
          </a:p>
        </p:txBody>
      </p:sp>
      <p:sp>
        <p:nvSpPr>
          <p:cNvPr id="1350" name="Google Shape;1350;g1c6d3d28c99_0_63"/>
          <p:cNvSpPr/>
          <p:nvPr/>
        </p:nvSpPr>
        <p:spPr>
          <a:xfrm>
            <a:off x="3223300" y="3296188"/>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i="0" sz="2000" u="none" cap="none" strike="noStrike">
              <a:solidFill>
                <a:schemeClr val="dk1"/>
              </a:solidFill>
              <a:latin typeface="Montserrat"/>
              <a:ea typeface="Montserrat"/>
              <a:cs typeface="Montserrat"/>
              <a:sym typeface="Montserrat"/>
            </a:endParaRPr>
          </a:p>
        </p:txBody>
      </p:sp>
      <p:sp>
        <p:nvSpPr>
          <p:cNvPr id="1351" name="Google Shape;1351;g1c6d3d28c99_0_63"/>
          <p:cNvSpPr/>
          <p:nvPr/>
        </p:nvSpPr>
        <p:spPr>
          <a:xfrm>
            <a:off x="5129900" y="3296188"/>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i="0" sz="2000" u="none" cap="none" strike="noStrike">
              <a:solidFill>
                <a:schemeClr val="dk1"/>
              </a:solidFill>
              <a:latin typeface="Montserrat"/>
              <a:ea typeface="Montserrat"/>
              <a:cs typeface="Montserrat"/>
              <a:sym typeface="Montserrat"/>
            </a:endParaRPr>
          </a:p>
        </p:txBody>
      </p:sp>
      <p:grpSp>
        <p:nvGrpSpPr>
          <p:cNvPr id="1352" name="Google Shape;1352;g1c6d3d28c99_0_63"/>
          <p:cNvGrpSpPr/>
          <p:nvPr/>
        </p:nvGrpSpPr>
        <p:grpSpPr>
          <a:xfrm>
            <a:off x="5326614" y="1731894"/>
            <a:ext cx="397295" cy="357816"/>
            <a:chOff x="2041013" y="3196425"/>
            <a:chExt cx="269700" cy="242900"/>
          </a:xfrm>
        </p:grpSpPr>
        <p:sp>
          <p:nvSpPr>
            <p:cNvPr id="1353" name="Google Shape;1353;g1c6d3d28c99_0_63"/>
            <p:cNvSpPr/>
            <p:nvPr/>
          </p:nvSpPr>
          <p:spPr>
            <a:xfrm>
              <a:off x="2041013" y="3196425"/>
              <a:ext cx="269700" cy="242900"/>
            </a:xfrm>
            <a:custGeom>
              <a:rect b="b" l="l" r="r" t="t"/>
              <a:pathLst>
                <a:path extrusionOk="0" h="9716" w="10788">
                  <a:moveTo>
                    <a:pt x="6502" y="8049"/>
                  </a:moveTo>
                  <a:cubicBezTo>
                    <a:pt x="6609" y="8466"/>
                    <a:pt x="6847" y="9025"/>
                    <a:pt x="7371" y="9406"/>
                  </a:cubicBezTo>
                  <a:lnTo>
                    <a:pt x="7371" y="9418"/>
                  </a:lnTo>
                  <a:lnTo>
                    <a:pt x="3442" y="9418"/>
                  </a:lnTo>
                  <a:lnTo>
                    <a:pt x="3442" y="9406"/>
                  </a:lnTo>
                  <a:cubicBezTo>
                    <a:pt x="3954" y="9025"/>
                    <a:pt x="4192" y="8489"/>
                    <a:pt x="4299" y="8049"/>
                  </a:cubicBezTo>
                  <a:close/>
                  <a:moveTo>
                    <a:pt x="930" y="0"/>
                  </a:moveTo>
                  <a:cubicBezTo>
                    <a:pt x="418" y="0"/>
                    <a:pt x="1" y="417"/>
                    <a:pt x="1" y="941"/>
                  </a:cubicBezTo>
                  <a:lnTo>
                    <a:pt x="1" y="7537"/>
                  </a:lnTo>
                  <a:cubicBezTo>
                    <a:pt x="1" y="7811"/>
                    <a:pt x="215" y="8037"/>
                    <a:pt x="501" y="8037"/>
                  </a:cubicBezTo>
                  <a:lnTo>
                    <a:pt x="3990" y="8037"/>
                  </a:lnTo>
                  <a:cubicBezTo>
                    <a:pt x="3882" y="8394"/>
                    <a:pt x="3668" y="8823"/>
                    <a:pt x="3251" y="9144"/>
                  </a:cubicBezTo>
                  <a:cubicBezTo>
                    <a:pt x="3132" y="9228"/>
                    <a:pt x="3097" y="9394"/>
                    <a:pt x="3168" y="9537"/>
                  </a:cubicBezTo>
                  <a:cubicBezTo>
                    <a:pt x="3228" y="9656"/>
                    <a:pt x="3347" y="9716"/>
                    <a:pt x="3466" y="9716"/>
                  </a:cubicBezTo>
                  <a:lnTo>
                    <a:pt x="7383" y="9716"/>
                  </a:lnTo>
                  <a:cubicBezTo>
                    <a:pt x="7514" y="9716"/>
                    <a:pt x="7633" y="9644"/>
                    <a:pt x="7680" y="9525"/>
                  </a:cubicBezTo>
                  <a:cubicBezTo>
                    <a:pt x="7740" y="9394"/>
                    <a:pt x="7692" y="9228"/>
                    <a:pt x="7573" y="9144"/>
                  </a:cubicBezTo>
                  <a:cubicBezTo>
                    <a:pt x="7157" y="8823"/>
                    <a:pt x="6942" y="8394"/>
                    <a:pt x="6847" y="8037"/>
                  </a:cubicBezTo>
                  <a:lnTo>
                    <a:pt x="8097" y="8037"/>
                  </a:lnTo>
                  <a:cubicBezTo>
                    <a:pt x="8169" y="8037"/>
                    <a:pt x="8240" y="7977"/>
                    <a:pt x="8240" y="7894"/>
                  </a:cubicBezTo>
                  <a:cubicBezTo>
                    <a:pt x="8240" y="7799"/>
                    <a:pt x="8181" y="7739"/>
                    <a:pt x="8097" y="7739"/>
                  </a:cubicBezTo>
                  <a:lnTo>
                    <a:pt x="525" y="7739"/>
                  </a:lnTo>
                  <a:cubicBezTo>
                    <a:pt x="418" y="7739"/>
                    <a:pt x="346" y="7656"/>
                    <a:pt x="346" y="7561"/>
                  </a:cubicBezTo>
                  <a:lnTo>
                    <a:pt x="346" y="6608"/>
                  </a:lnTo>
                  <a:lnTo>
                    <a:pt x="10478" y="6608"/>
                  </a:lnTo>
                  <a:lnTo>
                    <a:pt x="10478" y="7680"/>
                  </a:lnTo>
                  <a:cubicBezTo>
                    <a:pt x="10478" y="7715"/>
                    <a:pt x="10443" y="7739"/>
                    <a:pt x="10419" y="7739"/>
                  </a:cubicBezTo>
                  <a:lnTo>
                    <a:pt x="8716" y="7739"/>
                  </a:lnTo>
                  <a:cubicBezTo>
                    <a:pt x="8704" y="7739"/>
                    <a:pt x="8692" y="7739"/>
                    <a:pt x="8681" y="7751"/>
                  </a:cubicBezTo>
                  <a:cubicBezTo>
                    <a:pt x="8538" y="7894"/>
                    <a:pt x="8633" y="8049"/>
                    <a:pt x="8764" y="8049"/>
                  </a:cubicBezTo>
                  <a:lnTo>
                    <a:pt x="10621" y="8049"/>
                  </a:lnTo>
                  <a:cubicBezTo>
                    <a:pt x="10717" y="8049"/>
                    <a:pt x="10788" y="7977"/>
                    <a:pt x="10788" y="7894"/>
                  </a:cubicBezTo>
                  <a:lnTo>
                    <a:pt x="10788" y="3155"/>
                  </a:lnTo>
                  <a:cubicBezTo>
                    <a:pt x="10788" y="3144"/>
                    <a:pt x="10788" y="3132"/>
                    <a:pt x="10776" y="3108"/>
                  </a:cubicBezTo>
                  <a:cubicBezTo>
                    <a:pt x="10732" y="3064"/>
                    <a:pt x="10684" y="3045"/>
                    <a:pt x="10639" y="3045"/>
                  </a:cubicBezTo>
                  <a:cubicBezTo>
                    <a:pt x="10552" y="3045"/>
                    <a:pt x="10478" y="3116"/>
                    <a:pt x="10478" y="3203"/>
                  </a:cubicBezTo>
                  <a:lnTo>
                    <a:pt x="10478" y="6287"/>
                  </a:lnTo>
                  <a:lnTo>
                    <a:pt x="346" y="6287"/>
                  </a:lnTo>
                  <a:lnTo>
                    <a:pt x="346" y="929"/>
                  </a:lnTo>
                  <a:cubicBezTo>
                    <a:pt x="346" y="584"/>
                    <a:pt x="620" y="310"/>
                    <a:pt x="953" y="310"/>
                  </a:cubicBezTo>
                  <a:lnTo>
                    <a:pt x="9847" y="310"/>
                  </a:lnTo>
                  <a:cubicBezTo>
                    <a:pt x="10193" y="310"/>
                    <a:pt x="10467" y="596"/>
                    <a:pt x="10467" y="929"/>
                  </a:cubicBezTo>
                  <a:lnTo>
                    <a:pt x="10467" y="2548"/>
                  </a:lnTo>
                  <a:cubicBezTo>
                    <a:pt x="10467" y="2659"/>
                    <a:pt x="10528" y="2728"/>
                    <a:pt x="10622" y="2728"/>
                  </a:cubicBezTo>
                  <a:cubicBezTo>
                    <a:pt x="10630" y="2728"/>
                    <a:pt x="10637" y="2728"/>
                    <a:pt x="10645" y="2727"/>
                  </a:cubicBezTo>
                  <a:cubicBezTo>
                    <a:pt x="10717" y="2715"/>
                    <a:pt x="10776" y="2655"/>
                    <a:pt x="10776" y="2560"/>
                  </a:cubicBezTo>
                  <a:lnTo>
                    <a:pt x="10776" y="941"/>
                  </a:lnTo>
                  <a:cubicBezTo>
                    <a:pt x="10776" y="417"/>
                    <a:pt x="10359" y="0"/>
                    <a:pt x="98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g1c6d3d28c99_0_63"/>
            <p:cNvSpPr/>
            <p:nvPr/>
          </p:nvSpPr>
          <p:spPr>
            <a:xfrm>
              <a:off x="2166175" y="3308188"/>
              <a:ext cx="19375" cy="19375"/>
            </a:xfrm>
            <a:custGeom>
              <a:rect b="b" l="l" r="r" t="t"/>
              <a:pathLst>
                <a:path extrusionOk="0" h="775" w="775">
                  <a:moveTo>
                    <a:pt x="393" y="310"/>
                  </a:moveTo>
                  <a:cubicBezTo>
                    <a:pt x="429" y="310"/>
                    <a:pt x="465" y="346"/>
                    <a:pt x="465" y="394"/>
                  </a:cubicBezTo>
                  <a:cubicBezTo>
                    <a:pt x="465" y="429"/>
                    <a:pt x="417" y="465"/>
                    <a:pt x="393" y="465"/>
                  </a:cubicBezTo>
                  <a:cubicBezTo>
                    <a:pt x="346" y="465"/>
                    <a:pt x="310" y="429"/>
                    <a:pt x="310" y="394"/>
                  </a:cubicBezTo>
                  <a:cubicBezTo>
                    <a:pt x="310" y="346"/>
                    <a:pt x="346" y="310"/>
                    <a:pt x="393" y="310"/>
                  </a:cubicBezTo>
                  <a:close/>
                  <a:moveTo>
                    <a:pt x="393" y="1"/>
                  </a:moveTo>
                  <a:cubicBezTo>
                    <a:pt x="167" y="1"/>
                    <a:pt x="0" y="179"/>
                    <a:pt x="0" y="394"/>
                  </a:cubicBezTo>
                  <a:cubicBezTo>
                    <a:pt x="0" y="608"/>
                    <a:pt x="179" y="775"/>
                    <a:pt x="393" y="775"/>
                  </a:cubicBezTo>
                  <a:cubicBezTo>
                    <a:pt x="608" y="775"/>
                    <a:pt x="774" y="596"/>
                    <a:pt x="774" y="394"/>
                  </a:cubicBezTo>
                  <a:cubicBezTo>
                    <a:pt x="774" y="179"/>
                    <a:pt x="596" y="1"/>
                    <a:pt x="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1c6d3d28c99_0_63"/>
            <p:cNvSpPr/>
            <p:nvPr/>
          </p:nvSpPr>
          <p:spPr>
            <a:xfrm>
              <a:off x="2125850" y="3276938"/>
              <a:ext cx="100025" cy="81875"/>
            </a:xfrm>
            <a:custGeom>
              <a:rect b="b" l="l" r="r" t="t"/>
              <a:pathLst>
                <a:path extrusionOk="0" h="3275" w="4001">
                  <a:moveTo>
                    <a:pt x="334" y="0"/>
                  </a:moveTo>
                  <a:cubicBezTo>
                    <a:pt x="143" y="0"/>
                    <a:pt x="0" y="143"/>
                    <a:pt x="0" y="334"/>
                  </a:cubicBezTo>
                  <a:lnTo>
                    <a:pt x="0" y="3108"/>
                  </a:lnTo>
                  <a:cubicBezTo>
                    <a:pt x="0" y="3191"/>
                    <a:pt x="72" y="3275"/>
                    <a:pt x="155" y="3275"/>
                  </a:cubicBezTo>
                  <a:lnTo>
                    <a:pt x="1048" y="3275"/>
                  </a:lnTo>
                  <a:cubicBezTo>
                    <a:pt x="1072" y="3275"/>
                    <a:pt x="1096" y="3251"/>
                    <a:pt x="1107" y="3239"/>
                  </a:cubicBezTo>
                  <a:cubicBezTo>
                    <a:pt x="1227" y="3108"/>
                    <a:pt x="1143" y="2941"/>
                    <a:pt x="1012" y="2941"/>
                  </a:cubicBezTo>
                  <a:lnTo>
                    <a:pt x="334" y="2941"/>
                  </a:lnTo>
                  <a:cubicBezTo>
                    <a:pt x="322" y="2941"/>
                    <a:pt x="310" y="2929"/>
                    <a:pt x="310" y="2905"/>
                  </a:cubicBezTo>
                  <a:lnTo>
                    <a:pt x="310" y="322"/>
                  </a:lnTo>
                  <a:cubicBezTo>
                    <a:pt x="310" y="310"/>
                    <a:pt x="322" y="286"/>
                    <a:pt x="334" y="286"/>
                  </a:cubicBezTo>
                  <a:lnTo>
                    <a:pt x="3655" y="286"/>
                  </a:lnTo>
                  <a:cubicBezTo>
                    <a:pt x="3679" y="286"/>
                    <a:pt x="3691" y="310"/>
                    <a:pt x="3691" y="322"/>
                  </a:cubicBezTo>
                  <a:lnTo>
                    <a:pt x="3691" y="2905"/>
                  </a:lnTo>
                  <a:cubicBezTo>
                    <a:pt x="3691" y="2929"/>
                    <a:pt x="3667" y="2941"/>
                    <a:pt x="3655" y="2941"/>
                  </a:cubicBezTo>
                  <a:lnTo>
                    <a:pt x="1631" y="2941"/>
                  </a:lnTo>
                  <a:cubicBezTo>
                    <a:pt x="1548" y="2941"/>
                    <a:pt x="1465" y="3013"/>
                    <a:pt x="1465" y="3120"/>
                  </a:cubicBezTo>
                  <a:cubicBezTo>
                    <a:pt x="1488" y="3191"/>
                    <a:pt x="1548" y="3251"/>
                    <a:pt x="1631" y="3251"/>
                  </a:cubicBezTo>
                  <a:lnTo>
                    <a:pt x="3655" y="3251"/>
                  </a:lnTo>
                  <a:cubicBezTo>
                    <a:pt x="3858" y="3251"/>
                    <a:pt x="4001" y="3108"/>
                    <a:pt x="4001" y="2917"/>
                  </a:cubicBezTo>
                  <a:lnTo>
                    <a:pt x="4001" y="322"/>
                  </a:lnTo>
                  <a:cubicBezTo>
                    <a:pt x="4001" y="143"/>
                    <a:pt x="3834" y="0"/>
                    <a:pt x="36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1c6d3d28c99_0_63"/>
            <p:cNvSpPr/>
            <p:nvPr/>
          </p:nvSpPr>
          <p:spPr>
            <a:xfrm>
              <a:off x="2155313" y="3297763"/>
              <a:ext cx="41100" cy="40225"/>
            </a:xfrm>
            <a:custGeom>
              <a:rect b="b" l="l" r="r" t="t"/>
              <a:pathLst>
                <a:path extrusionOk="0" h="1609" w="1644">
                  <a:moveTo>
                    <a:pt x="239" y="1"/>
                  </a:moveTo>
                  <a:cubicBezTo>
                    <a:pt x="168" y="1"/>
                    <a:pt x="96" y="60"/>
                    <a:pt x="84" y="132"/>
                  </a:cubicBezTo>
                  <a:cubicBezTo>
                    <a:pt x="60" y="215"/>
                    <a:pt x="132" y="310"/>
                    <a:pt x="239" y="310"/>
                  </a:cubicBezTo>
                  <a:lnTo>
                    <a:pt x="1096" y="310"/>
                  </a:lnTo>
                  <a:lnTo>
                    <a:pt x="60" y="1334"/>
                  </a:lnTo>
                  <a:cubicBezTo>
                    <a:pt x="1" y="1394"/>
                    <a:pt x="1" y="1489"/>
                    <a:pt x="49" y="1548"/>
                  </a:cubicBezTo>
                  <a:cubicBezTo>
                    <a:pt x="84" y="1584"/>
                    <a:pt x="120" y="1608"/>
                    <a:pt x="179" y="1608"/>
                  </a:cubicBezTo>
                  <a:cubicBezTo>
                    <a:pt x="227" y="1608"/>
                    <a:pt x="251" y="1584"/>
                    <a:pt x="287" y="1560"/>
                  </a:cubicBezTo>
                  <a:lnTo>
                    <a:pt x="1322" y="513"/>
                  </a:lnTo>
                  <a:lnTo>
                    <a:pt x="1322" y="1394"/>
                  </a:lnTo>
                  <a:cubicBezTo>
                    <a:pt x="1322" y="1465"/>
                    <a:pt x="1382" y="1548"/>
                    <a:pt x="1465" y="1560"/>
                  </a:cubicBezTo>
                  <a:cubicBezTo>
                    <a:pt x="1471" y="1561"/>
                    <a:pt x="1478" y="1562"/>
                    <a:pt x="1484" y="1562"/>
                  </a:cubicBezTo>
                  <a:cubicBezTo>
                    <a:pt x="1562" y="1562"/>
                    <a:pt x="1644" y="1493"/>
                    <a:pt x="1644" y="1394"/>
                  </a:cubicBezTo>
                  <a:lnTo>
                    <a:pt x="1644" y="144"/>
                  </a:lnTo>
                  <a:cubicBezTo>
                    <a:pt x="1644" y="72"/>
                    <a:pt x="1573"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1c6d3d28c99_0_63"/>
            <p:cNvSpPr/>
            <p:nvPr/>
          </p:nvSpPr>
          <p:spPr>
            <a:xfrm>
              <a:off x="2156050" y="3300163"/>
              <a:ext cx="39625" cy="35425"/>
            </a:xfrm>
            <a:custGeom>
              <a:rect b="b" l="l" r="r" t="t"/>
              <a:pathLst>
                <a:path extrusionOk="0" h="1417" w="1585">
                  <a:moveTo>
                    <a:pt x="1406" y="0"/>
                  </a:moveTo>
                  <a:cubicBezTo>
                    <a:pt x="1310" y="12"/>
                    <a:pt x="1251" y="83"/>
                    <a:pt x="1251" y="167"/>
                  </a:cubicBezTo>
                  <a:lnTo>
                    <a:pt x="1251" y="1095"/>
                  </a:lnTo>
                  <a:lnTo>
                    <a:pt x="179" y="1095"/>
                  </a:lnTo>
                  <a:cubicBezTo>
                    <a:pt x="108" y="1095"/>
                    <a:pt x="36" y="1155"/>
                    <a:pt x="25" y="1238"/>
                  </a:cubicBezTo>
                  <a:cubicBezTo>
                    <a:pt x="1" y="1322"/>
                    <a:pt x="72" y="1417"/>
                    <a:pt x="179" y="1417"/>
                  </a:cubicBezTo>
                  <a:lnTo>
                    <a:pt x="1418" y="1417"/>
                  </a:lnTo>
                  <a:cubicBezTo>
                    <a:pt x="1513" y="1417"/>
                    <a:pt x="1584" y="1334"/>
                    <a:pt x="1584" y="1250"/>
                  </a:cubicBezTo>
                  <a:lnTo>
                    <a:pt x="1584" y="167"/>
                  </a:lnTo>
                  <a:cubicBezTo>
                    <a:pt x="1584" y="72"/>
                    <a:pt x="1513" y="0"/>
                    <a:pt x="14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1c6d3d28c99_0_63"/>
            <p:cNvSpPr/>
            <p:nvPr/>
          </p:nvSpPr>
          <p:spPr>
            <a:xfrm>
              <a:off x="2156200" y="3299988"/>
              <a:ext cx="39325" cy="35775"/>
            </a:xfrm>
            <a:custGeom>
              <a:rect b="b" l="l" r="r" t="t"/>
              <a:pathLst>
                <a:path extrusionOk="0" h="1431" w="1573">
                  <a:moveTo>
                    <a:pt x="167" y="0"/>
                  </a:moveTo>
                  <a:cubicBezTo>
                    <a:pt x="72" y="0"/>
                    <a:pt x="1" y="72"/>
                    <a:pt x="1" y="167"/>
                  </a:cubicBezTo>
                  <a:lnTo>
                    <a:pt x="1" y="1262"/>
                  </a:lnTo>
                  <a:cubicBezTo>
                    <a:pt x="1" y="1346"/>
                    <a:pt x="60" y="1417"/>
                    <a:pt x="131" y="1429"/>
                  </a:cubicBezTo>
                  <a:cubicBezTo>
                    <a:pt x="138" y="1430"/>
                    <a:pt x="145" y="1430"/>
                    <a:pt x="152" y="1430"/>
                  </a:cubicBezTo>
                  <a:cubicBezTo>
                    <a:pt x="238" y="1430"/>
                    <a:pt x="310" y="1362"/>
                    <a:pt x="310" y="1262"/>
                  </a:cubicBezTo>
                  <a:lnTo>
                    <a:pt x="310" y="334"/>
                  </a:lnTo>
                  <a:lnTo>
                    <a:pt x="1382" y="334"/>
                  </a:lnTo>
                  <a:cubicBezTo>
                    <a:pt x="1465" y="334"/>
                    <a:pt x="1536" y="274"/>
                    <a:pt x="1548" y="191"/>
                  </a:cubicBezTo>
                  <a:cubicBezTo>
                    <a:pt x="1572" y="72"/>
                    <a:pt x="1489" y="0"/>
                    <a:pt x="14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1c6d3d28c99_0_63"/>
            <p:cNvSpPr/>
            <p:nvPr/>
          </p:nvSpPr>
          <p:spPr>
            <a:xfrm>
              <a:off x="2171825" y="3313350"/>
              <a:ext cx="8075" cy="9050"/>
            </a:xfrm>
            <a:custGeom>
              <a:rect b="b" l="l" r="r" t="t"/>
              <a:pathLst>
                <a:path extrusionOk="0" h="362" w="323">
                  <a:moveTo>
                    <a:pt x="144" y="1"/>
                  </a:moveTo>
                  <a:cubicBezTo>
                    <a:pt x="72" y="24"/>
                    <a:pt x="1" y="96"/>
                    <a:pt x="1" y="179"/>
                  </a:cubicBezTo>
                  <a:lnTo>
                    <a:pt x="1" y="203"/>
                  </a:lnTo>
                  <a:cubicBezTo>
                    <a:pt x="1" y="274"/>
                    <a:pt x="60" y="346"/>
                    <a:pt x="144" y="358"/>
                  </a:cubicBezTo>
                  <a:cubicBezTo>
                    <a:pt x="153" y="361"/>
                    <a:pt x="163" y="362"/>
                    <a:pt x="173" y="362"/>
                  </a:cubicBezTo>
                  <a:cubicBezTo>
                    <a:pt x="248" y="362"/>
                    <a:pt x="322" y="287"/>
                    <a:pt x="322" y="203"/>
                  </a:cubicBezTo>
                  <a:lnTo>
                    <a:pt x="322" y="167"/>
                  </a:lnTo>
                  <a:cubicBezTo>
                    <a:pt x="322" y="84"/>
                    <a:pt x="239"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1c6d3d28c99_0_63"/>
            <p:cNvSpPr/>
            <p:nvPr/>
          </p:nvSpPr>
          <p:spPr>
            <a:xfrm>
              <a:off x="2171975" y="3313350"/>
              <a:ext cx="7775" cy="9050"/>
            </a:xfrm>
            <a:custGeom>
              <a:rect b="b" l="l" r="r" t="t"/>
              <a:pathLst>
                <a:path extrusionOk="0" h="362" w="311">
                  <a:moveTo>
                    <a:pt x="132" y="1"/>
                  </a:moveTo>
                  <a:cubicBezTo>
                    <a:pt x="60" y="24"/>
                    <a:pt x="1" y="96"/>
                    <a:pt x="1" y="179"/>
                  </a:cubicBezTo>
                  <a:lnTo>
                    <a:pt x="1" y="203"/>
                  </a:lnTo>
                  <a:cubicBezTo>
                    <a:pt x="1" y="274"/>
                    <a:pt x="60" y="346"/>
                    <a:pt x="132" y="358"/>
                  </a:cubicBezTo>
                  <a:cubicBezTo>
                    <a:pt x="143" y="361"/>
                    <a:pt x="154" y="362"/>
                    <a:pt x="165"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1c6d3d28c99_0_63"/>
            <p:cNvSpPr/>
            <p:nvPr/>
          </p:nvSpPr>
          <p:spPr>
            <a:xfrm>
              <a:off x="2162150" y="3313988"/>
              <a:ext cx="27425" cy="7775"/>
            </a:xfrm>
            <a:custGeom>
              <a:rect b="b" l="l" r="r" t="t"/>
              <a:pathLst>
                <a:path extrusionOk="0" h="311" w="1097">
                  <a:moveTo>
                    <a:pt x="179" y="1"/>
                  </a:moveTo>
                  <a:cubicBezTo>
                    <a:pt x="108" y="1"/>
                    <a:pt x="37" y="60"/>
                    <a:pt x="13" y="132"/>
                  </a:cubicBezTo>
                  <a:cubicBezTo>
                    <a:pt x="1" y="227"/>
                    <a:pt x="72" y="310"/>
                    <a:pt x="179" y="310"/>
                  </a:cubicBezTo>
                  <a:lnTo>
                    <a:pt x="930" y="310"/>
                  </a:lnTo>
                  <a:cubicBezTo>
                    <a:pt x="1001" y="310"/>
                    <a:pt x="1072" y="251"/>
                    <a:pt x="1096" y="179"/>
                  </a:cubicBezTo>
                  <a:cubicBezTo>
                    <a:pt x="1096" y="84"/>
                    <a:pt x="1013" y="1"/>
                    <a:pt x="9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1c6d3d28c99_0_63"/>
            <p:cNvSpPr/>
            <p:nvPr/>
          </p:nvSpPr>
          <p:spPr>
            <a:xfrm>
              <a:off x="2162150" y="3313988"/>
              <a:ext cx="27425" cy="7775"/>
            </a:xfrm>
            <a:custGeom>
              <a:rect b="b" l="l" r="r" t="t"/>
              <a:pathLst>
                <a:path extrusionOk="0" h="311" w="1097">
                  <a:moveTo>
                    <a:pt x="179" y="1"/>
                  </a:moveTo>
                  <a:cubicBezTo>
                    <a:pt x="108" y="1"/>
                    <a:pt x="37" y="60"/>
                    <a:pt x="13" y="132"/>
                  </a:cubicBezTo>
                  <a:cubicBezTo>
                    <a:pt x="1" y="215"/>
                    <a:pt x="72" y="311"/>
                    <a:pt x="179" y="311"/>
                  </a:cubicBezTo>
                  <a:lnTo>
                    <a:pt x="930" y="311"/>
                  </a:lnTo>
                  <a:cubicBezTo>
                    <a:pt x="1001" y="311"/>
                    <a:pt x="1072" y="251"/>
                    <a:pt x="1096" y="180"/>
                  </a:cubicBezTo>
                  <a:cubicBezTo>
                    <a:pt x="1096" y="84"/>
                    <a:pt x="1013" y="1"/>
                    <a:pt x="9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1c6d3d28c99_0_63"/>
            <p:cNvSpPr/>
            <p:nvPr/>
          </p:nvSpPr>
          <p:spPr>
            <a:xfrm>
              <a:off x="2162150" y="3314000"/>
              <a:ext cx="27425" cy="7750"/>
            </a:xfrm>
            <a:custGeom>
              <a:rect b="b" l="l" r="r" t="t"/>
              <a:pathLst>
                <a:path extrusionOk="0" h="310" w="1097">
                  <a:moveTo>
                    <a:pt x="179" y="0"/>
                  </a:moveTo>
                  <a:cubicBezTo>
                    <a:pt x="108" y="0"/>
                    <a:pt x="37" y="60"/>
                    <a:pt x="13" y="131"/>
                  </a:cubicBezTo>
                  <a:cubicBezTo>
                    <a:pt x="1" y="226"/>
                    <a:pt x="72" y="310"/>
                    <a:pt x="179" y="310"/>
                  </a:cubicBezTo>
                  <a:lnTo>
                    <a:pt x="930" y="310"/>
                  </a:lnTo>
                  <a:cubicBezTo>
                    <a:pt x="1001" y="310"/>
                    <a:pt x="1072" y="250"/>
                    <a:pt x="1096" y="179"/>
                  </a:cubicBezTo>
                  <a:cubicBezTo>
                    <a:pt x="1096" y="72"/>
                    <a:pt x="1013" y="0"/>
                    <a:pt x="9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1c6d3d28c99_0_63"/>
            <p:cNvSpPr/>
            <p:nvPr/>
          </p:nvSpPr>
          <p:spPr>
            <a:xfrm>
              <a:off x="2171975" y="3313338"/>
              <a:ext cx="7775" cy="9075"/>
            </a:xfrm>
            <a:custGeom>
              <a:rect b="b" l="l" r="r" t="t"/>
              <a:pathLst>
                <a:path extrusionOk="0" h="363" w="311">
                  <a:moveTo>
                    <a:pt x="132" y="1"/>
                  </a:moveTo>
                  <a:cubicBezTo>
                    <a:pt x="60" y="36"/>
                    <a:pt x="1" y="108"/>
                    <a:pt x="1" y="179"/>
                  </a:cubicBezTo>
                  <a:lnTo>
                    <a:pt x="1" y="203"/>
                  </a:lnTo>
                  <a:cubicBezTo>
                    <a:pt x="1" y="275"/>
                    <a:pt x="60" y="346"/>
                    <a:pt x="132" y="358"/>
                  </a:cubicBezTo>
                  <a:cubicBezTo>
                    <a:pt x="141" y="361"/>
                    <a:pt x="151" y="362"/>
                    <a:pt x="161"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1c6d3d28c99_0_63"/>
            <p:cNvSpPr/>
            <p:nvPr/>
          </p:nvSpPr>
          <p:spPr>
            <a:xfrm>
              <a:off x="2171975" y="3313338"/>
              <a:ext cx="7775" cy="9075"/>
            </a:xfrm>
            <a:custGeom>
              <a:rect b="b" l="l" r="r" t="t"/>
              <a:pathLst>
                <a:path extrusionOk="0" h="363" w="311">
                  <a:moveTo>
                    <a:pt x="132" y="1"/>
                  </a:moveTo>
                  <a:cubicBezTo>
                    <a:pt x="60" y="36"/>
                    <a:pt x="1" y="108"/>
                    <a:pt x="1" y="179"/>
                  </a:cubicBezTo>
                  <a:lnTo>
                    <a:pt x="1" y="203"/>
                  </a:lnTo>
                  <a:cubicBezTo>
                    <a:pt x="1" y="275"/>
                    <a:pt x="60" y="346"/>
                    <a:pt x="132" y="358"/>
                  </a:cubicBezTo>
                  <a:cubicBezTo>
                    <a:pt x="143" y="361"/>
                    <a:pt x="154" y="362"/>
                    <a:pt x="164"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1c6d3d28c99_0_63"/>
            <p:cNvSpPr/>
            <p:nvPr/>
          </p:nvSpPr>
          <p:spPr>
            <a:xfrm>
              <a:off x="2162000" y="3313988"/>
              <a:ext cx="27725" cy="7775"/>
            </a:xfrm>
            <a:custGeom>
              <a:rect b="b" l="l" r="r" t="t"/>
              <a:pathLst>
                <a:path extrusionOk="0" h="311" w="1109">
                  <a:moveTo>
                    <a:pt x="179" y="1"/>
                  </a:moveTo>
                  <a:cubicBezTo>
                    <a:pt x="108" y="1"/>
                    <a:pt x="36" y="60"/>
                    <a:pt x="13" y="132"/>
                  </a:cubicBezTo>
                  <a:cubicBezTo>
                    <a:pt x="1" y="227"/>
                    <a:pt x="72" y="310"/>
                    <a:pt x="179" y="310"/>
                  </a:cubicBezTo>
                  <a:lnTo>
                    <a:pt x="929" y="310"/>
                  </a:lnTo>
                  <a:cubicBezTo>
                    <a:pt x="1001" y="310"/>
                    <a:pt x="1072" y="251"/>
                    <a:pt x="1084" y="179"/>
                  </a:cubicBezTo>
                  <a:cubicBezTo>
                    <a:pt x="1108" y="72"/>
                    <a:pt x="1025"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1c6d3d28c99_0_63"/>
            <p:cNvSpPr/>
            <p:nvPr/>
          </p:nvSpPr>
          <p:spPr>
            <a:xfrm>
              <a:off x="2162000" y="3313988"/>
              <a:ext cx="27725" cy="7775"/>
            </a:xfrm>
            <a:custGeom>
              <a:rect b="b" l="l" r="r" t="t"/>
              <a:pathLst>
                <a:path extrusionOk="0" h="311" w="1109">
                  <a:moveTo>
                    <a:pt x="179" y="1"/>
                  </a:moveTo>
                  <a:cubicBezTo>
                    <a:pt x="108" y="1"/>
                    <a:pt x="36" y="61"/>
                    <a:pt x="13" y="132"/>
                  </a:cubicBezTo>
                  <a:cubicBezTo>
                    <a:pt x="1" y="227"/>
                    <a:pt x="72" y="311"/>
                    <a:pt x="179" y="311"/>
                  </a:cubicBezTo>
                  <a:lnTo>
                    <a:pt x="929" y="311"/>
                  </a:lnTo>
                  <a:cubicBezTo>
                    <a:pt x="1001" y="311"/>
                    <a:pt x="1072" y="251"/>
                    <a:pt x="1084" y="180"/>
                  </a:cubicBezTo>
                  <a:cubicBezTo>
                    <a:pt x="1108" y="72"/>
                    <a:pt x="1025"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1c6d3d28c99_0_63"/>
            <p:cNvSpPr/>
            <p:nvPr/>
          </p:nvSpPr>
          <p:spPr>
            <a:xfrm>
              <a:off x="2162000" y="3314000"/>
              <a:ext cx="27725" cy="7750"/>
            </a:xfrm>
            <a:custGeom>
              <a:rect b="b" l="l" r="r" t="t"/>
              <a:pathLst>
                <a:path extrusionOk="0" h="310" w="1109">
                  <a:moveTo>
                    <a:pt x="179" y="0"/>
                  </a:moveTo>
                  <a:cubicBezTo>
                    <a:pt x="108" y="0"/>
                    <a:pt x="36" y="60"/>
                    <a:pt x="13" y="131"/>
                  </a:cubicBezTo>
                  <a:cubicBezTo>
                    <a:pt x="1" y="226"/>
                    <a:pt x="72" y="310"/>
                    <a:pt x="179" y="310"/>
                  </a:cubicBezTo>
                  <a:lnTo>
                    <a:pt x="929" y="310"/>
                  </a:lnTo>
                  <a:cubicBezTo>
                    <a:pt x="1001" y="310"/>
                    <a:pt x="1072" y="250"/>
                    <a:pt x="1084" y="179"/>
                  </a:cubicBezTo>
                  <a:cubicBezTo>
                    <a:pt x="1108" y="72"/>
                    <a:pt x="1025" y="0"/>
                    <a:pt x="9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9" name="Google Shape;1369;g1c6d3d28c99_0_63"/>
          <p:cNvGrpSpPr/>
          <p:nvPr/>
        </p:nvGrpSpPr>
        <p:grpSpPr>
          <a:xfrm>
            <a:off x="3420011" y="1725057"/>
            <a:ext cx="397295" cy="371626"/>
            <a:chOff x="2561613" y="3196725"/>
            <a:chExt cx="272400" cy="254800"/>
          </a:xfrm>
        </p:grpSpPr>
        <p:sp>
          <p:nvSpPr>
            <p:cNvPr id="1370" name="Google Shape;1370;g1c6d3d28c99_0_63"/>
            <p:cNvSpPr/>
            <p:nvPr/>
          </p:nvSpPr>
          <p:spPr>
            <a:xfrm>
              <a:off x="2561613" y="3196725"/>
              <a:ext cx="244700" cy="211950"/>
            </a:xfrm>
            <a:custGeom>
              <a:rect b="b" l="l" r="r" t="t"/>
              <a:pathLst>
                <a:path extrusionOk="0" h="8478" w="9788">
                  <a:moveTo>
                    <a:pt x="9252" y="322"/>
                  </a:moveTo>
                  <a:cubicBezTo>
                    <a:pt x="9371" y="322"/>
                    <a:pt x="9478" y="417"/>
                    <a:pt x="9478" y="536"/>
                  </a:cubicBezTo>
                  <a:lnTo>
                    <a:pt x="9478" y="1429"/>
                  </a:lnTo>
                  <a:lnTo>
                    <a:pt x="311" y="1429"/>
                  </a:lnTo>
                  <a:lnTo>
                    <a:pt x="311" y="536"/>
                  </a:lnTo>
                  <a:cubicBezTo>
                    <a:pt x="311" y="417"/>
                    <a:pt x="418" y="322"/>
                    <a:pt x="537" y="322"/>
                  </a:cubicBezTo>
                  <a:close/>
                  <a:moveTo>
                    <a:pt x="537" y="0"/>
                  </a:moveTo>
                  <a:cubicBezTo>
                    <a:pt x="239" y="0"/>
                    <a:pt x="1" y="238"/>
                    <a:pt x="1" y="536"/>
                  </a:cubicBezTo>
                  <a:lnTo>
                    <a:pt x="1" y="8311"/>
                  </a:lnTo>
                  <a:cubicBezTo>
                    <a:pt x="1" y="8394"/>
                    <a:pt x="72" y="8477"/>
                    <a:pt x="156" y="8477"/>
                  </a:cubicBezTo>
                  <a:lnTo>
                    <a:pt x="1739" y="8477"/>
                  </a:lnTo>
                  <a:cubicBezTo>
                    <a:pt x="1763" y="8477"/>
                    <a:pt x="1787" y="8454"/>
                    <a:pt x="1799" y="8442"/>
                  </a:cubicBezTo>
                  <a:cubicBezTo>
                    <a:pt x="1918" y="8311"/>
                    <a:pt x="1823" y="8156"/>
                    <a:pt x="1692" y="8156"/>
                  </a:cubicBezTo>
                  <a:lnTo>
                    <a:pt x="322" y="8156"/>
                  </a:lnTo>
                  <a:cubicBezTo>
                    <a:pt x="311" y="8156"/>
                    <a:pt x="311" y="8156"/>
                    <a:pt x="311" y="8144"/>
                  </a:cubicBezTo>
                  <a:lnTo>
                    <a:pt x="311" y="1750"/>
                  </a:lnTo>
                  <a:lnTo>
                    <a:pt x="9478" y="1750"/>
                  </a:lnTo>
                  <a:lnTo>
                    <a:pt x="9478" y="2465"/>
                  </a:lnTo>
                  <a:cubicBezTo>
                    <a:pt x="9478" y="2536"/>
                    <a:pt x="9538" y="2608"/>
                    <a:pt x="9609" y="2620"/>
                  </a:cubicBezTo>
                  <a:cubicBezTo>
                    <a:pt x="9620" y="2622"/>
                    <a:pt x="9631" y="2624"/>
                    <a:pt x="9642" y="2624"/>
                  </a:cubicBezTo>
                  <a:cubicBezTo>
                    <a:pt x="9723" y="2624"/>
                    <a:pt x="9788" y="2549"/>
                    <a:pt x="9788" y="2465"/>
                  </a:cubicBezTo>
                  <a:lnTo>
                    <a:pt x="9788" y="536"/>
                  </a:lnTo>
                  <a:cubicBezTo>
                    <a:pt x="9788" y="238"/>
                    <a:pt x="9550" y="0"/>
                    <a:pt x="92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1c6d3d28c99_0_63"/>
            <p:cNvSpPr/>
            <p:nvPr/>
          </p:nvSpPr>
          <p:spPr>
            <a:xfrm>
              <a:off x="2592588" y="3215175"/>
              <a:ext cx="136350" cy="7750"/>
            </a:xfrm>
            <a:custGeom>
              <a:rect b="b" l="l" r="r" t="t"/>
              <a:pathLst>
                <a:path extrusionOk="0" h="310" w="5454">
                  <a:moveTo>
                    <a:pt x="191" y="0"/>
                  </a:moveTo>
                  <a:cubicBezTo>
                    <a:pt x="107" y="0"/>
                    <a:pt x="36" y="60"/>
                    <a:pt x="24" y="131"/>
                  </a:cubicBezTo>
                  <a:cubicBezTo>
                    <a:pt x="0" y="215"/>
                    <a:pt x="84" y="310"/>
                    <a:pt x="191" y="310"/>
                  </a:cubicBezTo>
                  <a:lnTo>
                    <a:pt x="5287" y="310"/>
                  </a:lnTo>
                  <a:cubicBezTo>
                    <a:pt x="5370" y="310"/>
                    <a:pt x="5441" y="250"/>
                    <a:pt x="5453" y="179"/>
                  </a:cubicBezTo>
                  <a:cubicBezTo>
                    <a:pt x="5453" y="84"/>
                    <a:pt x="5382" y="0"/>
                    <a:pt x="5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1c6d3d28c99_0_63"/>
            <p:cNvSpPr/>
            <p:nvPr/>
          </p:nvSpPr>
          <p:spPr>
            <a:xfrm>
              <a:off x="2738138" y="3213975"/>
              <a:ext cx="7750" cy="9000"/>
            </a:xfrm>
            <a:custGeom>
              <a:rect b="b" l="l" r="r" t="t"/>
              <a:pathLst>
                <a:path extrusionOk="0" h="360" w="310">
                  <a:moveTo>
                    <a:pt x="131" y="1"/>
                  </a:moveTo>
                  <a:cubicBezTo>
                    <a:pt x="60" y="25"/>
                    <a:pt x="0" y="108"/>
                    <a:pt x="0" y="179"/>
                  </a:cubicBez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1c6d3d28c99_0_63"/>
            <p:cNvSpPr/>
            <p:nvPr/>
          </p:nvSpPr>
          <p:spPr>
            <a:xfrm>
              <a:off x="2752413" y="3213975"/>
              <a:ext cx="7775" cy="9000"/>
            </a:xfrm>
            <a:custGeom>
              <a:rect b="b" l="l" r="r" t="t"/>
              <a:pathLst>
                <a:path extrusionOk="0" h="360" w="311">
                  <a:moveTo>
                    <a:pt x="132" y="1"/>
                  </a:moveTo>
                  <a:cubicBezTo>
                    <a:pt x="60" y="25"/>
                    <a:pt x="1" y="108"/>
                    <a:pt x="1" y="179"/>
                  </a:cubicBezTo>
                  <a:cubicBezTo>
                    <a:pt x="1" y="263"/>
                    <a:pt x="60" y="346"/>
                    <a:pt x="132" y="358"/>
                  </a:cubicBezTo>
                  <a:cubicBezTo>
                    <a:pt x="139" y="359"/>
                    <a:pt x="146" y="359"/>
                    <a:pt x="152" y="359"/>
                  </a:cubicBezTo>
                  <a:cubicBezTo>
                    <a:pt x="239" y="359"/>
                    <a:pt x="310" y="291"/>
                    <a:pt x="310" y="191"/>
                  </a:cubicBezTo>
                  <a:lnTo>
                    <a:pt x="310" y="167"/>
                  </a:lnTo>
                  <a:cubicBezTo>
                    <a:pt x="310" y="72"/>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1c6d3d28c99_0_63"/>
            <p:cNvSpPr/>
            <p:nvPr/>
          </p:nvSpPr>
          <p:spPr>
            <a:xfrm>
              <a:off x="2767013" y="3213975"/>
              <a:ext cx="7750" cy="9000"/>
            </a:xfrm>
            <a:custGeom>
              <a:rect b="b" l="l" r="r" t="t"/>
              <a:pathLst>
                <a:path extrusionOk="0" h="360" w="310">
                  <a:moveTo>
                    <a:pt x="131" y="1"/>
                  </a:moveTo>
                  <a:cubicBezTo>
                    <a:pt x="60" y="25"/>
                    <a:pt x="0" y="108"/>
                    <a:pt x="0" y="179"/>
                  </a:cubicBezTo>
                  <a:cubicBezTo>
                    <a:pt x="0" y="263"/>
                    <a:pt x="60" y="346"/>
                    <a:pt x="131" y="358"/>
                  </a:cubicBezTo>
                  <a:cubicBezTo>
                    <a:pt x="137" y="359"/>
                    <a:pt x="143" y="359"/>
                    <a:pt x="150" y="359"/>
                  </a:cubicBezTo>
                  <a:cubicBezTo>
                    <a:pt x="228" y="359"/>
                    <a:pt x="310" y="291"/>
                    <a:pt x="310" y="191"/>
                  </a:cubicBezTo>
                  <a:lnTo>
                    <a:pt x="310" y="167"/>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1c6d3d28c99_0_63"/>
            <p:cNvSpPr/>
            <p:nvPr/>
          </p:nvSpPr>
          <p:spPr>
            <a:xfrm>
              <a:off x="2616088" y="3270425"/>
              <a:ext cx="217925" cy="181100"/>
            </a:xfrm>
            <a:custGeom>
              <a:rect b="b" l="l" r="r" t="t"/>
              <a:pathLst>
                <a:path extrusionOk="0" h="7244" w="8717">
                  <a:moveTo>
                    <a:pt x="4945" y="301"/>
                  </a:moveTo>
                  <a:cubicBezTo>
                    <a:pt x="5571" y="301"/>
                    <a:pt x="6073" y="812"/>
                    <a:pt x="6073" y="1434"/>
                  </a:cubicBezTo>
                  <a:cubicBezTo>
                    <a:pt x="6061" y="1565"/>
                    <a:pt x="6049" y="1672"/>
                    <a:pt x="6013" y="1791"/>
                  </a:cubicBezTo>
                  <a:cubicBezTo>
                    <a:pt x="5926" y="1786"/>
                    <a:pt x="5839" y="1784"/>
                    <a:pt x="5752" y="1784"/>
                  </a:cubicBezTo>
                  <a:cubicBezTo>
                    <a:pt x="5601" y="1784"/>
                    <a:pt x="5450" y="1792"/>
                    <a:pt x="5299" y="1815"/>
                  </a:cubicBezTo>
                  <a:cubicBezTo>
                    <a:pt x="5216" y="1838"/>
                    <a:pt x="5120" y="1898"/>
                    <a:pt x="5085" y="1969"/>
                  </a:cubicBezTo>
                  <a:cubicBezTo>
                    <a:pt x="5037" y="2041"/>
                    <a:pt x="5001" y="2148"/>
                    <a:pt x="5037" y="2231"/>
                  </a:cubicBezTo>
                  <a:lnTo>
                    <a:pt x="5109" y="2565"/>
                  </a:lnTo>
                  <a:cubicBezTo>
                    <a:pt x="5055" y="2571"/>
                    <a:pt x="4998" y="2574"/>
                    <a:pt x="4943" y="2574"/>
                  </a:cubicBezTo>
                  <a:cubicBezTo>
                    <a:pt x="4888" y="2574"/>
                    <a:pt x="4835" y="2571"/>
                    <a:pt x="4787" y="2565"/>
                  </a:cubicBezTo>
                  <a:lnTo>
                    <a:pt x="4870" y="2231"/>
                  </a:lnTo>
                  <a:lnTo>
                    <a:pt x="4870" y="2136"/>
                  </a:lnTo>
                  <a:cubicBezTo>
                    <a:pt x="4870" y="2077"/>
                    <a:pt x="4859" y="2017"/>
                    <a:pt x="4823" y="1969"/>
                  </a:cubicBezTo>
                  <a:cubicBezTo>
                    <a:pt x="4787" y="1898"/>
                    <a:pt x="4692" y="1838"/>
                    <a:pt x="4609" y="1815"/>
                  </a:cubicBezTo>
                  <a:cubicBezTo>
                    <a:pt x="4453" y="1791"/>
                    <a:pt x="4288" y="1773"/>
                    <a:pt x="4126" y="1773"/>
                  </a:cubicBezTo>
                  <a:cubicBezTo>
                    <a:pt x="4039" y="1773"/>
                    <a:pt x="3953" y="1778"/>
                    <a:pt x="3870" y="1791"/>
                  </a:cubicBezTo>
                  <a:cubicBezTo>
                    <a:pt x="3847" y="1684"/>
                    <a:pt x="3835" y="1577"/>
                    <a:pt x="3811" y="1457"/>
                  </a:cubicBezTo>
                  <a:cubicBezTo>
                    <a:pt x="3799" y="850"/>
                    <a:pt x="4287" y="326"/>
                    <a:pt x="4882" y="303"/>
                  </a:cubicBezTo>
                  <a:cubicBezTo>
                    <a:pt x="4904" y="301"/>
                    <a:pt x="4925" y="301"/>
                    <a:pt x="4945" y="301"/>
                  </a:cubicBezTo>
                  <a:close/>
                  <a:moveTo>
                    <a:pt x="5192" y="2874"/>
                  </a:moveTo>
                  <a:lnTo>
                    <a:pt x="5478" y="4041"/>
                  </a:lnTo>
                  <a:cubicBezTo>
                    <a:pt x="5299" y="4113"/>
                    <a:pt x="5120" y="4136"/>
                    <a:pt x="4942" y="4136"/>
                  </a:cubicBezTo>
                  <a:cubicBezTo>
                    <a:pt x="4763" y="4136"/>
                    <a:pt x="4585" y="4113"/>
                    <a:pt x="4406" y="4041"/>
                  </a:cubicBezTo>
                  <a:lnTo>
                    <a:pt x="4704" y="2874"/>
                  </a:lnTo>
                  <a:cubicBezTo>
                    <a:pt x="4775" y="2886"/>
                    <a:pt x="4859" y="2886"/>
                    <a:pt x="4942" y="2886"/>
                  </a:cubicBezTo>
                  <a:cubicBezTo>
                    <a:pt x="5037" y="2886"/>
                    <a:pt x="5109" y="2886"/>
                    <a:pt x="5192" y="2874"/>
                  </a:cubicBezTo>
                  <a:close/>
                  <a:moveTo>
                    <a:pt x="5561" y="4351"/>
                  </a:moveTo>
                  <a:lnTo>
                    <a:pt x="5752" y="5136"/>
                  </a:lnTo>
                  <a:cubicBezTo>
                    <a:pt x="5513" y="5303"/>
                    <a:pt x="5228" y="5387"/>
                    <a:pt x="4942" y="5387"/>
                  </a:cubicBezTo>
                  <a:cubicBezTo>
                    <a:pt x="4668" y="5387"/>
                    <a:pt x="4382" y="5303"/>
                    <a:pt x="4144" y="5136"/>
                  </a:cubicBezTo>
                  <a:lnTo>
                    <a:pt x="4335" y="4351"/>
                  </a:lnTo>
                  <a:cubicBezTo>
                    <a:pt x="4525" y="4422"/>
                    <a:pt x="4739" y="4458"/>
                    <a:pt x="4942" y="4458"/>
                  </a:cubicBezTo>
                  <a:cubicBezTo>
                    <a:pt x="5156" y="4458"/>
                    <a:pt x="5359" y="4422"/>
                    <a:pt x="5561" y="4351"/>
                  </a:cubicBezTo>
                  <a:close/>
                  <a:moveTo>
                    <a:pt x="5823" y="5470"/>
                  </a:moveTo>
                  <a:lnTo>
                    <a:pt x="5918" y="5827"/>
                  </a:lnTo>
                  <a:cubicBezTo>
                    <a:pt x="5632" y="6160"/>
                    <a:pt x="5287" y="6339"/>
                    <a:pt x="4930" y="6339"/>
                  </a:cubicBezTo>
                  <a:cubicBezTo>
                    <a:pt x="4573" y="6339"/>
                    <a:pt x="4228" y="6160"/>
                    <a:pt x="3954" y="5827"/>
                  </a:cubicBezTo>
                  <a:lnTo>
                    <a:pt x="4037" y="5470"/>
                  </a:lnTo>
                  <a:cubicBezTo>
                    <a:pt x="4311" y="5625"/>
                    <a:pt x="4620" y="5708"/>
                    <a:pt x="4930" y="5708"/>
                  </a:cubicBezTo>
                  <a:cubicBezTo>
                    <a:pt x="5240" y="5708"/>
                    <a:pt x="5537" y="5613"/>
                    <a:pt x="5823" y="5470"/>
                  </a:cubicBezTo>
                  <a:close/>
                  <a:moveTo>
                    <a:pt x="4097" y="2088"/>
                  </a:moveTo>
                  <a:cubicBezTo>
                    <a:pt x="4228" y="2088"/>
                    <a:pt x="4382" y="2100"/>
                    <a:pt x="4513" y="2112"/>
                  </a:cubicBezTo>
                  <a:cubicBezTo>
                    <a:pt x="4525" y="2112"/>
                    <a:pt x="4525" y="2112"/>
                    <a:pt x="4525" y="2136"/>
                  </a:cubicBezTo>
                  <a:lnTo>
                    <a:pt x="4525" y="2148"/>
                  </a:lnTo>
                  <a:lnTo>
                    <a:pt x="4037" y="4077"/>
                  </a:lnTo>
                  <a:lnTo>
                    <a:pt x="3358" y="6922"/>
                  </a:lnTo>
                  <a:cubicBezTo>
                    <a:pt x="3358" y="6922"/>
                    <a:pt x="3358" y="6934"/>
                    <a:pt x="3335" y="6934"/>
                  </a:cubicBezTo>
                  <a:lnTo>
                    <a:pt x="3323" y="6934"/>
                  </a:lnTo>
                  <a:cubicBezTo>
                    <a:pt x="2084" y="6541"/>
                    <a:pt x="1370" y="5232"/>
                    <a:pt x="1691" y="3982"/>
                  </a:cubicBezTo>
                  <a:cubicBezTo>
                    <a:pt x="1965" y="2862"/>
                    <a:pt x="2977" y="2088"/>
                    <a:pt x="4097" y="2088"/>
                  </a:cubicBezTo>
                  <a:close/>
                  <a:moveTo>
                    <a:pt x="7445" y="1"/>
                  </a:moveTo>
                  <a:cubicBezTo>
                    <a:pt x="7364" y="1"/>
                    <a:pt x="7299" y="77"/>
                    <a:pt x="7299" y="172"/>
                  </a:cubicBezTo>
                  <a:lnTo>
                    <a:pt x="7299" y="2231"/>
                  </a:lnTo>
                  <a:cubicBezTo>
                    <a:pt x="7002" y="2041"/>
                    <a:pt x="6668" y="1910"/>
                    <a:pt x="6335" y="1827"/>
                  </a:cubicBezTo>
                  <a:cubicBezTo>
                    <a:pt x="6359" y="1696"/>
                    <a:pt x="6394" y="1577"/>
                    <a:pt x="6394" y="1446"/>
                  </a:cubicBezTo>
                  <a:cubicBezTo>
                    <a:pt x="6394" y="672"/>
                    <a:pt x="5763" y="29"/>
                    <a:pt x="4990" y="5"/>
                  </a:cubicBezTo>
                  <a:cubicBezTo>
                    <a:pt x="4968" y="4"/>
                    <a:pt x="4947" y="4"/>
                    <a:pt x="4925" y="4"/>
                  </a:cubicBezTo>
                  <a:cubicBezTo>
                    <a:pt x="4133" y="4"/>
                    <a:pt x="3489" y="645"/>
                    <a:pt x="3489" y="1446"/>
                  </a:cubicBezTo>
                  <a:cubicBezTo>
                    <a:pt x="3489" y="1577"/>
                    <a:pt x="3501" y="1707"/>
                    <a:pt x="3549" y="1827"/>
                  </a:cubicBezTo>
                  <a:cubicBezTo>
                    <a:pt x="3204" y="1910"/>
                    <a:pt x="2894" y="2041"/>
                    <a:pt x="2596" y="2219"/>
                  </a:cubicBezTo>
                  <a:cubicBezTo>
                    <a:pt x="2001" y="2612"/>
                    <a:pt x="1572" y="3208"/>
                    <a:pt x="1406" y="3886"/>
                  </a:cubicBezTo>
                  <a:cubicBezTo>
                    <a:pt x="1299" y="4315"/>
                    <a:pt x="1287" y="4767"/>
                    <a:pt x="1394" y="5196"/>
                  </a:cubicBezTo>
                  <a:lnTo>
                    <a:pt x="179" y="5196"/>
                  </a:lnTo>
                  <a:cubicBezTo>
                    <a:pt x="108" y="5196"/>
                    <a:pt x="37" y="5256"/>
                    <a:pt x="25" y="5327"/>
                  </a:cubicBezTo>
                  <a:cubicBezTo>
                    <a:pt x="1" y="5422"/>
                    <a:pt x="84" y="5506"/>
                    <a:pt x="179" y="5506"/>
                  </a:cubicBezTo>
                  <a:lnTo>
                    <a:pt x="1489" y="5506"/>
                  </a:lnTo>
                  <a:cubicBezTo>
                    <a:pt x="1537" y="5637"/>
                    <a:pt x="1608" y="5791"/>
                    <a:pt x="1691" y="5922"/>
                  </a:cubicBezTo>
                  <a:cubicBezTo>
                    <a:pt x="2025" y="6553"/>
                    <a:pt x="2596" y="7006"/>
                    <a:pt x="3263" y="7232"/>
                  </a:cubicBezTo>
                  <a:cubicBezTo>
                    <a:pt x="3299" y="7244"/>
                    <a:pt x="3335" y="7244"/>
                    <a:pt x="3370" y="7244"/>
                  </a:cubicBezTo>
                  <a:cubicBezTo>
                    <a:pt x="3430" y="7244"/>
                    <a:pt x="3489" y="7232"/>
                    <a:pt x="3537" y="7208"/>
                  </a:cubicBezTo>
                  <a:cubicBezTo>
                    <a:pt x="3620" y="7161"/>
                    <a:pt x="3680" y="7089"/>
                    <a:pt x="3692" y="6994"/>
                  </a:cubicBezTo>
                  <a:lnTo>
                    <a:pt x="3906" y="6184"/>
                  </a:lnTo>
                  <a:cubicBezTo>
                    <a:pt x="4216" y="6482"/>
                    <a:pt x="4585" y="6637"/>
                    <a:pt x="4978" y="6637"/>
                  </a:cubicBezTo>
                  <a:cubicBezTo>
                    <a:pt x="5359" y="6637"/>
                    <a:pt x="5740" y="6482"/>
                    <a:pt x="6049" y="6184"/>
                  </a:cubicBezTo>
                  <a:lnTo>
                    <a:pt x="6252" y="6994"/>
                  </a:lnTo>
                  <a:cubicBezTo>
                    <a:pt x="6287" y="7089"/>
                    <a:pt x="6347" y="7161"/>
                    <a:pt x="6418" y="7208"/>
                  </a:cubicBezTo>
                  <a:cubicBezTo>
                    <a:pt x="6466" y="7232"/>
                    <a:pt x="6525" y="7244"/>
                    <a:pt x="6585" y="7244"/>
                  </a:cubicBezTo>
                  <a:cubicBezTo>
                    <a:pt x="6609" y="7244"/>
                    <a:pt x="6656" y="7244"/>
                    <a:pt x="6692" y="7232"/>
                  </a:cubicBezTo>
                  <a:cubicBezTo>
                    <a:pt x="6942" y="7149"/>
                    <a:pt x="7192" y="7030"/>
                    <a:pt x="7418" y="6863"/>
                  </a:cubicBezTo>
                  <a:cubicBezTo>
                    <a:pt x="7478" y="6815"/>
                    <a:pt x="7502" y="6732"/>
                    <a:pt x="7478" y="6649"/>
                  </a:cubicBezTo>
                  <a:cubicBezTo>
                    <a:pt x="7447" y="6594"/>
                    <a:pt x="7390" y="6570"/>
                    <a:pt x="7335" y="6570"/>
                  </a:cubicBezTo>
                  <a:cubicBezTo>
                    <a:pt x="7305" y="6570"/>
                    <a:pt x="7276" y="6577"/>
                    <a:pt x="7252" y="6589"/>
                  </a:cubicBezTo>
                  <a:cubicBezTo>
                    <a:pt x="7061" y="6732"/>
                    <a:pt x="6835" y="6851"/>
                    <a:pt x="6597" y="6922"/>
                  </a:cubicBezTo>
                  <a:lnTo>
                    <a:pt x="6585" y="6922"/>
                  </a:lnTo>
                  <a:lnTo>
                    <a:pt x="6573" y="6911"/>
                  </a:lnTo>
                  <a:lnTo>
                    <a:pt x="5382" y="2148"/>
                  </a:lnTo>
                  <a:lnTo>
                    <a:pt x="5382" y="2124"/>
                  </a:lnTo>
                  <a:lnTo>
                    <a:pt x="5394" y="2112"/>
                  </a:lnTo>
                  <a:cubicBezTo>
                    <a:pt x="5537" y="2087"/>
                    <a:pt x="5678" y="2075"/>
                    <a:pt x="5819" y="2075"/>
                  </a:cubicBezTo>
                  <a:cubicBezTo>
                    <a:pt x="6936" y="2075"/>
                    <a:pt x="7954" y="2847"/>
                    <a:pt x="8240" y="3958"/>
                  </a:cubicBezTo>
                  <a:cubicBezTo>
                    <a:pt x="8430" y="4744"/>
                    <a:pt x="8240" y="5577"/>
                    <a:pt x="7716" y="6196"/>
                  </a:cubicBezTo>
                  <a:cubicBezTo>
                    <a:pt x="7668" y="6256"/>
                    <a:pt x="7657" y="6339"/>
                    <a:pt x="7716" y="6399"/>
                  </a:cubicBezTo>
                  <a:cubicBezTo>
                    <a:pt x="7746" y="6434"/>
                    <a:pt x="7790" y="6452"/>
                    <a:pt x="7835" y="6452"/>
                  </a:cubicBezTo>
                  <a:cubicBezTo>
                    <a:pt x="7880" y="6452"/>
                    <a:pt x="7924" y="6434"/>
                    <a:pt x="7954" y="6399"/>
                  </a:cubicBezTo>
                  <a:cubicBezTo>
                    <a:pt x="8490" y="5732"/>
                    <a:pt x="8716" y="4779"/>
                    <a:pt x="8490" y="3898"/>
                  </a:cubicBezTo>
                  <a:cubicBezTo>
                    <a:pt x="8359" y="3339"/>
                    <a:pt x="8038" y="2850"/>
                    <a:pt x="7609" y="2469"/>
                  </a:cubicBezTo>
                  <a:lnTo>
                    <a:pt x="7609" y="172"/>
                  </a:lnTo>
                  <a:cubicBezTo>
                    <a:pt x="7609" y="88"/>
                    <a:pt x="7549" y="17"/>
                    <a:pt x="7478" y="5"/>
                  </a:cubicBezTo>
                  <a:cubicBezTo>
                    <a:pt x="7467" y="2"/>
                    <a:pt x="7456" y="1"/>
                    <a:pt x="74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1c6d3d28c99_0_63"/>
            <p:cNvSpPr/>
            <p:nvPr/>
          </p:nvSpPr>
          <p:spPr>
            <a:xfrm>
              <a:off x="2782188" y="3363400"/>
              <a:ext cx="35450" cy="35150"/>
            </a:xfrm>
            <a:custGeom>
              <a:rect b="b" l="l" r="r" t="t"/>
              <a:pathLst>
                <a:path extrusionOk="0" h="1406" w="1418">
                  <a:moveTo>
                    <a:pt x="703" y="322"/>
                  </a:moveTo>
                  <a:cubicBezTo>
                    <a:pt x="905" y="322"/>
                    <a:pt x="1084" y="501"/>
                    <a:pt x="1084" y="703"/>
                  </a:cubicBezTo>
                  <a:cubicBezTo>
                    <a:pt x="1084" y="929"/>
                    <a:pt x="917"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394" y="1096"/>
                    <a:pt x="1394" y="703"/>
                  </a:cubicBezTo>
                  <a:cubicBezTo>
                    <a:pt x="1417" y="322"/>
                    <a:pt x="1084"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g1c6d3d28c99_0_63"/>
            <p:cNvSpPr/>
            <p:nvPr/>
          </p:nvSpPr>
          <p:spPr>
            <a:xfrm>
              <a:off x="2661938" y="3363400"/>
              <a:ext cx="35450" cy="35150"/>
            </a:xfrm>
            <a:custGeom>
              <a:rect b="b" l="l" r="r" t="t"/>
              <a:pathLst>
                <a:path extrusionOk="0" h="1406" w="1418">
                  <a:moveTo>
                    <a:pt x="703" y="322"/>
                  </a:moveTo>
                  <a:cubicBezTo>
                    <a:pt x="905" y="322"/>
                    <a:pt x="1084" y="501"/>
                    <a:pt x="1084" y="703"/>
                  </a:cubicBezTo>
                  <a:cubicBezTo>
                    <a:pt x="1084" y="929"/>
                    <a:pt x="929"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405" y="1096"/>
                    <a:pt x="1405" y="703"/>
                  </a:cubicBezTo>
                  <a:cubicBezTo>
                    <a:pt x="1417" y="322"/>
                    <a:pt x="1084"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g1c6d3d28c99_0_63"/>
            <p:cNvSpPr/>
            <p:nvPr/>
          </p:nvSpPr>
          <p:spPr>
            <a:xfrm>
              <a:off x="2710738" y="3257450"/>
              <a:ext cx="7775" cy="17600"/>
            </a:xfrm>
            <a:custGeom>
              <a:rect b="b" l="l" r="r" t="t"/>
              <a:pathLst>
                <a:path extrusionOk="0" h="704" w="311">
                  <a:moveTo>
                    <a:pt x="132" y="0"/>
                  </a:moveTo>
                  <a:cubicBezTo>
                    <a:pt x="61" y="12"/>
                    <a:pt x="1" y="95"/>
                    <a:pt x="1" y="167"/>
                  </a:cubicBezTo>
                  <a:lnTo>
                    <a:pt x="1" y="536"/>
                  </a:lnTo>
                  <a:cubicBezTo>
                    <a:pt x="1" y="607"/>
                    <a:pt x="61" y="691"/>
                    <a:pt x="132" y="703"/>
                  </a:cubicBezTo>
                  <a:cubicBezTo>
                    <a:pt x="139" y="703"/>
                    <a:pt x="146" y="704"/>
                    <a:pt x="153" y="704"/>
                  </a:cubicBezTo>
                  <a:cubicBezTo>
                    <a:pt x="239" y="704"/>
                    <a:pt x="311" y="635"/>
                    <a:pt x="311" y="536"/>
                  </a:cubicBezTo>
                  <a:lnTo>
                    <a:pt x="311" y="167"/>
                  </a:lnTo>
                  <a:cubicBezTo>
                    <a:pt x="311" y="71"/>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g1c6d3d28c99_0_63"/>
            <p:cNvSpPr/>
            <p:nvPr/>
          </p:nvSpPr>
          <p:spPr>
            <a:xfrm>
              <a:off x="2760463" y="3257450"/>
              <a:ext cx="7750" cy="17600"/>
            </a:xfrm>
            <a:custGeom>
              <a:rect b="b" l="l" r="r" t="t"/>
              <a:pathLst>
                <a:path extrusionOk="0" h="704" w="310">
                  <a:moveTo>
                    <a:pt x="131" y="0"/>
                  </a:moveTo>
                  <a:cubicBezTo>
                    <a:pt x="60" y="12"/>
                    <a:pt x="0" y="95"/>
                    <a:pt x="0" y="167"/>
                  </a:cubicBezTo>
                  <a:lnTo>
                    <a:pt x="0" y="536"/>
                  </a:lnTo>
                  <a:cubicBezTo>
                    <a:pt x="0" y="607"/>
                    <a:pt x="60" y="691"/>
                    <a:pt x="131" y="703"/>
                  </a:cubicBezTo>
                  <a:cubicBezTo>
                    <a:pt x="138" y="703"/>
                    <a:pt x="145" y="704"/>
                    <a:pt x="152" y="704"/>
                  </a:cubicBezTo>
                  <a:cubicBezTo>
                    <a:pt x="238" y="704"/>
                    <a:pt x="310" y="635"/>
                    <a:pt x="310" y="536"/>
                  </a:cubicBezTo>
                  <a:lnTo>
                    <a:pt x="310" y="167"/>
                  </a:lnTo>
                  <a:cubicBezTo>
                    <a:pt x="310" y="71"/>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1c6d3d28c99_0_63"/>
            <p:cNvSpPr/>
            <p:nvPr/>
          </p:nvSpPr>
          <p:spPr>
            <a:xfrm>
              <a:off x="2585138" y="3275600"/>
              <a:ext cx="95875" cy="34250"/>
            </a:xfrm>
            <a:custGeom>
              <a:rect b="b" l="l" r="r" t="t"/>
              <a:pathLst>
                <a:path extrusionOk="0" h="1370" w="3835">
                  <a:moveTo>
                    <a:pt x="1941" y="322"/>
                  </a:moveTo>
                  <a:lnTo>
                    <a:pt x="2703" y="1072"/>
                  </a:lnTo>
                  <a:lnTo>
                    <a:pt x="1941" y="1072"/>
                  </a:lnTo>
                  <a:lnTo>
                    <a:pt x="1179" y="322"/>
                  </a:lnTo>
                  <a:close/>
                  <a:moveTo>
                    <a:pt x="3465" y="322"/>
                  </a:moveTo>
                  <a:cubicBezTo>
                    <a:pt x="3489" y="322"/>
                    <a:pt x="3525" y="346"/>
                    <a:pt x="3525" y="369"/>
                  </a:cubicBezTo>
                  <a:lnTo>
                    <a:pt x="3525" y="1012"/>
                  </a:lnTo>
                  <a:cubicBezTo>
                    <a:pt x="3525" y="1048"/>
                    <a:pt x="3489" y="1072"/>
                    <a:pt x="3465" y="1072"/>
                  </a:cubicBezTo>
                  <a:lnTo>
                    <a:pt x="3132" y="1072"/>
                  </a:lnTo>
                  <a:cubicBezTo>
                    <a:pt x="3132" y="1072"/>
                    <a:pt x="3132" y="1060"/>
                    <a:pt x="3120" y="1060"/>
                  </a:cubicBezTo>
                  <a:lnTo>
                    <a:pt x="2370" y="322"/>
                  </a:lnTo>
                  <a:close/>
                  <a:moveTo>
                    <a:pt x="763" y="334"/>
                  </a:moveTo>
                  <a:lnTo>
                    <a:pt x="1525" y="1096"/>
                  </a:lnTo>
                  <a:lnTo>
                    <a:pt x="382" y="1096"/>
                  </a:lnTo>
                  <a:lnTo>
                    <a:pt x="382" y="1072"/>
                  </a:lnTo>
                  <a:cubicBezTo>
                    <a:pt x="346" y="1072"/>
                    <a:pt x="322" y="1048"/>
                    <a:pt x="322" y="1012"/>
                  </a:cubicBezTo>
                  <a:lnTo>
                    <a:pt x="322" y="393"/>
                  </a:lnTo>
                  <a:cubicBezTo>
                    <a:pt x="322" y="357"/>
                    <a:pt x="346" y="334"/>
                    <a:pt x="382" y="334"/>
                  </a:cubicBezTo>
                  <a:close/>
                  <a:moveTo>
                    <a:pt x="382" y="0"/>
                  </a:moveTo>
                  <a:cubicBezTo>
                    <a:pt x="167" y="0"/>
                    <a:pt x="1" y="167"/>
                    <a:pt x="1" y="381"/>
                  </a:cubicBezTo>
                  <a:lnTo>
                    <a:pt x="1" y="1000"/>
                  </a:lnTo>
                  <a:cubicBezTo>
                    <a:pt x="1" y="1215"/>
                    <a:pt x="167" y="1370"/>
                    <a:pt x="382" y="1370"/>
                  </a:cubicBezTo>
                  <a:lnTo>
                    <a:pt x="3441" y="1370"/>
                  </a:lnTo>
                  <a:cubicBezTo>
                    <a:pt x="3656" y="1370"/>
                    <a:pt x="3822" y="1215"/>
                    <a:pt x="3822" y="1000"/>
                  </a:cubicBezTo>
                  <a:lnTo>
                    <a:pt x="3822" y="381"/>
                  </a:lnTo>
                  <a:cubicBezTo>
                    <a:pt x="3834" y="167"/>
                    <a:pt x="3656" y="0"/>
                    <a:pt x="34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g1c6d3d28c99_0_63"/>
            <p:cNvSpPr/>
            <p:nvPr/>
          </p:nvSpPr>
          <p:spPr>
            <a:xfrm>
              <a:off x="2596738" y="3323225"/>
              <a:ext cx="7775" cy="9050"/>
            </a:xfrm>
            <a:custGeom>
              <a:rect b="b" l="l" r="r" t="t"/>
              <a:pathLst>
                <a:path extrusionOk="0" h="362" w="311">
                  <a:moveTo>
                    <a:pt x="132" y="0"/>
                  </a:moveTo>
                  <a:cubicBezTo>
                    <a:pt x="60" y="24"/>
                    <a:pt x="1" y="96"/>
                    <a:pt x="1" y="179"/>
                  </a:cubicBezTo>
                  <a:lnTo>
                    <a:pt x="1" y="203"/>
                  </a:lnTo>
                  <a:cubicBezTo>
                    <a:pt x="1" y="274"/>
                    <a:pt x="60" y="346"/>
                    <a:pt x="132" y="357"/>
                  </a:cubicBezTo>
                  <a:cubicBezTo>
                    <a:pt x="143" y="360"/>
                    <a:pt x="154" y="362"/>
                    <a:pt x="165" y="362"/>
                  </a:cubicBezTo>
                  <a:cubicBezTo>
                    <a:pt x="245" y="362"/>
                    <a:pt x="310" y="287"/>
                    <a:pt x="310" y="203"/>
                  </a:cubicBezTo>
                  <a:lnTo>
                    <a:pt x="310" y="167"/>
                  </a:lnTo>
                  <a:cubicBezTo>
                    <a:pt x="310" y="84"/>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1c6d3d28c99_0_63"/>
            <p:cNvSpPr/>
            <p:nvPr/>
          </p:nvSpPr>
          <p:spPr>
            <a:xfrm>
              <a:off x="2608663" y="3323225"/>
              <a:ext cx="8050" cy="9050"/>
            </a:xfrm>
            <a:custGeom>
              <a:rect b="b" l="l" r="r" t="t"/>
              <a:pathLst>
                <a:path extrusionOk="0" h="362" w="322">
                  <a:moveTo>
                    <a:pt x="143" y="0"/>
                  </a:moveTo>
                  <a:cubicBezTo>
                    <a:pt x="60" y="24"/>
                    <a:pt x="0" y="96"/>
                    <a:pt x="0" y="179"/>
                  </a:cubicBezTo>
                  <a:lnTo>
                    <a:pt x="0" y="203"/>
                  </a:lnTo>
                  <a:cubicBezTo>
                    <a:pt x="0" y="274"/>
                    <a:pt x="60" y="346"/>
                    <a:pt x="143" y="357"/>
                  </a:cubicBezTo>
                  <a:cubicBezTo>
                    <a:pt x="153" y="360"/>
                    <a:pt x="163" y="362"/>
                    <a:pt x="173" y="362"/>
                  </a:cubicBezTo>
                  <a:cubicBezTo>
                    <a:pt x="247" y="362"/>
                    <a:pt x="322" y="287"/>
                    <a:pt x="322" y="203"/>
                  </a:cubicBezTo>
                  <a:lnTo>
                    <a:pt x="322" y="167"/>
                  </a:lnTo>
                  <a:cubicBezTo>
                    <a:pt x="322" y="84"/>
                    <a:pt x="238"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g1c6d3d28c99_0_63"/>
            <p:cNvSpPr/>
            <p:nvPr/>
          </p:nvSpPr>
          <p:spPr>
            <a:xfrm>
              <a:off x="2593188" y="3339300"/>
              <a:ext cx="27100" cy="7750"/>
            </a:xfrm>
            <a:custGeom>
              <a:rect b="b" l="l" r="r" t="t"/>
              <a:pathLst>
                <a:path extrusionOk="0" h="310" w="1084">
                  <a:moveTo>
                    <a:pt x="179" y="0"/>
                  </a:moveTo>
                  <a:cubicBezTo>
                    <a:pt x="107" y="0"/>
                    <a:pt x="24" y="60"/>
                    <a:pt x="12" y="131"/>
                  </a:cubicBezTo>
                  <a:cubicBezTo>
                    <a:pt x="0" y="226"/>
                    <a:pt x="71" y="310"/>
                    <a:pt x="179" y="310"/>
                  </a:cubicBezTo>
                  <a:lnTo>
                    <a:pt x="917" y="310"/>
                  </a:lnTo>
                  <a:cubicBezTo>
                    <a:pt x="1000" y="310"/>
                    <a:pt x="1072" y="250"/>
                    <a:pt x="1083" y="179"/>
                  </a:cubicBezTo>
                  <a:cubicBezTo>
                    <a:pt x="1083" y="72"/>
                    <a:pt x="1012" y="0"/>
                    <a:pt x="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g1c6d3d28c99_0_63"/>
            <p:cNvSpPr/>
            <p:nvPr/>
          </p:nvSpPr>
          <p:spPr>
            <a:xfrm>
              <a:off x="2593188" y="3350900"/>
              <a:ext cx="50625" cy="7775"/>
            </a:xfrm>
            <a:custGeom>
              <a:rect b="b" l="l" r="r" t="t"/>
              <a:pathLst>
                <a:path extrusionOk="0" h="311" w="2025">
                  <a:moveTo>
                    <a:pt x="179" y="1"/>
                  </a:moveTo>
                  <a:cubicBezTo>
                    <a:pt x="107" y="1"/>
                    <a:pt x="24" y="60"/>
                    <a:pt x="12" y="132"/>
                  </a:cubicBezTo>
                  <a:cubicBezTo>
                    <a:pt x="0" y="227"/>
                    <a:pt x="71" y="310"/>
                    <a:pt x="179" y="310"/>
                  </a:cubicBezTo>
                  <a:lnTo>
                    <a:pt x="1857" y="310"/>
                  </a:lnTo>
                  <a:cubicBezTo>
                    <a:pt x="1929" y="310"/>
                    <a:pt x="2012" y="251"/>
                    <a:pt x="2024" y="179"/>
                  </a:cubicBezTo>
                  <a:cubicBezTo>
                    <a:pt x="2024" y="72"/>
                    <a:pt x="1953" y="1"/>
                    <a:pt x="18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g1c6d3d28c99_0_63"/>
            <p:cNvSpPr/>
            <p:nvPr/>
          </p:nvSpPr>
          <p:spPr>
            <a:xfrm>
              <a:off x="2593188" y="3362800"/>
              <a:ext cx="50625" cy="7775"/>
            </a:xfrm>
            <a:custGeom>
              <a:rect b="b" l="l" r="r" t="t"/>
              <a:pathLst>
                <a:path extrusionOk="0" h="311" w="2025">
                  <a:moveTo>
                    <a:pt x="179" y="1"/>
                  </a:moveTo>
                  <a:cubicBezTo>
                    <a:pt x="107" y="1"/>
                    <a:pt x="24" y="60"/>
                    <a:pt x="12" y="132"/>
                  </a:cubicBezTo>
                  <a:cubicBezTo>
                    <a:pt x="0" y="227"/>
                    <a:pt x="71" y="310"/>
                    <a:pt x="179" y="310"/>
                  </a:cubicBezTo>
                  <a:lnTo>
                    <a:pt x="1857" y="310"/>
                  </a:lnTo>
                  <a:cubicBezTo>
                    <a:pt x="1929" y="310"/>
                    <a:pt x="2012" y="251"/>
                    <a:pt x="2024" y="179"/>
                  </a:cubicBezTo>
                  <a:cubicBezTo>
                    <a:pt x="2024" y="84"/>
                    <a:pt x="1953" y="1"/>
                    <a:pt x="18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6" name="Google Shape;1386;g1c6d3d28c99_0_63"/>
          <p:cNvGrpSpPr/>
          <p:nvPr/>
        </p:nvGrpSpPr>
        <p:grpSpPr>
          <a:xfrm>
            <a:off x="3420168" y="3511949"/>
            <a:ext cx="397311" cy="359556"/>
            <a:chOff x="3132238" y="3196725"/>
            <a:chExt cx="269400" cy="243800"/>
          </a:xfrm>
        </p:grpSpPr>
        <p:sp>
          <p:nvSpPr>
            <p:cNvPr id="1387" name="Google Shape;1387;g1c6d3d28c99_0_63"/>
            <p:cNvSpPr/>
            <p:nvPr/>
          </p:nvSpPr>
          <p:spPr>
            <a:xfrm>
              <a:off x="3132238" y="3196725"/>
              <a:ext cx="269400" cy="243800"/>
            </a:xfrm>
            <a:custGeom>
              <a:rect b="b" l="l" r="r" t="t"/>
              <a:pathLst>
                <a:path extrusionOk="0" h="9752" w="10776">
                  <a:moveTo>
                    <a:pt x="6525" y="8061"/>
                  </a:moveTo>
                  <a:cubicBezTo>
                    <a:pt x="6620" y="8477"/>
                    <a:pt x="6858" y="9025"/>
                    <a:pt x="7382" y="9406"/>
                  </a:cubicBezTo>
                  <a:lnTo>
                    <a:pt x="7382" y="9430"/>
                  </a:lnTo>
                  <a:lnTo>
                    <a:pt x="3453" y="9430"/>
                  </a:lnTo>
                  <a:lnTo>
                    <a:pt x="3453" y="9406"/>
                  </a:lnTo>
                  <a:cubicBezTo>
                    <a:pt x="3977" y="9013"/>
                    <a:pt x="4215" y="8477"/>
                    <a:pt x="4310" y="8061"/>
                  </a:cubicBezTo>
                  <a:close/>
                  <a:moveTo>
                    <a:pt x="941" y="0"/>
                  </a:moveTo>
                  <a:cubicBezTo>
                    <a:pt x="417" y="0"/>
                    <a:pt x="0" y="417"/>
                    <a:pt x="0" y="941"/>
                  </a:cubicBezTo>
                  <a:lnTo>
                    <a:pt x="0" y="7561"/>
                  </a:lnTo>
                  <a:cubicBezTo>
                    <a:pt x="0" y="7846"/>
                    <a:pt x="226" y="8073"/>
                    <a:pt x="512" y="8073"/>
                  </a:cubicBezTo>
                  <a:lnTo>
                    <a:pt x="3989" y="8073"/>
                  </a:lnTo>
                  <a:cubicBezTo>
                    <a:pt x="3882" y="8430"/>
                    <a:pt x="3679" y="8858"/>
                    <a:pt x="3263" y="9168"/>
                  </a:cubicBezTo>
                  <a:cubicBezTo>
                    <a:pt x="3143" y="9263"/>
                    <a:pt x="3096" y="9430"/>
                    <a:pt x="3167" y="9573"/>
                  </a:cubicBezTo>
                  <a:cubicBezTo>
                    <a:pt x="3227" y="9692"/>
                    <a:pt x="3346" y="9751"/>
                    <a:pt x="3465" y="9751"/>
                  </a:cubicBezTo>
                  <a:lnTo>
                    <a:pt x="7382" y="9751"/>
                  </a:lnTo>
                  <a:cubicBezTo>
                    <a:pt x="7513" y="9751"/>
                    <a:pt x="7632" y="9680"/>
                    <a:pt x="7680" y="9561"/>
                  </a:cubicBezTo>
                  <a:cubicBezTo>
                    <a:pt x="7739" y="9430"/>
                    <a:pt x="7692" y="9263"/>
                    <a:pt x="7573" y="9168"/>
                  </a:cubicBezTo>
                  <a:cubicBezTo>
                    <a:pt x="7156" y="8858"/>
                    <a:pt x="6953" y="8430"/>
                    <a:pt x="6846" y="8073"/>
                  </a:cubicBezTo>
                  <a:lnTo>
                    <a:pt x="8394" y="8073"/>
                  </a:lnTo>
                  <a:cubicBezTo>
                    <a:pt x="8466" y="8073"/>
                    <a:pt x="8537" y="8013"/>
                    <a:pt x="8561" y="7942"/>
                  </a:cubicBezTo>
                  <a:cubicBezTo>
                    <a:pt x="8573" y="7846"/>
                    <a:pt x="8501" y="7763"/>
                    <a:pt x="8394" y="7763"/>
                  </a:cubicBezTo>
                  <a:lnTo>
                    <a:pt x="488" y="7763"/>
                  </a:lnTo>
                  <a:cubicBezTo>
                    <a:pt x="381" y="7763"/>
                    <a:pt x="310" y="7668"/>
                    <a:pt x="310" y="7584"/>
                  </a:cubicBezTo>
                  <a:lnTo>
                    <a:pt x="310" y="6632"/>
                  </a:lnTo>
                  <a:lnTo>
                    <a:pt x="1500" y="6632"/>
                  </a:lnTo>
                  <a:cubicBezTo>
                    <a:pt x="1572" y="6632"/>
                    <a:pt x="1655" y="6572"/>
                    <a:pt x="1667" y="6489"/>
                  </a:cubicBezTo>
                  <a:cubicBezTo>
                    <a:pt x="1679" y="6406"/>
                    <a:pt x="1608" y="6310"/>
                    <a:pt x="1500" y="6310"/>
                  </a:cubicBezTo>
                  <a:lnTo>
                    <a:pt x="310" y="6310"/>
                  </a:lnTo>
                  <a:lnTo>
                    <a:pt x="310" y="953"/>
                  </a:lnTo>
                  <a:cubicBezTo>
                    <a:pt x="310" y="619"/>
                    <a:pt x="596" y="345"/>
                    <a:pt x="917" y="345"/>
                  </a:cubicBezTo>
                  <a:lnTo>
                    <a:pt x="2715" y="345"/>
                  </a:lnTo>
                  <a:lnTo>
                    <a:pt x="2715" y="6310"/>
                  </a:lnTo>
                  <a:lnTo>
                    <a:pt x="2191" y="6310"/>
                  </a:lnTo>
                  <a:cubicBezTo>
                    <a:pt x="2120" y="6310"/>
                    <a:pt x="2036" y="6370"/>
                    <a:pt x="2024" y="6453"/>
                  </a:cubicBezTo>
                  <a:cubicBezTo>
                    <a:pt x="2012" y="6537"/>
                    <a:pt x="2084" y="6632"/>
                    <a:pt x="2191" y="6632"/>
                  </a:cubicBezTo>
                  <a:lnTo>
                    <a:pt x="10478" y="6632"/>
                  </a:lnTo>
                  <a:lnTo>
                    <a:pt x="10478" y="7703"/>
                  </a:lnTo>
                  <a:cubicBezTo>
                    <a:pt x="10478" y="7727"/>
                    <a:pt x="10454" y="7763"/>
                    <a:pt x="10418" y="7763"/>
                  </a:cubicBezTo>
                  <a:lnTo>
                    <a:pt x="9025" y="7763"/>
                  </a:lnTo>
                  <a:cubicBezTo>
                    <a:pt x="9001" y="7763"/>
                    <a:pt x="8989" y="7763"/>
                    <a:pt x="8978" y="7775"/>
                  </a:cubicBezTo>
                  <a:cubicBezTo>
                    <a:pt x="8847" y="7906"/>
                    <a:pt x="8930" y="8073"/>
                    <a:pt x="9061" y="8073"/>
                  </a:cubicBezTo>
                  <a:lnTo>
                    <a:pt x="10609" y="8073"/>
                  </a:lnTo>
                  <a:cubicBezTo>
                    <a:pt x="10704" y="8073"/>
                    <a:pt x="10775" y="8001"/>
                    <a:pt x="10775" y="7906"/>
                  </a:cubicBezTo>
                  <a:lnTo>
                    <a:pt x="10775" y="953"/>
                  </a:lnTo>
                  <a:cubicBezTo>
                    <a:pt x="10775" y="417"/>
                    <a:pt x="10359" y="0"/>
                    <a:pt x="9835" y="0"/>
                  </a:cubicBezTo>
                  <a:lnTo>
                    <a:pt x="4108" y="0"/>
                  </a:lnTo>
                  <a:cubicBezTo>
                    <a:pt x="4036" y="0"/>
                    <a:pt x="3965" y="60"/>
                    <a:pt x="3941" y="143"/>
                  </a:cubicBezTo>
                  <a:cubicBezTo>
                    <a:pt x="3929" y="226"/>
                    <a:pt x="4001" y="322"/>
                    <a:pt x="4108" y="322"/>
                  </a:cubicBezTo>
                  <a:lnTo>
                    <a:pt x="9835" y="322"/>
                  </a:lnTo>
                  <a:cubicBezTo>
                    <a:pt x="10180" y="322"/>
                    <a:pt x="10454" y="595"/>
                    <a:pt x="10454" y="929"/>
                  </a:cubicBezTo>
                  <a:lnTo>
                    <a:pt x="10454" y="6287"/>
                  </a:lnTo>
                  <a:lnTo>
                    <a:pt x="3013" y="6287"/>
                  </a:lnTo>
                  <a:lnTo>
                    <a:pt x="3013" y="322"/>
                  </a:lnTo>
                  <a:lnTo>
                    <a:pt x="3453" y="322"/>
                  </a:lnTo>
                  <a:cubicBezTo>
                    <a:pt x="3524" y="322"/>
                    <a:pt x="3608" y="274"/>
                    <a:pt x="3620" y="203"/>
                  </a:cubicBezTo>
                  <a:cubicBezTo>
                    <a:pt x="3632" y="95"/>
                    <a:pt x="3560" y="0"/>
                    <a:pt x="3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g1c6d3d28c99_0_63"/>
            <p:cNvSpPr/>
            <p:nvPr/>
          </p:nvSpPr>
          <p:spPr>
            <a:xfrm>
              <a:off x="3257538" y="3366075"/>
              <a:ext cx="19375" cy="19375"/>
            </a:xfrm>
            <a:custGeom>
              <a:rect b="b" l="l" r="r" t="t"/>
              <a:pathLst>
                <a:path extrusionOk="0" h="775" w="775">
                  <a:moveTo>
                    <a:pt x="394" y="334"/>
                  </a:moveTo>
                  <a:cubicBezTo>
                    <a:pt x="441" y="334"/>
                    <a:pt x="465" y="358"/>
                    <a:pt x="465" y="406"/>
                  </a:cubicBezTo>
                  <a:cubicBezTo>
                    <a:pt x="465" y="453"/>
                    <a:pt x="417" y="477"/>
                    <a:pt x="394" y="477"/>
                  </a:cubicBezTo>
                  <a:cubicBezTo>
                    <a:pt x="346" y="477"/>
                    <a:pt x="322" y="453"/>
                    <a:pt x="322" y="406"/>
                  </a:cubicBezTo>
                  <a:cubicBezTo>
                    <a:pt x="322" y="358"/>
                    <a:pt x="346" y="334"/>
                    <a:pt x="394" y="334"/>
                  </a:cubicBezTo>
                  <a:close/>
                  <a:moveTo>
                    <a:pt x="394" y="1"/>
                  </a:moveTo>
                  <a:cubicBezTo>
                    <a:pt x="167" y="1"/>
                    <a:pt x="1" y="179"/>
                    <a:pt x="1" y="394"/>
                  </a:cubicBezTo>
                  <a:cubicBezTo>
                    <a:pt x="1" y="608"/>
                    <a:pt x="179" y="775"/>
                    <a:pt x="394" y="775"/>
                  </a:cubicBezTo>
                  <a:cubicBezTo>
                    <a:pt x="620" y="775"/>
                    <a:pt x="775" y="596"/>
                    <a:pt x="775" y="394"/>
                  </a:cubicBezTo>
                  <a:cubicBezTo>
                    <a:pt x="775" y="179"/>
                    <a:pt x="596" y="1"/>
                    <a:pt x="3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g1c6d3d28c99_0_63"/>
            <p:cNvSpPr/>
            <p:nvPr/>
          </p:nvSpPr>
          <p:spPr>
            <a:xfrm>
              <a:off x="3158138" y="3246425"/>
              <a:ext cx="8050" cy="8975"/>
            </a:xfrm>
            <a:custGeom>
              <a:rect b="b" l="l" r="r" t="t"/>
              <a:pathLst>
                <a:path extrusionOk="0" h="359" w="322">
                  <a:moveTo>
                    <a:pt x="143" y="1"/>
                  </a:moveTo>
                  <a:cubicBezTo>
                    <a:pt x="72" y="24"/>
                    <a:pt x="0" y="96"/>
                    <a:pt x="0" y="179"/>
                  </a:cubicBezTo>
                  <a:lnTo>
                    <a:pt x="0" y="191"/>
                  </a:lnTo>
                  <a:cubicBezTo>
                    <a:pt x="0" y="262"/>
                    <a:pt x="60" y="334"/>
                    <a:pt x="143" y="358"/>
                  </a:cubicBezTo>
                  <a:cubicBezTo>
                    <a:pt x="149" y="359"/>
                    <a:pt x="155" y="359"/>
                    <a:pt x="161" y="359"/>
                  </a:cubicBezTo>
                  <a:cubicBezTo>
                    <a:pt x="240" y="359"/>
                    <a:pt x="322" y="290"/>
                    <a:pt x="322" y="191"/>
                  </a:cubicBezTo>
                  <a:lnTo>
                    <a:pt x="322" y="155"/>
                  </a:lnTo>
                  <a:cubicBezTo>
                    <a:pt x="322" y="72"/>
                    <a:pt x="250"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g1c6d3d28c99_0_63"/>
            <p:cNvSpPr/>
            <p:nvPr/>
          </p:nvSpPr>
          <p:spPr>
            <a:xfrm>
              <a:off x="3170938" y="3246425"/>
              <a:ext cx="7750" cy="8975"/>
            </a:xfrm>
            <a:custGeom>
              <a:rect b="b" l="l" r="r" t="t"/>
              <a:pathLst>
                <a:path extrusionOk="0" h="359" w="310">
                  <a:moveTo>
                    <a:pt x="131" y="1"/>
                  </a:moveTo>
                  <a:cubicBezTo>
                    <a:pt x="60" y="24"/>
                    <a:pt x="0" y="96"/>
                    <a:pt x="0" y="179"/>
                  </a:cubicBezTo>
                  <a:lnTo>
                    <a:pt x="0" y="191"/>
                  </a:lnTo>
                  <a:cubicBezTo>
                    <a:pt x="0" y="262"/>
                    <a:pt x="60" y="334"/>
                    <a:pt x="131" y="358"/>
                  </a:cubicBezTo>
                  <a:cubicBezTo>
                    <a:pt x="138" y="359"/>
                    <a:pt x="145" y="359"/>
                    <a:pt x="152" y="359"/>
                  </a:cubicBezTo>
                  <a:cubicBezTo>
                    <a:pt x="238" y="359"/>
                    <a:pt x="310" y="290"/>
                    <a:pt x="310" y="191"/>
                  </a:cubicBezTo>
                  <a:lnTo>
                    <a:pt x="310" y="155"/>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1c6d3d28c99_0_63"/>
            <p:cNvSpPr/>
            <p:nvPr/>
          </p:nvSpPr>
          <p:spPr>
            <a:xfrm>
              <a:off x="3154863" y="3261900"/>
              <a:ext cx="27400" cy="7775"/>
            </a:xfrm>
            <a:custGeom>
              <a:rect b="b" l="l" r="r" t="t"/>
              <a:pathLst>
                <a:path extrusionOk="0" h="311" w="1096">
                  <a:moveTo>
                    <a:pt x="179" y="1"/>
                  </a:moveTo>
                  <a:cubicBezTo>
                    <a:pt x="107" y="1"/>
                    <a:pt x="36" y="60"/>
                    <a:pt x="24" y="132"/>
                  </a:cubicBezTo>
                  <a:cubicBezTo>
                    <a:pt x="0" y="227"/>
                    <a:pt x="83" y="310"/>
                    <a:pt x="179" y="310"/>
                  </a:cubicBezTo>
                  <a:lnTo>
                    <a:pt x="929" y="310"/>
                  </a:lnTo>
                  <a:cubicBezTo>
                    <a:pt x="1000" y="310"/>
                    <a:pt x="1072" y="251"/>
                    <a:pt x="1095" y="179"/>
                  </a:cubicBezTo>
                  <a:cubicBezTo>
                    <a:pt x="1095" y="96"/>
                    <a:pt x="1012"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1c6d3d28c99_0_63"/>
            <p:cNvSpPr/>
            <p:nvPr/>
          </p:nvSpPr>
          <p:spPr>
            <a:xfrm>
              <a:off x="3154863" y="3274100"/>
              <a:ext cx="27400" cy="8075"/>
            </a:xfrm>
            <a:custGeom>
              <a:rect b="b" l="l" r="r" t="t"/>
              <a:pathLst>
                <a:path extrusionOk="0" h="323" w="1096">
                  <a:moveTo>
                    <a:pt x="179" y="1"/>
                  </a:moveTo>
                  <a:cubicBezTo>
                    <a:pt x="107" y="1"/>
                    <a:pt x="36" y="60"/>
                    <a:pt x="24" y="144"/>
                  </a:cubicBezTo>
                  <a:cubicBezTo>
                    <a:pt x="0" y="227"/>
                    <a:pt x="83" y="322"/>
                    <a:pt x="179" y="322"/>
                  </a:cubicBezTo>
                  <a:lnTo>
                    <a:pt x="929" y="322"/>
                  </a:lnTo>
                  <a:cubicBezTo>
                    <a:pt x="1000" y="322"/>
                    <a:pt x="1072" y="263"/>
                    <a:pt x="1095" y="179"/>
                  </a:cubicBezTo>
                  <a:cubicBezTo>
                    <a:pt x="1095" y="84"/>
                    <a:pt x="1012"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1c6d3d28c99_0_63"/>
            <p:cNvSpPr/>
            <p:nvPr/>
          </p:nvSpPr>
          <p:spPr>
            <a:xfrm>
              <a:off x="3154863" y="3285725"/>
              <a:ext cx="27400" cy="7750"/>
            </a:xfrm>
            <a:custGeom>
              <a:rect b="b" l="l" r="r" t="t"/>
              <a:pathLst>
                <a:path extrusionOk="0" h="310" w="1096">
                  <a:moveTo>
                    <a:pt x="179" y="0"/>
                  </a:moveTo>
                  <a:cubicBezTo>
                    <a:pt x="107" y="0"/>
                    <a:pt x="36" y="60"/>
                    <a:pt x="24" y="131"/>
                  </a:cubicBezTo>
                  <a:cubicBezTo>
                    <a:pt x="0" y="226"/>
                    <a:pt x="83" y="310"/>
                    <a:pt x="179" y="310"/>
                  </a:cubicBezTo>
                  <a:lnTo>
                    <a:pt x="929" y="310"/>
                  </a:lnTo>
                  <a:cubicBezTo>
                    <a:pt x="1000" y="310"/>
                    <a:pt x="1072" y="250"/>
                    <a:pt x="1095" y="179"/>
                  </a:cubicBezTo>
                  <a:cubicBezTo>
                    <a:pt x="1095" y="72"/>
                    <a:pt x="1012" y="0"/>
                    <a:pt x="9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g1c6d3d28c99_0_63"/>
            <p:cNvSpPr/>
            <p:nvPr/>
          </p:nvSpPr>
          <p:spPr>
            <a:xfrm>
              <a:off x="3238188" y="3235850"/>
              <a:ext cx="23850" cy="33375"/>
            </a:xfrm>
            <a:custGeom>
              <a:rect b="b" l="l" r="r" t="t"/>
              <a:pathLst>
                <a:path extrusionOk="0" h="1335" w="954">
                  <a:moveTo>
                    <a:pt x="475" y="277"/>
                  </a:moveTo>
                  <a:cubicBezTo>
                    <a:pt x="558" y="277"/>
                    <a:pt x="632" y="351"/>
                    <a:pt x="632" y="435"/>
                  </a:cubicBezTo>
                  <a:lnTo>
                    <a:pt x="632" y="864"/>
                  </a:lnTo>
                  <a:cubicBezTo>
                    <a:pt x="632" y="957"/>
                    <a:pt x="560" y="1023"/>
                    <a:pt x="478" y="1023"/>
                  </a:cubicBezTo>
                  <a:cubicBezTo>
                    <a:pt x="466" y="1023"/>
                    <a:pt x="454" y="1022"/>
                    <a:pt x="441" y="1019"/>
                  </a:cubicBezTo>
                  <a:cubicBezTo>
                    <a:pt x="358" y="995"/>
                    <a:pt x="322" y="924"/>
                    <a:pt x="322" y="852"/>
                  </a:cubicBezTo>
                  <a:lnTo>
                    <a:pt x="322" y="447"/>
                  </a:lnTo>
                  <a:cubicBezTo>
                    <a:pt x="322" y="376"/>
                    <a:pt x="358" y="304"/>
                    <a:pt x="441" y="281"/>
                  </a:cubicBezTo>
                  <a:cubicBezTo>
                    <a:pt x="453" y="278"/>
                    <a:pt x="464" y="277"/>
                    <a:pt x="475" y="277"/>
                  </a:cubicBezTo>
                  <a:close/>
                  <a:moveTo>
                    <a:pt x="485" y="0"/>
                  </a:moveTo>
                  <a:cubicBezTo>
                    <a:pt x="459" y="0"/>
                    <a:pt x="433" y="2"/>
                    <a:pt x="406" y="7"/>
                  </a:cubicBezTo>
                  <a:cubicBezTo>
                    <a:pt x="168" y="19"/>
                    <a:pt x="1" y="221"/>
                    <a:pt x="1" y="459"/>
                  </a:cubicBezTo>
                  <a:lnTo>
                    <a:pt x="1" y="852"/>
                  </a:lnTo>
                  <a:cubicBezTo>
                    <a:pt x="1" y="1090"/>
                    <a:pt x="168" y="1293"/>
                    <a:pt x="406" y="1328"/>
                  </a:cubicBezTo>
                  <a:cubicBezTo>
                    <a:pt x="432" y="1333"/>
                    <a:pt x="459" y="1335"/>
                    <a:pt x="485" y="1335"/>
                  </a:cubicBezTo>
                  <a:cubicBezTo>
                    <a:pt x="746" y="1335"/>
                    <a:pt x="953" y="1124"/>
                    <a:pt x="953" y="864"/>
                  </a:cubicBezTo>
                  <a:lnTo>
                    <a:pt x="953" y="459"/>
                  </a:lnTo>
                  <a:cubicBezTo>
                    <a:pt x="953" y="210"/>
                    <a:pt x="746" y="0"/>
                    <a:pt x="4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1c6d3d28c99_0_63"/>
            <p:cNvSpPr/>
            <p:nvPr/>
          </p:nvSpPr>
          <p:spPr>
            <a:xfrm>
              <a:off x="3300713" y="3235850"/>
              <a:ext cx="23825" cy="33375"/>
            </a:xfrm>
            <a:custGeom>
              <a:rect b="b" l="l" r="r" t="t"/>
              <a:pathLst>
                <a:path extrusionOk="0" h="1335" w="953">
                  <a:moveTo>
                    <a:pt x="474" y="277"/>
                  </a:moveTo>
                  <a:cubicBezTo>
                    <a:pt x="557" y="277"/>
                    <a:pt x="631" y="351"/>
                    <a:pt x="631" y="435"/>
                  </a:cubicBezTo>
                  <a:lnTo>
                    <a:pt x="631" y="864"/>
                  </a:lnTo>
                  <a:cubicBezTo>
                    <a:pt x="631" y="957"/>
                    <a:pt x="559" y="1023"/>
                    <a:pt x="478" y="1023"/>
                  </a:cubicBezTo>
                  <a:cubicBezTo>
                    <a:pt x="466" y="1023"/>
                    <a:pt x="453" y="1022"/>
                    <a:pt x="441" y="1019"/>
                  </a:cubicBezTo>
                  <a:cubicBezTo>
                    <a:pt x="357" y="995"/>
                    <a:pt x="322" y="924"/>
                    <a:pt x="322" y="852"/>
                  </a:cubicBezTo>
                  <a:lnTo>
                    <a:pt x="322" y="447"/>
                  </a:lnTo>
                  <a:cubicBezTo>
                    <a:pt x="322" y="376"/>
                    <a:pt x="357" y="304"/>
                    <a:pt x="441" y="281"/>
                  </a:cubicBezTo>
                  <a:cubicBezTo>
                    <a:pt x="452" y="278"/>
                    <a:pt x="463" y="277"/>
                    <a:pt x="474" y="277"/>
                  </a:cubicBezTo>
                  <a:close/>
                  <a:moveTo>
                    <a:pt x="484" y="0"/>
                  </a:moveTo>
                  <a:cubicBezTo>
                    <a:pt x="458" y="0"/>
                    <a:pt x="432" y="2"/>
                    <a:pt x="405" y="7"/>
                  </a:cubicBezTo>
                  <a:cubicBezTo>
                    <a:pt x="167" y="19"/>
                    <a:pt x="0" y="221"/>
                    <a:pt x="0" y="459"/>
                  </a:cubicBezTo>
                  <a:lnTo>
                    <a:pt x="0" y="852"/>
                  </a:lnTo>
                  <a:cubicBezTo>
                    <a:pt x="0" y="1090"/>
                    <a:pt x="167" y="1293"/>
                    <a:pt x="405" y="1328"/>
                  </a:cubicBezTo>
                  <a:cubicBezTo>
                    <a:pt x="432" y="1333"/>
                    <a:pt x="458" y="1335"/>
                    <a:pt x="484" y="1335"/>
                  </a:cubicBezTo>
                  <a:cubicBezTo>
                    <a:pt x="746" y="1335"/>
                    <a:pt x="953" y="1124"/>
                    <a:pt x="953" y="864"/>
                  </a:cubicBezTo>
                  <a:lnTo>
                    <a:pt x="953" y="459"/>
                  </a:lnTo>
                  <a:cubicBezTo>
                    <a:pt x="953" y="210"/>
                    <a:pt x="746" y="0"/>
                    <a:pt x="4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1c6d3d28c99_0_63"/>
            <p:cNvSpPr/>
            <p:nvPr/>
          </p:nvSpPr>
          <p:spPr>
            <a:xfrm>
              <a:off x="3269738" y="3235125"/>
              <a:ext cx="8075" cy="33675"/>
            </a:xfrm>
            <a:custGeom>
              <a:rect b="b" l="l" r="r" t="t"/>
              <a:pathLst>
                <a:path extrusionOk="0" h="1347" w="323">
                  <a:moveTo>
                    <a:pt x="144" y="0"/>
                  </a:moveTo>
                  <a:cubicBezTo>
                    <a:pt x="49" y="12"/>
                    <a:pt x="1" y="95"/>
                    <a:pt x="1" y="179"/>
                  </a:cubicBezTo>
                  <a:lnTo>
                    <a:pt x="1" y="1179"/>
                  </a:lnTo>
                  <a:cubicBezTo>
                    <a:pt x="1" y="1250"/>
                    <a:pt x="60" y="1322"/>
                    <a:pt x="144" y="1345"/>
                  </a:cubicBezTo>
                  <a:cubicBezTo>
                    <a:pt x="150" y="1346"/>
                    <a:pt x="156" y="1347"/>
                    <a:pt x="162" y="1347"/>
                  </a:cubicBezTo>
                  <a:cubicBezTo>
                    <a:pt x="241" y="1347"/>
                    <a:pt x="322" y="1278"/>
                    <a:pt x="322" y="1179"/>
                  </a:cubicBezTo>
                  <a:lnTo>
                    <a:pt x="322" y="167"/>
                  </a:lnTo>
                  <a:cubicBezTo>
                    <a:pt x="322" y="72"/>
                    <a:pt x="251"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1c6d3d28c99_0_63"/>
            <p:cNvSpPr/>
            <p:nvPr/>
          </p:nvSpPr>
          <p:spPr>
            <a:xfrm>
              <a:off x="3285238" y="3235125"/>
              <a:ext cx="7750" cy="33675"/>
            </a:xfrm>
            <a:custGeom>
              <a:rect b="b" l="l" r="r" t="t"/>
              <a:pathLst>
                <a:path extrusionOk="0" h="1347" w="310">
                  <a:moveTo>
                    <a:pt x="131" y="0"/>
                  </a:moveTo>
                  <a:cubicBezTo>
                    <a:pt x="48"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g1c6d3d28c99_0_63"/>
            <p:cNvSpPr/>
            <p:nvPr/>
          </p:nvSpPr>
          <p:spPr>
            <a:xfrm>
              <a:off x="3332563" y="3235125"/>
              <a:ext cx="7750" cy="33675"/>
            </a:xfrm>
            <a:custGeom>
              <a:rect b="b" l="l" r="r" t="t"/>
              <a:pathLst>
                <a:path extrusionOk="0" h="1347" w="310">
                  <a:moveTo>
                    <a:pt x="131" y="0"/>
                  </a:moveTo>
                  <a:cubicBezTo>
                    <a:pt x="60" y="12"/>
                    <a:pt x="0" y="95"/>
                    <a:pt x="0" y="179"/>
                  </a:cubicBezTo>
                  <a:lnTo>
                    <a:pt x="0" y="1179"/>
                  </a:lnTo>
                  <a:cubicBezTo>
                    <a:pt x="0" y="1250"/>
                    <a:pt x="60" y="1322"/>
                    <a:pt x="131" y="1345"/>
                  </a:cubicBezTo>
                  <a:cubicBezTo>
                    <a:pt x="137" y="1346"/>
                    <a:pt x="143" y="1347"/>
                    <a:pt x="149" y="1347"/>
                  </a:cubicBezTo>
                  <a:cubicBezTo>
                    <a:pt x="22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g1c6d3d28c99_0_63"/>
            <p:cNvSpPr/>
            <p:nvPr/>
          </p:nvSpPr>
          <p:spPr>
            <a:xfrm>
              <a:off x="3348038" y="3235125"/>
              <a:ext cx="7750" cy="33675"/>
            </a:xfrm>
            <a:custGeom>
              <a:rect b="b" l="l" r="r" t="t"/>
              <a:pathLst>
                <a:path extrusionOk="0" h="1347" w="310">
                  <a:moveTo>
                    <a:pt x="131" y="0"/>
                  </a:moveTo>
                  <a:cubicBezTo>
                    <a:pt x="60"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g1c6d3d28c99_0_63"/>
            <p:cNvSpPr/>
            <p:nvPr/>
          </p:nvSpPr>
          <p:spPr>
            <a:xfrm>
              <a:off x="3333138" y="3272525"/>
              <a:ext cx="23850" cy="33550"/>
            </a:xfrm>
            <a:custGeom>
              <a:rect b="b" l="l" r="r" t="t"/>
              <a:pathLst>
                <a:path extrusionOk="0" h="1342" w="954">
                  <a:moveTo>
                    <a:pt x="495" y="282"/>
                  </a:moveTo>
                  <a:cubicBezTo>
                    <a:pt x="575" y="282"/>
                    <a:pt x="644" y="364"/>
                    <a:pt x="644" y="445"/>
                  </a:cubicBezTo>
                  <a:lnTo>
                    <a:pt x="644" y="873"/>
                  </a:lnTo>
                  <a:cubicBezTo>
                    <a:pt x="644" y="962"/>
                    <a:pt x="579" y="1026"/>
                    <a:pt x="503" y="1026"/>
                  </a:cubicBezTo>
                  <a:cubicBezTo>
                    <a:pt x="487" y="1026"/>
                    <a:pt x="470" y="1023"/>
                    <a:pt x="453" y="1016"/>
                  </a:cubicBezTo>
                  <a:cubicBezTo>
                    <a:pt x="370" y="1004"/>
                    <a:pt x="334" y="933"/>
                    <a:pt x="334" y="861"/>
                  </a:cubicBezTo>
                  <a:lnTo>
                    <a:pt x="334" y="457"/>
                  </a:lnTo>
                  <a:cubicBezTo>
                    <a:pt x="334" y="385"/>
                    <a:pt x="370" y="302"/>
                    <a:pt x="453" y="290"/>
                  </a:cubicBezTo>
                  <a:cubicBezTo>
                    <a:pt x="467" y="285"/>
                    <a:pt x="481" y="282"/>
                    <a:pt x="495" y="282"/>
                  </a:cubicBezTo>
                  <a:close/>
                  <a:moveTo>
                    <a:pt x="470" y="0"/>
                  </a:moveTo>
                  <a:cubicBezTo>
                    <a:pt x="449" y="0"/>
                    <a:pt x="428" y="2"/>
                    <a:pt x="406" y="4"/>
                  </a:cubicBezTo>
                  <a:cubicBezTo>
                    <a:pt x="180" y="28"/>
                    <a:pt x="1" y="230"/>
                    <a:pt x="1" y="469"/>
                  </a:cubicBezTo>
                  <a:lnTo>
                    <a:pt x="1" y="861"/>
                  </a:lnTo>
                  <a:cubicBezTo>
                    <a:pt x="1" y="1100"/>
                    <a:pt x="168" y="1302"/>
                    <a:pt x="406" y="1338"/>
                  </a:cubicBezTo>
                  <a:cubicBezTo>
                    <a:pt x="428" y="1340"/>
                    <a:pt x="449" y="1342"/>
                    <a:pt x="470" y="1342"/>
                  </a:cubicBezTo>
                  <a:cubicBezTo>
                    <a:pt x="739" y="1342"/>
                    <a:pt x="953" y="1138"/>
                    <a:pt x="953" y="873"/>
                  </a:cubicBezTo>
                  <a:lnTo>
                    <a:pt x="953" y="469"/>
                  </a:lnTo>
                  <a:cubicBezTo>
                    <a:pt x="953" y="204"/>
                    <a:pt x="739"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g1c6d3d28c99_0_63"/>
            <p:cNvSpPr/>
            <p:nvPr/>
          </p:nvSpPr>
          <p:spPr>
            <a:xfrm>
              <a:off x="3270638" y="3272025"/>
              <a:ext cx="7775" cy="33475"/>
            </a:xfrm>
            <a:custGeom>
              <a:rect b="b" l="l" r="r" t="t"/>
              <a:pathLst>
                <a:path extrusionOk="0" h="1339" w="311">
                  <a:moveTo>
                    <a:pt x="132" y="0"/>
                  </a:moveTo>
                  <a:cubicBezTo>
                    <a:pt x="60" y="12"/>
                    <a:pt x="1" y="84"/>
                    <a:pt x="1" y="179"/>
                  </a:cubicBezTo>
                  <a:lnTo>
                    <a:pt x="1" y="1179"/>
                  </a:lnTo>
                  <a:cubicBezTo>
                    <a:pt x="1" y="1251"/>
                    <a:pt x="60" y="1322"/>
                    <a:pt x="132" y="1334"/>
                  </a:cubicBezTo>
                  <a:cubicBezTo>
                    <a:pt x="143" y="1337"/>
                    <a:pt x="154" y="1338"/>
                    <a:pt x="164" y="1338"/>
                  </a:cubicBezTo>
                  <a:cubicBezTo>
                    <a:pt x="245" y="1338"/>
                    <a:pt x="310" y="1263"/>
                    <a:pt x="310" y="1179"/>
                  </a:cubicBezTo>
                  <a:lnTo>
                    <a:pt x="310" y="167"/>
                  </a:lnTo>
                  <a:cubicBezTo>
                    <a:pt x="310"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g1c6d3d28c99_0_63"/>
            <p:cNvSpPr/>
            <p:nvPr/>
          </p:nvSpPr>
          <p:spPr>
            <a:xfrm>
              <a:off x="3285813" y="3272025"/>
              <a:ext cx="8075" cy="33475"/>
            </a:xfrm>
            <a:custGeom>
              <a:rect b="b" l="l" r="r" t="t"/>
              <a:pathLst>
                <a:path extrusionOk="0" h="1339" w="323">
                  <a:moveTo>
                    <a:pt x="144" y="0"/>
                  </a:moveTo>
                  <a:cubicBezTo>
                    <a:pt x="60" y="12"/>
                    <a:pt x="1" y="84"/>
                    <a:pt x="1" y="179"/>
                  </a:cubicBezTo>
                  <a:lnTo>
                    <a:pt x="1" y="1179"/>
                  </a:lnTo>
                  <a:cubicBezTo>
                    <a:pt x="1" y="1251"/>
                    <a:pt x="60" y="1322"/>
                    <a:pt x="144" y="1334"/>
                  </a:cubicBezTo>
                  <a:cubicBezTo>
                    <a:pt x="153" y="1337"/>
                    <a:pt x="163" y="1338"/>
                    <a:pt x="173" y="1338"/>
                  </a:cubicBezTo>
                  <a:cubicBezTo>
                    <a:pt x="248" y="1338"/>
                    <a:pt x="322" y="1263"/>
                    <a:pt x="322" y="1179"/>
                  </a:cubicBezTo>
                  <a:lnTo>
                    <a:pt x="322" y="167"/>
                  </a:lnTo>
                  <a:cubicBezTo>
                    <a:pt x="322" y="72"/>
                    <a:pt x="239"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g1c6d3d28c99_0_63"/>
            <p:cNvSpPr/>
            <p:nvPr/>
          </p:nvSpPr>
          <p:spPr>
            <a:xfrm>
              <a:off x="3239388" y="3272025"/>
              <a:ext cx="7775" cy="33475"/>
            </a:xfrm>
            <a:custGeom>
              <a:rect b="b" l="l" r="r" t="t"/>
              <a:pathLst>
                <a:path extrusionOk="0" h="1339" w="311">
                  <a:moveTo>
                    <a:pt x="131" y="0"/>
                  </a:moveTo>
                  <a:cubicBezTo>
                    <a:pt x="60" y="12"/>
                    <a:pt x="0" y="84"/>
                    <a:pt x="0" y="179"/>
                  </a:cubicBezTo>
                  <a:lnTo>
                    <a:pt x="0" y="1179"/>
                  </a:lnTo>
                  <a:cubicBezTo>
                    <a:pt x="0" y="1251"/>
                    <a:pt x="60" y="1322"/>
                    <a:pt x="131" y="1334"/>
                  </a:cubicBezTo>
                  <a:cubicBezTo>
                    <a:pt x="143" y="1337"/>
                    <a:pt x="154" y="1338"/>
                    <a:pt x="164" y="1338"/>
                  </a:cubicBezTo>
                  <a:cubicBezTo>
                    <a:pt x="245" y="1338"/>
                    <a:pt x="310" y="1263"/>
                    <a:pt x="310" y="1179"/>
                  </a:cubicBezTo>
                  <a:lnTo>
                    <a:pt x="310" y="167"/>
                  </a:lnTo>
                  <a:cubicBezTo>
                    <a:pt x="310" y="72"/>
                    <a:pt x="239"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g1c6d3d28c99_0_63"/>
            <p:cNvSpPr/>
            <p:nvPr/>
          </p:nvSpPr>
          <p:spPr>
            <a:xfrm>
              <a:off x="3254863" y="3272025"/>
              <a:ext cx="8075" cy="33475"/>
            </a:xfrm>
            <a:custGeom>
              <a:rect b="b" l="l" r="r" t="t"/>
              <a:pathLst>
                <a:path extrusionOk="0" h="1339" w="323">
                  <a:moveTo>
                    <a:pt x="143" y="0"/>
                  </a:moveTo>
                  <a:cubicBezTo>
                    <a:pt x="72" y="12"/>
                    <a:pt x="1" y="84"/>
                    <a:pt x="1" y="179"/>
                  </a:cubicBezTo>
                  <a:lnTo>
                    <a:pt x="1" y="1179"/>
                  </a:lnTo>
                  <a:cubicBezTo>
                    <a:pt x="1" y="1251"/>
                    <a:pt x="60" y="1322"/>
                    <a:pt x="143" y="1334"/>
                  </a:cubicBezTo>
                  <a:cubicBezTo>
                    <a:pt x="153" y="1337"/>
                    <a:pt x="163" y="1338"/>
                    <a:pt x="173" y="1338"/>
                  </a:cubicBezTo>
                  <a:cubicBezTo>
                    <a:pt x="248" y="1338"/>
                    <a:pt x="322" y="1263"/>
                    <a:pt x="322" y="1179"/>
                  </a:cubicBezTo>
                  <a:lnTo>
                    <a:pt x="322" y="167"/>
                  </a:lnTo>
                  <a:cubicBezTo>
                    <a:pt x="322" y="72"/>
                    <a:pt x="251"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g1c6d3d28c99_0_63"/>
            <p:cNvSpPr/>
            <p:nvPr/>
          </p:nvSpPr>
          <p:spPr>
            <a:xfrm>
              <a:off x="3317663" y="3272625"/>
              <a:ext cx="7775" cy="33675"/>
            </a:xfrm>
            <a:custGeom>
              <a:rect b="b" l="l" r="r" t="t"/>
              <a:pathLst>
                <a:path extrusionOk="0" h="1347" w="311">
                  <a:moveTo>
                    <a:pt x="132" y="0"/>
                  </a:moveTo>
                  <a:cubicBezTo>
                    <a:pt x="60" y="24"/>
                    <a:pt x="1" y="96"/>
                    <a:pt x="1" y="179"/>
                  </a:cubicBezTo>
                  <a:lnTo>
                    <a:pt x="1" y="1179"/>
                  </a:lnTo>
                  <a:cubicBezTo>
                    <a:pt x="1" y="1250"/>
                    <a:pt x="60" y="1334"/>
                    <a:pt x="132" y="1346"/>
                  </a:cubicBezTo>
                  <a:cubicBezTo>
                    <a:pt x="138" y="1347"/>
                    <a:pt x="144" y="1347"/>
                    <a:pt x="150" y="1347"/>
                  </a:cubicBezTo>
                  <a:cubicBezTo>
                    <a:pt x="229" y="1347"/>
                    <a:pt x="310" y="1278"/>
                    <a:pt x="310" y="1179"/>
                  </a:cubicBezTo>
                  <a:lnTo>
                    <a:pt x="310" y="167"/>
                  </a:lnTo>
                  <a:cubicBezTo>
                    <a:pt x="310" y="84"/>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g1c6d3d28c99_0_63"/>
            <p:cNvSpPr/>
            <p:nvPr/>
          </p:nvSpPr>
          <p:spPr>
            <a:xfrm>
              <a:off x="3302188" y="3272625"/>
              <a:ext cx="8075" cy="33675"/>
            </a:xfrm>
            <a:custGeom>
              <a:rect b="b" l="l" r="r" t="t"/>
              <a:pathLst>
                <a:path extrusionOk="0" h="1347" w="323">
                  <a:moveTo>
                    <a:pt x="144" y="0"/>
                  </a:moveTo>
                  <a:cubicBezTo>
                    <a:pt x="60" y="24"/>
                    <a:pt x="1" y="96"/>
                    <a:pt x="1" y="179"/>
                  </a:cubicBezTo>
                  <a:lnTo>
                    <a:pt x="1" y="1179"/>
                  </a:lnTo>
                  <a:cubicBezTo>
                    <a:pt x="1" y="1250"/>
                    <a:pt x="60" y="1334"/>
                    <a:pt x="144" y="1346"/>
                  </a:cubicBezTo>
                  <a:cubicBezTo>
                    <a:pt x="150" y="1347"/>
                    <a:pt x="156" y="1347"/>
                    <a:pt x="162" y="1347"/>
                  </a:cubicBezTo>
                  <a:cubicBezTo>
                    <a:pt x="240" y="1347"/>
                    <a:pt x="322" y="1278"/>
                    <a:pt x="322" y="1179"/>
                  </a:cubicBezTo>
                  <a:lnTo>
                    <a:pt x="322" y="167"/>
                  </a:lnTo>
                  <a:cubicBezTo>
                    <a:pt x="322" y="84"/>
                    <a:pt x="239"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g1c6d3d28c99_0_63"/>
            <p:cNvSpPr/>
            <p:nvPr/>
          </p:nvSpPr>
          <p:spPr>
            <a:xfrm>
              <a:off x="3279263" y="3321725"/>
              <a:ext cx="7775" cy="9075"/>
            </a:xfrm>
            <a:custGeom>
              <a:rect b="b" l="l" r="r" t="t"/>
              <a:pathLst>
                <a:path extrusionOk="0" h="363" w="311">
                  <a:moveTo>
                    <a:pt x="132" y="1"/>
                  </a:moveTo>
                  <a:cubicBezTo>
                    <a:pt x="60" y="36"/>
                    <a:pt x="1" y="108"/>
                    <a:pt x="1" y="179"/>
                  </a:cubicBezTo>
                  <a:cubicBezTo>
                    <a:pt x="1" y="275"/>
                    <a:pt x="60" y="346"/>
                    <a:pt x="132" y="358"/>
                  </a:cubicBezTo>
                  <a:cubicBezTo>
                    <a:pt x="142" y="361"/>
                    <a:pt x="152" y="362"/>
                    <a:pt x="162"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g1c6d3d28c99_0_63"/>
            <p:cNvSpPr/>
            <p:nvPr/>
          </p:nvSpPr>
          <p:spPr>
            <a:xfrm>
              <a:off x="3293263" y="3321725"/>
              <a:ext cx="8050" cy="9075"/>
            </a:xfrm>
            <a:custGeom>
              <a:rect b="b" l="l" r="r" t="t"/>
              <a:pathLst>
                <a:path extrusionOk="0" h="363" w="322">
                  <a:moveTo>
                    <a:pt x="143" y="1"/>
                  </a:moveTo>
                  <a:cubicBezTo>
                    <a:pt x="60" y="36"/>
                    <a:pt x="1" y="108"/>
                    <a:pt x="1" y="179"/>
                  </a:cubicBezTo>
                  <a:cubicBezTo>
                    <a:pt x="1" y="275"/>
                    <a:pt x="60" y="346"/>
                    <a:pt x="143" y="358"/>
                  </a:cubicBezTo>
                  <a:cubicBezTo>
                    <a:pt x="153" y="361"/>
                    <a:pt x="163" y="362"/>
                    <a:pt x="173" y="362"/>
                  </a:cubicBezTo>
                  <a:cubicBezTo>
                    <a:pt x="248" y="362"/>
                    <a:pt x="322" y="287"/>
                    <a:pt x="322" y="203"/>
                  </a:cubicBezTo>
                  <a:lnTo>
                    <a:pt x="322" y="167"/>
                  </a:lnTo>
                  <a:cubicBezTo>
                    <a:pt x="322" y="84"/>
                    <a:pt x="239"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g1c6d3d28c99_0_63"/>
            <p:cNvSpPr/>
            <p:nvPr/>
          </p:nvSpPr>
          <p:spPr>
            <a:xfrm>
              <a:off x="3307563" y="3321725"/>
              <a:ext cx="7750" cy="9075"/>
            </a:xfrm>
            <a:custGeom>
              <a:rect b="b" l="l" r="r" t="t"/>
              <a:pathLst>
                <a:path extrusionOk="0" h="363" w="310">
                  <a:moveTo>
                    <a:pt x="131" y="1"/>
                  </a:moveTo>
                  <a:cubicBezTo>
                    <a:pt x="60" y="36"/>
                    <a:pt x="0" y="108"/>
                    <a:pt x="0" y="179"/>
                  </a:cubicBezTo>
                  <a:cubicBezTo>
                    <a:pt x="0" y="275"/>
                    <a:pt x="60" y="346"/>
                    <a:pt x="131" y="358"/>
                  </a:cubicBezTo>
                  <a:cubicBezTo>
                    <a:pt x="142" y="361"/>
                    <a:pt x="153" y="362"/>
                    <a:pt x="164" y="362"/>
                  </a:cubicBezTo>
                  <a:cubicBezTo>
                    <a:pt x="245" y="362"/>
                    <a:pt x="310" y="287"/>
                    <a:pt x="310" y="203"/>
                  </a:cubicBezTo>
                  <a:lnTo>
                    <a:pt x="310" y="167"/>
                  </a:lnTo>
                  <a:cubicBezTo>
                    <a:pt x="310" y="84"/>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0" name="Google Shape;1410;g1c6d3d28c99_0_63"/>
          <p:cNvGrpSpPr/>
          <p:nvPr/>
        </p:nvGrpSpPr>
        <p:grpSpPr>
          <a:xfrm>
            <a:off x="5326581" y="3520840"/>
            <a:ext cx="397295" cy="341357"/>
            <a:chOff x="3626638" y="3196425"/>
            <a:chExt cx="270600" cy="232500"/>
          </a:xfrm>
        </p:grpSpPr>
        <p:sp>
          <p:nvSpPr>
            <p:cNvPr id="1411" name="Google Shape;1411;g1c6d3d28c99_0_63"/>
            <p:cNvSpPr/>
            <p:nvPr/>
          </p:nvSpPr>
          <p:spPr>
            <a:xfrm>
              <a:off x="3626638" y="3196425"/>
              <a:ext cx="270300" cy="232200"/>
            </a:xfrm>
            <a:custGeom>
              <a:rect b="b" l="l" r="r" t="t"/>
              <a:pathLst>
                <a:path extrusionOk="0" h="9288" w="10812">
                  <a:moveTo>
                    <a:pt x="2727" y="3441"/>
                  </a:moveTo>
                  <a:lnTo>
                    <a:pt x="3013" y="4584"/>
                  </a:lnTo>
                  <a:lnTo>
                    <a:pt x="2727" y="5275"/>
                  </a:lnTo>
                  <a:cubicBezTo>
                    <a:pt x="2715" y="5299"/>
                    <a:pt x="2703" y="5334"/>
                    <a:pt x="2703" y="5358"/>
                  </a:cubicBezTo>
                  <a:lnTo>
                    <a:pt x="2703" y="8989"/>
                  </a:lnTo>
                  <a:lnTo>
                    <a:pt x="2382" y="8989"/>
                  </a:lnTo>
                  <a:lnTo>
                    <a:pt x="2382" y="5358"/>
                  </a:lnTo>
                  <a:cubicBezTo>
                    <a:pt x="2382" y="5346"/>
                    <a:pt x="2382" y="5310"/>
                    <a:pt x="2370" y="5299"/>
                  </a:cubicBezTo>
                  <a:lnTo>
                    <a:pt x="2072" y="4596"/>
                  </a:lnTo>
                  <a:lnTo>
                    <a:pt x="2346" y="3441"/>
                  </a:lnTo>
                  <a:close/>
                  <a:moveTo>
                    <a:pt x="167" y="0"/>
                  </a:moveTo>
                  <a:cubicBezTo>
                    <a:pt x="84" y="0"/>
                    <a:pt x="1" y="72"/>
                    <a:pt x="1" y="167"/>
                  </a:cubicBezTo>
                  <a:lnTo>
                    <a:pt x="1" y="9120"/>
                  </a:lnTo>
                  <a:cubicBezTo>
                    <a:pt x="1" y="9216"/>
                    <a:pt x="84" y="9287"/>
                    <a:pt x="167" y="9287"/>
                  </a:cubicBezTo>
                  <a:lnTo>
                    <a:pt x="3751" y="9287"/>
                  </a:lnTo>
                  <a:cubicBezTo>
                    <a:pt x="3775" y="9287"/>
                    <a:pt x="3799" y="9275"/>
                    <a:pt x="3811" y="9263"/>
                  </a:cubicBezTo>
                  <a:cubicBezTo>
                    <a:pt x="3930" y="9120"/>
                    <a:pt x="3846" y="8966"/>
                    <a:pt x="3715" y="8966"/>
                  </a:cubicBezTo>
                  <a:lnTo>
                    <a:pt x="2965" y="8966"/>
                  </a:lnTo>
                  <a:lnTo>
                    <a:pt x="2965" y="5370"/>
                  </a:lnTo>
                  <a:lnTo>
                    <a:pt x="3275" y="4644"/>
                  </a:lnTo>
                  <a:cubicBezTo>
                    <a:pt x="3299" y="4620"/>
                    <a:pt x="3299" y="4584"/>
                    <a:pt x="3299" y="4537"/>
                  </a:cubicBezTo>
                  <a:lnTo>
                    <a:pt x="2977" y="3215"/>
                  </a:lnTo>
                  <a:cubicBezTo>
                    <a:pt x="2965" y="3144"/>
                    <a:pt x="2906" y="3096"/>
                    <a:pt x="2834" y="3096"/>
                  </a:cubicBezTo>
                  <a:lnTo>
                    <a:pt x="2191" y="3096"/>
                  </a:lnTo>
                  <a:cubicBezTo>
                    <a:pt x="2120" y="3096"/>
                    <a:pt x="2060" y="3144"/>
                    <a:pt x="2048" y="3215"/>
                  </a:cubicBezTo>
                  <a:lnTo>
                    <a:pt x="1727" y="4537"/>
                  </a:lnTo>
                  <a:cubicBezTo>
                    <a:pt x="1715" y="4572"/>
                    <a:pt x="1727" y="4596"/>
                    <a:pt x="1751" y="4644"/>
                  </a:cubicBezTo>
                  <a:lnTo>
                    <a:pt x="2048" y="5370"/>
                  </a:lnTo>
                  <a:lnTo>
                    <a:pt x="2048" y="8978"/>
                  </a:lnTo>
                  <a:lnTo>
                    <a:pt x="382" y="8978"/>
                  </a:lnTo>
                  <a:cubicBezTo>
                    <a:pt x="358" y="8978"/>
                    <a:pt x="346" y="8966"/>
                    <a:pt x="346" y="8942"/>
                  </a:cubicBezTo>
                  <a:lnTo>
                    <a:pt x="346" y="1893"/>
                  </a:lnTo>
                  <a:lnTo>
                    <a:pt x="10478" y="1893"/>
                  </a:lnTo>
                  <a:lnTo>
                    <a:pt x="10478" y="2632"/>
                  </a:lnTo>
                  <a:cubicBezTo>
                    <a:pt x="10478" y="2655"/>
                    <a:pt x="10478" y="2667"/>
                    <a:pt x="10502" y="2667"/>
                  </a:cubicBezTo>
                  <a:cubicBezTo>
                    <a:pt x="10548" y="2713"/>
                    <a:pt x="10598" y="2733"/>
                    <a:pt x="10644" y="2733"/>
                  </a:cubicBezTo>
                  <a:cubicBezTo>
                    <a:pt x="10729" y="2733"/>
                    <a:pt x="10799" y="2665"/>
                    <a:pt x="10799" y="2572"/>
                  </a:cubicBezTo>
                  <a:lnTo>
                    <a:pt x="10799" y="179"/>
                  </a:lnTo>
                  <a:cubicBezTo>
                    <a:pt x="10811" y="96"/>
                    <a:pt x="10740" y="12"/>
                    <a:pt x="10633" y="12"/>
                  </a:cubicBezTo>
                  <a:lnTo>
                    <a:pt x="3430" y="12"/>
                  </a:lnTo>
                  <a:cubicBezTo>
                    <a:pt x="3418" y="12"/>
                    <a:pt x="3394" y="12"/>
                    <a:pt x="3394" y="36"/>
                  </a:cubicBezTo>
                  <a:cubicBezTo>
                    <a:pt x="3263" y="167"/>
                    <a:pt x="3358" y="334"/>
                    <a:pt x="3489" y="334"/>
                  </a:cubicBezTo>
                  <a:lnTo>
                    <a:pt x="10216" y="334"/>
                  </a:lnTo>
                  <a:cubicBezTo>
                    <a:pt x="10359" y="334"/>
                    <a:pt x="10466" y="453"/>
                    <a:pt x="10466" y="584"/>
                  </a:cubicBezTo>
                  <a:lnTo>
                    <a:pt x="10466" y="1584"/>
                  </a:lnTo>
                  <a:lnTo>
                    <a:pt x="334" y="1584"/>
                  </a:lnTo>
                  <a:lnTo>
                    <a:pt x="334" y="393"/>
                  </a:lnTo>
                  <a:cubicBezTo>
                    <a:pt x="334" y="346"/>
                    <a:pt x="358" y="310"/>
                    <a:pt x="405" y="310"/>
                  </a:cubicBezTo>
                  <a:lnTo>
                    <a:pt x="2882" y="310"/>
                  </a:lnTo>
                  <a:cubicBezTo>
                    <a:pt x="2894" y="310"/>
                    <a:pt x="2906" y="310"/>
                    <a:pt x="2906" y="298"/>
                  </a:cubicBezTo>
                  <a:cubicBezTo>
                    <a:pt x="3037" y="167"/>
                    <a:pt x="2953" y="0"/>
                    <a:pt x="28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g1c6d3d28c99_0_63"/>
            <p:cNvSpPr/>
            <p:nvPr/>
          </p:nvSpPr>
          <p:spPr>
            <a:xfrm>
              <a:off x="3732913" y="3273475"/>
              <a:ext cx="164325" cy="155450"/>
            </a:xfrm>
            <a:custGeom>
              <a:rect b="b" l="l" r="r" t="t"/>
              <a:pathLst>
                <a:path extrusionOk="0" h="6218" w="6573">
                  <a:moveTo>
                    <a:pt x="3441" y="1312"/>
                  </a:moveTo>
                  <a:cubicBezTo>
                    <a:pt x="4036" y="1669"/>
                    <a:pt x="4393" y="2288"/>
                    <a:pt x="4393" y="2990"/>
                  </a:cubicBezTo>
                  <a:cubicBezTo>
                    <a:pt x="4393" y="3800"/>
                    <a:pt x="3905" y="4514"/>
                    <a:pt x="3143" y="4824"/>
                  </a:cubicBezTo>
                  <a:cubicBezTo>
                    <a:pt x="3060" y="4836"/>
                    <a:pt x="3012" y="4895"/>
                    <a:pt x="3012" y="4955"/>
                  </a:cubicBezTo>
                  <a:lnTo>
                    <a:pt x="3012" y="5907"/>
                  </a:lnTo>
                  <a:lnTo>
                    <a:pt x="2536" y="5907"/>
                  </a:lnTo>
                  <a:lnTo>
                    <a:pt x="2536" y="4360"/>
                  </a:lnTo>
                  <a:cubicBezTo>
                    <a:pt x="2536" y="4288"/>
                    <a:pt x="2477" y="4217"/>
                    <a:pt x="2405" y="4193"/>
                  </a:cubicBezTo>
                  <a:cubicBezTo>
                    <a:pt x="2399" y="4192"/>
                    <a:pt x="2393" y="4192"/>
                    <a:pt x="2387" y="4192"/>
                  </a:cubicBezTo>
                  <a:cubicBezTo>
                    <a:pt x="2308" y="4192"/>
                    <a:pt x="2227" y="4260"/>
                    <a:pt x="2227" y="4360"/>
                  </a:cubicBezTo>
                  <a:lnTo>
                    <a:pt x="2227" y="5919"/>
                  </a:lnTo>
                  <a:lnTo>
                    <a:pt x="1750" y="5919"/>
                  </a:lnTo>
                  <a:lnTo>
                    <a:pt x="1750" y="4967"/>
                  </a:lnTo>
                  <a:cubicBezTo>
                    <a:pt x="1750" y="4907"/>
                    <a:pt x="1703" y="4848"/>
                    <a:pt x="1643" y="4824"/>
                  </a:cubicBezTo>
                  <a:cubicBezTo>
                    <a:pt x="881" y="4526"/>
                    <a:pt x="393" y="3800"/>
                    <a:pt x="393" y="2990"/>
                  </a:cubicBezTo>
                  <a:cubicBezTo>
                    <a:pt x="393" y="2312"/>
                    <a:pt x="750" y="1681"/>
                    <a:pt x="1345" y="1312"/>
                  </a:cubicBezTo>
                  <a:lnTo>
                    <a:pt x="1345" y="2681"/>
                  </a:lnTo>
                  <a:cubicBezTo>
                    <a:pt x="1345" y="2764"/>
                    <a:pt x="1417" y="2848"/>
                    <a:pt x="1512" y="2848"/>
                  </a:cubicBezTo>
                  <a:lnTo>
                    <a:pt x="3286" y="2848"/>
                  </a:lnTo>
                  <a:cubicBezTo>
                    <a:pt x="3370" y="2848"/>
                    <a:pt x="3441" y="2764"/>
                    <a:pt x="3441" y="2681"/>
                  </a:cubicBezTo>
                  <a:lnTo>
                    <a:pt x="3441" y="1312"/>
                  </a:lnTo>
                  <a:close/>
                  <a:moveTo>
                    <a:pt x="6400" y="1"/>
                  </a:moveTo>
                  <a:cubicBezTo>
                    <a:pt x="6394" y="1"/>
                    <a:pt x="6388" y="1"/>
                    <a:pt x="6382" y="2"/>
                  </a:cubicBezTo>
                  <a:cubicBezTo>
                    <a:pt x="6310" y="14"/>
                    <a:pt x="6251" y="73"/>
                    <a:pt x="6251" y="169"/>
                  </a:cubicBezTo>
                  <a:lnTo>
                    <a:pt x="6251" y="5884"/>
                  </a:lnTo>
                  <a:cubicBezTo>
                    <a:pt x="6251" y="5896"/>
                    <a:pt x="6227" y="5907"/>
                    <a:pt x="6215" y="5907"/>
                  </a:cubicBezTo>
                  <a:lnTo>
                    <a:pt x="3346" y="5907"/>
                  </a:lnTo>
                  <a:lnTo>
                    <a:pt x="3346" y="5062"/>
                  </a:lnTo>
                  <a:cubicBezTo>
                    <a:pt x="4132" y="4693"/>
                    <a:pt x="4643" y="3883"/>
                    <a:pt x="4643" y="2979"/>
                  </a:cubicBezTo>
                  <a:cubicBezTo>
                    <a:pt x="4643" y="2574"/>
                    <a:pt x="4536" y="2193"/>
                    <a:pt x="4346" y="1836"/>
                  </a:cubicBezTo>
                  <a:cubicBezTo>
                    <a:pt x="4143" y="1502"/>
                    <a:pt x="3881" y="1216"/>
                    <a:pt x="3572" y="1014"/>
                  </a:cubicBezTo>
                  <a:cubicBezTo>
                    <a:pt x="3525" y="986"/>
                    <a:pt x="3470" y="971"/>
                    <a:pt x="3415" y="971"/>
                  </a:cubicBezTo>
                  <a:cubicBezTo>
                    <a:pt x="3330" y="971"/>
                    <a:pt x="3244" y="1006"/>
                    <a:pt x="3179" y="1085"/>
                  </a:cubicBezTo>
                  <a:cubicBezTo>
                    <a:pt x="3131" y="1145"/>
                    <a:pt x="3119" y="1204"/>
                    <a:pt x="3119" y="1276"/>
                  </a:cubicBezTo>
                  <a:lnTo>
                    <a:pt x="3119" y="2514"/>
                  </a:lnTo>
                  <a:lnTo>
                    <a:pt x="1679" y="2514"/>
                  </a:lnTo>
                  <a:lnTo>
                    <a:pt x="1679" y="1276"/>
                  </a:lnTo>
                  <a:cubicBezTo>
                    <a:pt x="1679" y="1204"/>
                    <a:pt x="1667" y="1145"/>
                    <a:pt x="1619" y="1085"/>
                  </a:cubicBezTo>
                  <a:cubicBezTo>
                    <a:pt x="1552" y="1011"/>
                    <a:pt x="1462" y="974"/>
                    <a:pt x="1375" y="974"/>
                  </a:cubicBezTo>
                  <a:cubicBezTo>
                    <a:pt x="1322" y="974"/>
                    <a:pt x="1271" y="987"/>
                    <a:pt x="1226" y="1014"/>
                  </a:cubicBezTo>
                  <a:cubicBezTo>
                    <a:pt x="905" y="1204"/>
                    <a:pt x="631" y="1490"/>
                    <a:pt x="452" y="1836"/>
                  </a:cubicBezTo>
                  <a:cubicBezTo>
                    <a:pt x="262" y="2169"/>
                    <a:pt x="155" y="2574"/>
                    <a:pt x="155" y="2979"/>
                  </a:cubicBezTo>
                  <a:cubicBezTo>
                    <a:pt x="155" y="3871"/>
                    <a:pt x="667" y="4669"/>
                    <a:pt x="1453" y="5062"/>
                  </a:cubicBezTo>
                  <a:lnTo>
                    <a:pt x="1453" y="5907"/>
                  </a:lnTo>
                  <a:lnTo>
                    <a:pt x="179" y="5907"/>
                  </a:lnTo>
                  <a:cubicBezTo>
                    <a:pt x="95" y="5907"/>
                    <a:pt x="24" y="5967"/>
                    <a:pt x="12" y="6038"/>
                  </a:cubicBezTo>
                  <a:cubicBezTo>
                    <a:pt x="0" y="6134"/>
                    <a:pt x="71" y="6217"/>
                    <a:pt x="179" y="6217"/>
                  </a:cubicBezTo>
                  <a:lnTo>
                    <a:pt x="6227" y="6217"/>
                  </a:lnTo>
                  <a:cubicBezTo>
                    <a:pt x="6429" y="6217"/>
                    <a:pt x="6572" y="6074"/>
                    <a:pt x="6572" y="5884"/>
                  </a:cubicBezTo>
                  <a:lnTo>
                    <a:pt x="6572" y="169"/>
                  </a:lnTo>
                  <a:cubicBezTo>
                    <a:pt x="6561" y="69"/>
                    <a:pt x="6479" y="1"/>
                    <a:pt x="6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g1c6d3d28c99_0_63"/>
            <p:cNvSpPr/>
            <p:nvPr/>
          </p:nvSpPr>
          <p:spPr>
            <a:xfrm>
              <a:off x="3662363" y="3217250"/>
              <a:ext cx="148850" cy="7775"/>
            </a:xfrm>
            <a:custGeom>
              <a:rect b="b" l="l" r="r" t="t"/>
              <a:pathLst>
                <a:path extrusionOk="0" h="311" w="5954">
                  <a:moveTo>
                    <a:pt x="179" y="1"/>
                  </a:moveTo>
                  <a:cubicBezTo>
                    <a:pt x="107" y="1"/>
                    <a:pt x="36" y="60"/>
                    <a:pt x="24" y="132"/>
                  </a:cubicBezTo>
                  <a:cubicBezTo>
                    <a:pt x="0" y="227"/>
                    <a:pt x="84" y="310"/>
                    <a:pt x="179" y="310"/>
                  </a:cubicBezTo>
                  <a:lnTo>
                    <a:pt x="5799" y="310"/>
                  </a:lnTo>
                  <a:cubicBezTo>
                    <a:pt x="5870" y="310"/>
                    <a:pt x="5941" y="251"/>
                    <a:pt x="5953" y="179"/>
                  </a:cubicBezTo>
                  <a:cubicBezTo>
                    <a:pt x="5953" y="96"/>
                    <a:pt x="5882" y="1"/>
                    <a:pt x="5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g1c6d3d28c99_0_63"/>
            <p:cNvSpPr/>
            <p:nvPr/>
          </p:nvSpPr>
          <p:spPr>
            <a:xfrm>
              <a:off x="3822188" y="3215775"/>
              <a:ext cx="7775" cy="8975"/>
            </a:xfrm>
            <a:custGeom>
              <a:rect b="b" l="l" r="r" t="t"/>
              <a:pathLst>
                <a:path extrusionOk="0" h="359" w="311">
                  <a:moveTo>
                    <a:pt x="132" y="0"/>
                  </a:moveTo>
                  <a:cubicBezTo>
                    <a:pt x="60" y="36"/>
                    <a:pt x="1" y="107"/>
                    <a:pt x="1" y="179"/>
                  </a:cubicBezTo>
                  <a:lnTo>
                    <a:pt x="1" y="191"/>
                  </a:lnTo>
                  <a:cubicBezTo>
                    <a:pt x="1" y="274"/>
                    <a:pt x="60" y="345"/>
                    <a:pt x="132" y="357"/>
                  </a:cubicBezTo>
                  <a:cubicBezTo>
                    <a:pt x="138" y="358"/>
                    <a:pt x="144" y="359"/>
                    <a:pt x="150" y="359"/>
                  </a:cubicBezTo>
                  <a:cubicBezTo>
                    <a:pt x="229" y="359"/>
                    <a:pt x="310" y="290"/>
                    <a:pt x="310" y="191"/>
                  </a:cubicBezTo>
                  <a:lnTo>
                    <a:pt x="310" y="167"/>
                  </a:lnTo>
                  <a:cubicBezTo>
                    <a:pt x="310"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1c6d3d28c99_0_63"/>
            <p:cNvSpPr/>
            <p:nvPr/>
          </p:nvSpPr>
          <p:spPr>
            <a:xfrm>
              <a:off x="3837688" y="3215775"/>
              <a:ext cx="7750" cy="8975"/>
            </a:xfrm>
            <a:custGeom>
              <a:rect b="b" l="l" r="r" t="t"/>
              <a:pathLst>
                <a:path extrusionOk="0" h="359" w="310">
                  <a:moveTo>
                    <a:pt x="131" y="0"/>
                  </a:moveTo>
                  <a:cubicBezTo>
                    <a:pt x="60" y="36"/>
                    <a:pt x="0" y="107"/>
                    <a:pt x="0" y="179"/>
                  </a:cubicBezTo>
                  <a:lnTo>
                    <a:pt x="0" y="191"/>
                  </a:lnTo>
                  <a:cubicBezTo>
                    <a:pt x="0" y="274"/>
                    <a:pt x="60" y="345"/>
                    <a:pt x="131" y="357"/>
                  </a:cubicBezTo>
                  <a:cubicBezTo>
                    <a:pt x="138" y="358"/>
                    <a:pt x="145" y="359"/>
                    <a:pt x="152" y="359"/>
                  </a:cubicBezTo>
                  <a:cubicBezTo>
                    <a:pt x="238" y="359"/>
                    <a:pt x="310" y="290"/>
                    <a:pt x="310" y="191"/>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1c6d3d28c99_0_63"/>
            <p:cNvSpPr/>
            <p:nvPr/>
          </p:nvSpPr>
          <p:spPr>
            <a:xfrm>
              <a:off x="3853738" y="3215775"/>
              <a:ext cx="7775" cy="8975"/>
            </a:xfrm>
            <a:custGeom>
              <a:rect b="b" l="l" r="r" t="t"/>
              <a:pathLst>
                <a:path extrusionOk="0" h="359" w="311">
                  <a:moveTo>
                    <a:pt x="132" y="0"/>
                  </a:moveTo>
                  <a:cubicBezTo>
                    <a:pt x="61" y="36"/>
                    <a:pt x="1" y="107"/>
                    <a:pt x="1" y="179"/>
                  </a:cubicBezTo>
                  <a:lnTo>
                    <a:pt x="1" y="191"/>
                  </a:lnTo>
                  <a:cubicBezTo>
                    <a:pt x="1" y="274"/>
                    <a:pt x="61" y="345"/>
                    <a:pt x="132" y="357"/>
                  </a:cubicBezTo>
                  <a:cubicBezTo>
                    <a:pt x="139" y="358"/>
                    <a:pt x="146" y="359"/>
                    <a:pt x="153" y="359"/>
                  </a:cubicBezTo>
                  <a:cubicBezTo>
                    <a:pt x="239" y="359"/>
                    <a:pt x="311" y="290"/>
                    <a:pt x="311" y="191"/>
                  </a:cubicBezTo>
                  <a:lnTo>
                    <a:pt x="311" y="167"/>
                  </a:lnTo>
                  <a:cubicBezTo>
                    <a:pt x="311"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1c6d3d28c99_0_63"/>
            <p:cNvSpPr/>
            <p:nvPr/>
          </p:nvSpPr>
          <p:spPr>
            <a:xfrm>
              <a:off x="3718913" y="3279375"/>
              <a:ext cx="21750" cy="21275"/>
            </a:xfrm>
            <a:custGeom>
              <a:rect b="b" l="l" r="r" t="t"/>
              <a:pathLst>
                <a:path extrusionOk="0" h="851" w="870">
                  <a:moveTo>
                    <a:pt x="435" y="0"/>
                  </a:moveTo>
                  <a:cubicBezTo>
                    <a:pt x="361"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1c6d3d28c99_0_63"/>
            <p:cNvSpPr/>
            <p:nvPr/>
          </p:nvSpPr>
          <p:spPr>
            <a:xfrm>
              <a:off x="3833513" y="3279375"/>
              <a:ext cx="21750" cy="21275"/>
            </a:xfrm>
            <a:custGeom>
              <a:rect b="b" l="l" r="r" t="t"/>
              <a:pathLst>
                <a:path extrusionOk="0" h="851" w="870">
                  <a:moveTo>
                    <a:pt x="435" y="0"/>
                  </a:moveTo>
                  <a:cubicBezTo>
                    <a:pt x="360"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9" name="Google Shape;1419;g1c6d3d28c99_0_63"/>
          <p:cNvGrpSpPr/>
          <p:nvPr/>
        </p:nvGrpSpPr>
        <p:grpSpPr>
          <a:xfrm rot="1041480">
            <a:off x="6159940" y="-164458"/>
            <a:ext cx="1184354" cy="599363"/>
            <a:chOff x="6466978" y="3356602"/>
            <a:chExt cx="985886" cy="748192"/>
          </a:xfrm>
        </p:grpSpPr>
        <p:sp>
          <p:nvSpPr>
            <p:cNvPr id="1420" name="Google Shape;1420;g1c6d3d28c99_0_63"/>
            <p:cNvSpPr/>
            <p:nvPr/>
          </p:nvSpPr>
          <p:spPr>
            <a:xfrm>
              <a:off x="6466978" y="4009315"/>
              <a:ext cx="985886" cy="5019"/>
            </a:xfrm>
            <a:custGeom>
              <a:rect b="b" l="l" r="r" t="t"/>
              <a:pathLst>
                <a:path extrusionOk="0" h="179" w="35160">
                  <a:moveTo>
                    <a:pt x="96" y="0"/>
                  </a:moveTo>
                  <a:cubicBezTo>
                    <a:pt x="48" y="0"/>
                    <a:pt x="1" y="36"/>
                    <a:pt x="1" y="84"/>
                  </a:cubicBezTo>
                  <a:cubicBezTo>
                    <a:pt x="1" y="131"/>
                    <a:pt x="48" y="179"/>
                    <a:pt x="96" y="179"/>
                  </a:cubicBezTo>
                  <a:lnTo>
                    <a:pt x="35065" y="179"/>
                  </a:lnTo>
                  <a:cubicBezTo>
                    <a:pt x="35112" y="179"/>
                    <a:pt x="35160" y="131"/>
                    <a:pt x="35160" y="84"/>
                  </a:cubicBezTo>
                  <a:cubicBezTo>
                    <a:pt x="35160" y="36"/>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1c6d3d28c99_0_63"/>
            <p:cNvSpPr/>
            <p:nvPr/>
          </p:nvSpPr>
          <p:spPr>
            <a:xfrm>
              <a:off x="6466978" y="3907806"/>
              <a:ext cx="985886" cy="5047"/>
            </a:xfrm>
            <a:custGeom>
              <a:rect b="b" l="l" r="r" t="t"/>
              <a:pathLst>
                <a:path extrusionOk="0" h="180" w="35160">
                  <a:moveTo>
                    <a:pt x="96" y="1"/>
                  </a:moveTo>
                  <a:cubicBezTo>
                    <a:pt x="48" y="1"/>
                    <a:pt x="1" y="49"/>
                    <a:pt x="1" y="96"/>
                  </a:cubicBezTo>
                  <a:cubicBezTo>
                    <a:pt x="1" y="132"/>
                    <a:pt x="48" y="180"/>
                    <a:pt x="96" y="180"/>
                  </a:cubicBezTo>
                  <a:lnTo>
                    <a:pt x="35065" y="180"/>
                  </a:lnTo>
                  <a:cubicBezTo>
                    <a:pt x="35112" y="180"/>
                    <a:pt x="35160" y="156"/>
                    <a:pt x="35160" y="96"/>
                  </a:cubicBezTo>
                  <a:cubicBezTo>
                    <a:pt x="35160" y="49"/>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1c6d3d28c99_0_63"/>
            <p:cNvSpPr/>
            <p:nvPr/>
          </p:nvSpPr>
          <p:spPr>
            <a:xfrm>
              <a:off x="6466978" y="3806326"/>
              <a:ext cx="985886" cy="5019"/>
            </a:xfrm>
            <a:custGeom>
              <a:rect b="b" l="l" r="r" t="t"/>
              <a:pathLst>
                <a:path extrusionOk="0" h="179" w="35160">
                  <a:moveTo>
                    <a:pt x="96" y="0"/>
                  </a:moveTo>
                  <a:cubicBezTo>
                    <a:pt x="48" y="0"/>
                    <a:pt x="1" y="48"/>
                    <a:pt x="1" y="96"/>
                  </a:cubicBezTo>
                  <a:cubicBezTo>
                    <a:pt x="1" y="143"/>
                    <a:pt x="48" y="179"/>
                    <a:pt x="96" y="179"/>
                  </a:cubicBezTo>
                  <a:lnTo>
                    <a:pt x="35065" y="179"/>
                  </a:lnTo>
                  <a:cubicBezTo>
                    <a:pt x="35112" y="179"/>
                    <a:pt x="35160" y="143"/>
                    <a:pt x="35160" y="96"/>
                  </a:cubicBezTo>
                  <a:cubicBezTo>
                    <a:pt x="35160" y="48"/>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1c6d3d28c99_0_63"/>
            <p:cNvSpPr/>
            <p:nvPr/>
          </p:nvSpPr>
          <p:spPr>
            <a:xfrm>
              <a:off x="6466978" y="3704817"/>
              <a:ext cx="985886" cy="5384"/>
            </a:xfrm>
            <a:custGeom>
              <a:rect b="b" l="l" r="r" t="t"/>
              <a:pathLst>
                <a:path extrusionOk="0" h="192" w="35160">
                  <a:moveTo>
                    <a:pt x="96" y="1"/>
                  </a:moveTo>
                  <a:cubicBezTo>
                    <a:pt x="48" y="1"/>
                    <a:pt x="1" y="49"/>
                    <a:pt x="1" y="96"/>
                  </a:cubicBezTo>
                  <a:cubicBezTo>
                    <a:pt x="1" y="144"/>
                    <a:pt x="48" y="191"/>
                    <a:pt x="96" y="191"/>
                  </a:cubicBezTo>
                  <a:lnTo>
                    <a:pt x="35065" y="191"/>
                  </a:lnTo>
                  <a:cubicBezTo>
                    <a:pt x="35112" y="191"/>
                    <a:pt x="35160" y="144"/>
                    <a:pt x="35160" y="96"/>
                  </a:cubicBezTo>
                  <a:cubicBezTo>
                    <a:pt x="35160" y="49"/>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g1c6d3d28c99_0_63"/>
            <p:cNvSpPr/>
            <p:nvPr/>
          </p:nvSpPr>
          <p:spPr>
            <a:xfrm>
              <a:off x="6466978" y="3603673"/>
              <a:ext cx="985886" cy="5019"/>
            </a:xfrm>
            <a:custGeom>
              <a:rect b="b" l="l" r="r" t="t"/>
              <a:pathLst>
                <a:path extrusionOk="0" h="179" w="35160">
                  <a:moveTo>
                    <a:pt x="96" y="0"/>
                  </a:moveTo>
                  <a:cubicBezTo>
                    <a:pt x="48" y="0"/>
                    <a:pt x="1" y="48"/>
                    <a:pt x="1" y="84"/>
                  </a:cubicBezTo>
                  <a:cubicBezTo>
                    <a:pt x="1" y="131"/>
                    <a:pt x="48" y="179"/>
                    <a:pt x="96" y="179"/>
                  </a:cubicBezTo>
                  <a:lnTo>
                    <a:pt x="35065" y="179"/>
                  </a:lnTo>
                  <a:cubicBezTo>
                    <a:pt x="35112" y="179"/>
                    <a:pt x="35160" y="143"/>
                    <a:pt x="35160" y="84"/>
                  </a:cubicBezTo>
                  <a:cubicBezTo>
                    <a:pt x="35160" y="36"/>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g1c6d3d28c99_0_63"/>
            <p:cNvSpPr/>
            <p:nvPr/>
          </p:nvSpPr>
          <p:spPr>
            <a:xfrm>
              <a:off x="6466978" y="3502164"/>
              <a:ext cx="985886" cy="5047"/>
            </a:xfrm>
            <a:custGeom>
              <a:rect b="b" l="l" r="r" t="t"/>
              <a:pathLst>
                <a:path extrusionOk="0" h="180" w="35160">
                  <a:moveTo>
                    <a:pt x="96" y="1"/>
                  </a:moveTo>
                  <a:cubicBezTo>
                    <a:pt x="48" y="1"/>
                    <a:pt x="1" y="48"/>
                    <a:pt x="1" y="84"/>
                  </a:cubicBezTo>
                  <a:cubicBezTo>
                    <a:pt x="1" y="132"/>
                    <a:pt x="48" y="179"/>
                    <a:pt x="96" y="179"/>
                  </a:cubicBezTo>
                  <a:lnTo>
                    <a:pt x="35065" y="179"/>
                  </a:lnTo>
                  <a:cubicBezTo>
                    <a:pt x="35112" y="179"/>
                    <a:pt x="35160" y="132"/>
                    <a:pt x="35160" y="84"/>
                  </a:cubicBezTo>
                  <a:cubicBezTo>
                    <a:pt x="35160" y="48"/>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1c6d3d28c99_0_63"/>
            <p:cNvSpPr/>
            <p:nvPr/>
          </p:nvSpPr>
          <p:spPr>
            <a:xfrm>
              <a:off x="6466978" y="3400683"/>
              <a:ext cx="985886" cy="5019"/>
            </a:xfrm>
            <a:custGeom>
              <a:rect b="b" l="l" r="r" t="t"/>
              <a:pathLst>
                <a:path extrusionOk="0" h="179" w="35160">
                  <a:moveTo>
                    <a:pt x="96" y="0"/>
                  </a:moveTo>
                  <a:cubicBezTo>
                    <a:pt x="48" y="0"/>
                    <a:pt x="1" y="48"/>
                    <a:pt x="1" y="96"/>
                  </a:cubicBezTo>
                  <a:cubicBezTo>
                    <a:pt x="1" y="143"/>
                    <a:pt x="48" y="179"/>
                    <a:pt x="96" y="179"/>
                  </a:cubicBezTo>
                  <a:lnTo>
                    <a:pt x="35065" y="179"/>
                  </a:lnTo>
                  <a:cubicBezTo>
                    <a:pt x="35112" y="179"/>
                    <a:pt x="35160" y="143"/>
                    <a:pt x="35160" y="96"/>
                  </a:cubicBezTo>
                  <a:cubicBezTo>
                    <a:pt x="35160" y="48"/>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g1c6d3d28c99_0_63"/>
            <p:cNvSpPr/>
            <p:nvPr/>
          </p:nvSpPr>
          <p:spPr>
            <a:xfrm>
              <a:off x="7351057" y="3356602"/>
              <a:ext cx="5047" cy="741854"/>
            </a:xfrm>
            <a:custGeom>
              <a:rect b="b" l="l" r="r" t="t"/>
              <a:pathLst>
                <a:path extrusionOk="0" h="26457" w="180">
                  <a:moveTo>
                    <a:pt x="84" y="1"/>
                  </a:moveTo>
                  <a:cubicBezTo>
                    <a:pt x="36" y="1"/>
                    <a:pt x="1" y="48"/>
                    <a:pt x="1" y="84"/>
                  </a:cubicBezTo>
                  <a:lnTo>
                    <a:pt x="1" y="26373"/>
                  </a:lnTo>
                  <a:cubicBezTo>
                    <a:pt x="1" y="26421"/>
                    <a:pt x="36" y="26456"/>
                    <a:pt x="84" y="26456"/>
                  </a:cubicBezTo>
                  <a:cubicBezTo>
                    <a:pt x="131" y="26456"/>
                    <a:pt x="155"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g1c6d3d28c99_0_63"/>
            <p:cNvSpPr/>
            <p:nvPr/>
          </p:nvSpPr>
          <p:spPr>
            <a:xfrm>
              <a:off x="7262924" y="3356602"/>
              <a:ext cx="5019" cy="741854"/>
            </a:xfrm>
            <a:custGeom>
              <a:rect b="b" l="l" r="r" t="t"/>
              <a:pathLst>
                <a:path extrusionOk="0" h="26457" w="179">
                  <a:moveTo>
                    <a:pt x="84" y="1"/>
                  </a:moveTo>
                  <a:cubicBezTo>
                    <a:pt x="48" y="1"/>
                    <a:pt x="0" y="48"/>
                    <a:pt x="0" y="84"/>
                  </a:cubicBezTo>
                  <a:lnTo>
                    <a:pt x="0" y="26373"/>
                  </a:lnTo>
                  <a:cubicBezTo>
                    <a:pt x="0" y="26421"/>
                    <a:pt x="48" y="26456"/>
                    <a:pt x="84" y="26456"/>
                  </a:cubicBezTo>
                  <a:cubicBezTo>
                    <a:pt x="143"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1c6d3d28c99_0_63"/>
            <p:cNvSpPr/>
            <p:nvPr/>
          </p:nvSpPr>
          <p:spPr>
            <a:xfrm>
              <a:off x="7175099" y="3356602"/>
              <a:ext cx="5047" cy="741854"/>
            </a:xfrm>
            <a:custGeom>
              <a:rect b="b" l="l" r="r" t="t"/>
              <a:pathLst>
                <a:path extrusionOk="0" h="26457" w="180">
                  <a:moveTo>
                    <a:pt x="96" y="1"/>
                  </a:moveTo>
                  <a:cubicBezTo>
                    <a:pt x="49" y="1"/>
                    <a:pt x="1" y="48"/>
                    <a:pt x="1" y="84"/>
                  </a:cubicBezTo>
                  <a:lnTo>
                    <a:pt x="1" y="26373"/>
                  </a:lnTo>
                  <a:cubicBezTo>
                    <a:pt x="1" y="26421"/>
                    <a:pt x="49" y="26456"/>
                    <a:pt x="96" y="26456"/>
                  </a:cubicBezTo>
                  <a:cubicBezTo>
                    <a:pt x="144" y="26456"/>
                    <a:pt x="180" y="26433"/>
                    <a:pt x="180" y="26385"/>
                  </a:cubicBezTo>
                  <a:lnTo>
                    <a:pt x="180" y="84"/>
                  </a:lnTo>
                  <a:cubicBezTo>
                    <a:pt x="180" y="36"/>
                    <a:pt x="144"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g1c6d3d28c99_0_63"/>
            <p:cNvSpPr/>
            <p:nvPr/>
          </p:nvSpPr>
          <p:spPr>
            <a:xfrm>
              <a:off x="7087639" y="3356602"/>
              <a:ext cx="5047" cy="741854"/>
            </a:xfrm>
            <a:custGeom>
              <a:rect b="b" l="l" r="r" t="t"/>
              <a:pathLst>
                <a:path extrusionOk="0" h="26457" w="180">
                  <a:moveTo>
                    <a:pt x="84" y="1"/>
                  </a:moveTo>
                  <a:cubicBezTo>
                    <a:pt x="48" y="1"/>
                    <a:pt x="0" y="48"/>
                    <a:pt x="0" y="84"/>
                  </a:cubicBezTo>
                  <a:lnTo>
                    <a:pt x="0" y="26373"/>
                  </a:lnTo>
                  <a:cubicBezTo>
                    <a:pt x="0" y="26421"/>
                    <a:pt x="48" y="26456"/>
                    <a:pt x="84" y="26456"/>
                  </a:cubicBezTo>
                  <a:cubicBezTo>
                    <a:pt x="131"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g1c6d3d28c99_0_63"/>
            <p:cNvSpPr/>
            <p:nvPr/>
          </p:nvSpPr>
          <p:spPr>
            <a:xfrm>
              <a:off x="6999842" y="3356602"/>
              <a:ext cx="5019" cy="741854"/>
            </a:xfrm>
            <a:custGeom>
              <a:rect b="b" l="l" r="r" t="t"/>
              <a:pathLst>
                <a:path extrusionOk="0" h="26457" w="179">
                  <a:moveTo>
                    <a:pt x="95" y="1"/>
                  </a:moveTo>
                  <a:cubicBezTo>
                    <a:pt x="48" y="1"/>
                    <a:pt x="0" y="48"/>
                    <a:pt x="0" y="84"/>
                  </a:cubicBezTo>
                  <a:lnTo>
                    <a:pt x="0" y="26373"/>
                  </a:lnTo>
                  <a:cubicBezTo>
                    <a:pt x="0" y="26421"/>
                    <a:pt x="48" y="26456"/>
                    <a:pt x="95" y="26456"/>
                  </a:cubicBezTo>
                  <a:cubicBezTo>
                    <a:pt x="143" y="26456"/>
                    <a:pt x="179" y="26433"/>
                    <a:pt x="179" y="26385"/>
                  </a:cubicBezTo>
                  <a:lnTo>
                    <a:pt x="179" y="84"/>
                  </a:lnTo>
                  <a:cubicBezTo>
                    <a:pt x="179" y="36"/>
                    <a:pt x="143"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1c6d3d28c99_0_63"/>
            <p:cNvSpPr/>
            <p:nvPr/>
          </p:nvSpPr>
          <p:spPr>
            <a:xfrm>
              <a:off x="6912354" y="3356602"/>
              <a:ext cx="5047" cy="741854"/>
            </a:xfrm>
            <a:custGeom>
              <a:rect b="b" l="l" r="r" t="t"/>
              <a:pathLst>
                <a:path extrusionOk="0" h="26457" w="180">
                  <a:moveTo>
                    <a:pt x="84" y="1"/>
                  </a:moveTo>
                  <a:cubicBezTo>
                    <a:pt x="48" y="1"/>
                    <a:pt x="1" y="48"/>
                    <a:pt x="1" y="84"/>
                  </a:cubicBezTo>
                  <a:lnTo>
                    <a:pt x="1" y="26373"/>
                  </a:lnTo>
                  <a:cubicBezTo>
                    <a:pt x="1" y="26421"/>
                    <a:pt x="48" y="26456"/>
                    <a:pt x="84" y="26456"/>
                  </a:cubicBezTo>
                  <a:cubicBezTo>
                    <a:pt x="132" y="26456"/>
                    <a:pt x="179" y="26433"/>
                    <a:pt x="179" y="26385"/>
                  </a:cubicBezTo>
                  <a:lnTo>
                    <a:pt x="179" y="84"/>
                  </a:lnTo>
                  <a:cubicBezTo>
                    <a:pt x="179" y="36"/>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1c6d3d28c99_0_63"/>
            <p:cNvSpPr/>
            <p:nvPr/>
          </p:nvSpPr>
          <p:spPr>
            <a:xfrm>
              <a:off x="6824558" y="3356602"/>
              <a:ext cx="5019" cy="741854"/>
            </a:xfrm>
            <a:custGeom>
              <a:rect b="b" l="l" r="r" t="t"/>
              <a:pathLst>
                <a:path extrusionOk="0" h="26457" w="179">
                  <a:moveTo>
                    <a:pt x="96" y="1"/>
                  </a:moveTo>
                  <a:cubicBezTo>
                    <a:pt x="48" y="1"/>
                    <a:pt x="0" y="48"/>
                    <a:pt x="0" y="84"/>
                  </a:cubicBezTo>
                  <a:lnTo>
                    <a:pt x="0" y="26373"/>
                  </a:lnTo>
                  <a:cubicBezTo>
                    <a:pt x="0" y="26421"/>
                    <a:pt x="48" y="26456"/>
                    <a:pt x="96" y="26456"/>
                  </a:cubicBezTo>
                  <a:cubicBezTo>
                    <a:pt x="143" y="26456"/>
                    <a:pt x="167" y="26433"/>
                    <a:pt x="179" y="26385"/>
                  </a:cubicBezTo>
                  <a:lnTo>
                    <a:pt x="179" y="84"/>
                  </a:lnTo>
                  <a:cubicBezTo>
                    <a:pt x="179" y="36"/>
                    <a:pt x="143"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g1c6d3d28c99_0_63"/>
            <p:cNvSpPr/>
            <p:nvPr/>
          </p:nvSpPr>
          <p:spPr>
            <a:xfrm>
              <a:off x="6736761" y="3356602"/>
              <a:ext cx="5019" cy="741854"/>
            </a:xfrm>
            <a:custGeom>
              <a:rect b="b" l="l" r="r" t="t"/>
              <a:pathLst>
                <a:path extrusionOk="0" h="26457" w="179">
                  <a:moveTo>
                    <a:pt x="83" y="1"/>
                  </a:moveTo>
                  <a:cubicBezTo>
                    <a:pt x="36" y="1"/>
                    <a:pt x="0" y="48"/>
                    <a:pt x="0" y="84"/>
                  </a:cubicBezTo>
                  <a:lnTo>
                    <a:pt x="0" y="26373"/>
                  </a:lnTo>
                  <a:cubicBezTo>
                    <a:pt x="0" y="26421"/>
                    <a:pt x="36" y="26456"/>
                    <a:pt x="83" y="26456"/>
                  </a:cubicBezTo>
                  <a:cubicBezTo>
                    <a:pt x="143" y="26456"/>
                    <a:pt x="179" y="26433"/>
                    <a:pt x="179" y="26385"/>
                  </a:cubicBezTo>
                  <a:lnTo>
                    <a:pt x="179" y="84"/>
                  </a:lnTo>
                  <a:cubicBezTo>
                    <a:pt x="179" y="36"/>
                    <a:pt x="131"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1c6d3d28c99_0_63"/>
            <p:cNvSpPr/>
            <p:nvPr/>
          </p:nvSpPr>
          <p:spPr>
            <a:xfrm>
              <a:off x="6648936" y="3356602"/>
              <a:ext cx="5047" cy="741854"/>
            </a:xfrm>
            <a:custGeom>
              <a:rect b="b" l="l" r="r" t="t"/>
              <a:pathLst>
                <a:path extrusionOk="0" h="26457" w="180">
                  <a:moveTo>
                    <a:pt x="96" y="1"/>
                  </a:moveTo>
                  <a:cubicBezTo>
                    <a:pt x="48" y="1"/>
                    <a:pt x="1" y="48"/>
                    <a:pt x="1" y="84"/>
                  </a:cubicBezTo>
                  <a:lnTo>
                    <a:pt x="1" y="26373"/>
                  </a:lnTo>
                  <a:cubicBezTo>
                    <a:pt x="1" y="26421"/>
                    <a:pt x="48" y="26456"/>
                    <a:pt x="96" y="26456"/>
                  </a:cubicBezTo>
                  <a:cubicBezTo>
                    <a:pt x="132" y="26456"/>
                    <a:pt x="179" y="26433"/>
                    <a:pt x="179" y="26385"/>
                  </a:cubicBezTo>
                  <a:lnTo>
                    <a:pt x="179" y="84"/>
                  </a:lnTo>
                  <a:cubicBezTo>
                    <a:pt x="179" y="36"/>
                    <a:pt x="132"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g1c6d3d28c99_0_63"/>
            <p:cNvSpPr/>
            <p:nvPr/>
          </p:nvSpPr>
          <p:spPr>
            <a:xfrm>
              <a:off x="6561476" y="3356602"/>
              <a:ext cx="5019" cy="741854"/>
            </a:xfrm>
            <a:custGeom>
              <a:rect b="b" l="l" r="r" t="t"/>
              <a:pathLst>
                <a:path extrusionOk="0" h="26457" w="179">
                  <a:moveTo>
                    <a:pt x="84" y="1"/>
                  </a:moveTo>
                  <a:cubicBezTo>
                    <a:pt x="36" y="1"/>
                    <a:pt x="0" y="48"/>
                    <a:pt x="0" y="84"/>
                  </a:cubicBezTo>
                  <a:lnTo>
                    <a:pt x="0" y="26373"/>
                  </a:lnTo>
                  <a:cubicBezTo>
                    <a:pt x="0" y="26421"/>
                    <a:pt x="36" y="26456"/>
                    <a:pt x="84" y="26456"/>
                  </a:cubicBezTo>
                  <a:cubicBezTo>
                    <a:pt x="131"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g1c6d3d28c99_0_63"/>
            <p:cNvSpPr/>
            <p:nvPr/>
          </p:nvSpPr>
          <p:spPr>
            <a:xfrm>
              <a:off x="6473651" y="3356939"/>
              <a:ext cx="5047" cy="747855"/>
            </a:xfrm>
            <a:custGeom>
              <a:rect b="b" l="l" r="r" t="t"/>
              <a:pathLst>
                <a:path extrusionOk="0" h="26671" w="180">
                  <a:moveTo>
                    <a:pt x="96" y="1"/>
                  </a:moveTo>
                  <a:cubicBezTo>
                    <a:pt x="49" y="1"/>
                    <a:pt x="1" y="48"/>
                    <a:pt x="1" y="96"/>
                  </a:cubicBezTo>
                  <a:lnTo>
                    <a:pt x="1" y="26587"/>
                  </a:lnTo>
                  <a:cubicBezTo>
                    <a:pt x="1" y="26623"/>
                    <a:pt x="49" y="26671"/>
                    <a:pt x="96" y="26671"/>
                  </a:cubicBezTo>
                  <a:cubicBezTo>
                    <a:pt x="132" y="26671"/>
                    <a:pt x="179" y="26623"/>
                    <a:pt x="179" y="26587"/>
                  </a:cubicBezTo>
                  <a:lnTo>
                    <a:pt x="179" y="96"/>
                  </a:lnTo>
                  <a:cubicBezTo>
                    <a:pt x="179" y="48"/>
                    <a:pt x="132"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1c6d3d28c99_0_63"/>
            <p:cNvSpPr/>
            <p:nvPr/>
          </p:nvSpPr>
          <p:spPr>
            <a:xfrm>
              <a:off x="6468324" y="4093438"/>
              <a:ext cx="984540" cy="5047"/>
            </a:xfrm>
            <a:custGeom>
              <a:rect b="b" l="l" r="r" t="t"/>
              <a:pathLst>
                <a:path extrusionOk="0" h="180" w="35112">
                  <a:moveTo>
                    <a:pt x="84" y="1"/>
                  </a:moveTo>
                  <a:cubicBezTo>
                    <a:pt x="48" y="1"/>
                    <a:pt x="0" y="48"/>
                    <a:pt x="0" y="96"/>
                  </a:cubicBezTo>
                  <a:cubicBezTo>
                    <a:pt x="0" y="144"/>
                    <a:pt x="48" y="179"/>
                    <a:pt x="84" y="179"/>
                  </a:cubicBezTo>
                  <a:lnTo>
                    <a:pt x="35017" y="179"/>
                  </a:lnTo>
                  <a:cubicBezTo>
                    <a:pt x="35064" y="179"/>
                    <a:pt x="35112" y="156"/>
                    <a:pt x="35112" y="96"/>
                  </a:cubicBezTo>
                  <a:cubicBezTo>
                    <a:pt x="35112" y="48"/>
                    <a:pt x="35064" y="1"/>
                    <a:pt x="350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9" name="Google Shape;1439;g1c6d3d28c99_0_63"/>
          <p:cNvGrpSpPr/>
          <p:nvPr/>
        </p:nvGrpSpPr>
        <p:grpSpPr>
          <a:xfrm rot="2183257">
            <a:off x="-852779" y="2550246"/>
            <a:ext cx="1391470" cy="1118646"/>
            <a:chOff x="6466978" y="3356602"/>
            <a:chExt cx="985886" cy="748192"/>
          </a:xfrm>
        </p:grpSpPr>
        <p:sp>
          <p:nvSpPr>
            <p:cNvPr id="1440" name="Google Shape;1440;g1c6d3d28c99_0_63"/>
            <p:cNvSpPr/>
            <p:nvPr/>
          </p:nvSpPr>
          <p:spPr>
            <a:xfrm>
              <a:off x="6466978" y="4009315"/>
              <a:ext cx="985886" cy="5019"/>
            </a:xfrm>
            <a:custGeom>
              <a:rect b="b" l="l" r="r" t="t"/>
              <a:pathLst>
                <a:path extrusionOk="0" h="179" w="35160">
                  <a:moveTo>
                    <a:pt x="96" y="0"/>
                  </a:moveTo>
                  <a:cubicBezTo>
                    <a:pt x="48" y="0"/>
                    <a:pt x="1" y="36"/>
                    <a:pt x="1" y="84"/>
                  </a:cubicBezTo>
                  <a:cubicBezTo>
                    <a:pt x="1" y="131"/>
                    <a:pt x="48" y="179"/>
                    <a:pt x="96" y="179"/>
                  </a:cubicBezTo>
                  <a:lnTo>
                    <a:pt x="35065" y="179"/>
                  </a:lnTo>
                  <a:cubicBezTo>
                    <a:pt x="35112" y="179"/>
                    <a:pt x="35160" y="131"/>
                    <a:pt x="35160" y="84"/>
                  </a:cubicBezTo>
                  <a:cubicBezTo>
                    <a:pt x="35160" y="36"/>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1c6d3d28c99_0_63"/>
            <p:cNvSpPr/>
            <p:nvPr/>
          </p:nvSpPr>
          <p:spPr>
            <a:xfrm>
              <a:off x="6466978" y="3907806"/>
              <a:ext cx="985886" cy="5047"/>
            </a:xfrm>
            <a:custGeom>
              <a:rect b="b" l="l" r="r" t="t"/>
              <a:pathLst>
                <a:path extrusionOk="0" h="180" w="35160">
                  <a:moveTo>
                    <a:pt x="96" y="1"/>
                  </a:moveTo>
                  <a:cubicBezTo>
                    <a:pt x="48" y="1"/>
                    <a:pt x="1" y="49"/>
                    <a:pt x="1" y="96"/>
                  </a:cubicBezTo>
                  <a:cubicBezTo>
                    <a:pt x="1" y="132"/>
                    <a:pt x="48" y="180"/>
                    <a:pt x="96" y="180"/>
                  </a:cubicBezTo>
                  <a:lnTo>
                    <a:pt x="35065" y="180"/>
                  </a:lnTo>
                  <a:cubicBezTo>
                    <a:pt x="35112" y="180"/>
                    <a:pt x="35160" y="156"/>
                    <a:pt x="35160" y="96"/>
                  </a:cubicBezTo>
                  <a:cubicBezTo>
                    <a:pt x="35160" y="49"/>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1c6d3d28c99_0_63"/>
            <p:cNvSpPr/>
            <p:nvPr/>
          </p:nvSpPr>
          <p:spPr>
            <a:xfrm>
              <a:off x="6466978" y="3806326"/>
              <a:ext cx="985886" cy="5019"/>
            </a:xfrm>
            <a:custGeom>
              <a:rect b="b" l="l" r="r" t="t"/>
              <a:pathLst>
                <a:path extrusionOk="0" h="179" w="35160">
                  <a:moveTo>
                    <a:pt x="96" y="0"/>
                  </a:moveTo>
                  <a:cubicBezTo>
                    <a:pt x="48" y="0"/>
                    <a:pt x="1" y="48"/>
                    <a:pt x="1" y="96"/>
                  </a:cubicBezTo>
                  <a:cubicBezTo>
                    <a:pt x="1" y="143"/>
                    <a:pt x="48" y="179"/>
                    <a:pt x="96" y="179"/>
                  </a:cubicBezTo>
                  <a:lnTo>
                    <a:pt x="35065" y="179"/>
                  </a:lnTo>
                  <a:cubicBezTo>
                    <a:pt x="35112" y="179"/>
                    <a:pt x="35160" y="143"/>
                    <a:pt x="35160" y="96"/>
                  </a:cubicBezTo>
                  <a:cubicBezTo>
                    <a:pt x="35160" y="48"/>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1c6d3d28c99_0_63"/>
            <p:cNvSpPr/>
            <p:nvPr/>
          </p:nvSpPr>
          <p:spPr>
            <a:xfrm>
              <a:off x="6466978" y="3704817"/>
              <a:ext cx="985886" cy="5384"/>
            </a:xfrm>
            <a:custGeom>
              <a:rect b="b" l="l" r="r" t="t"/>
              <a:pathLst>
                <a:path extrusionOk="0" h="192" w="35160">
                  <a:moveTo>
                    <a:pt x="96" y="1"/>
                  </a:moveTo>
                  <a:cubicBezTo>
                    <a:pt x="48" y="1"/>
                    <a:pt x="1" y="49"/>
                    <a:pt x="1" y="96"/>
                  </a:cubicBezTo>
                  <a:cubicBezTo>
                    <a:pt x="1" y="144"/>
                    <a:pt x="48" y="191"/>
                    <a:pt x="96" y="191"/>
                  </a:cubicBezTo>
                  <a:lnTo>
                    <a:pt x="35065" y="191"/>
                  </a:lnTo>
                  <a:cubicBezTo>
                    <a:pt x="35112" y="191"/>
                    <a:pt x="35160" y="144"/>
                    <a:pt x="35160" y="96"/>
                  </a:cubicBezTo>
                  <a:cubicBezTo>
                    <a:pt x="35160" y="49"/>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1c6d3d28c99_0_63"/>
            <p:cNvSpPr/>
            <p:nvPr/>
          </p:nvSpPr>
          <p:spPr>
            <a:xfrm>
              <a:off x="6466978" y="3603673"/>
              <a:ext cx="985886" cy="5019"/>
            </a:xfrm>
            <a:custGeom>
              <a:rect b="b" l="l" r="r" t="t"/>
              <a:pathLst>
                <a:path extrusionOk="0" h="179" w="35160">
                  <a:moveTo>
                    <a:pt x="96" y="0"/>
                  </a:moveTo>
                  <a:cubicBezTo>
                    <a:pt x="48" y="0"/>
                    <a:pt x="1" y="48"/>
                    <a:pt x="1" y="84"/>
                  </a:cubicBezTo>
                  <a:cubicBezTo>
                    <a:pt x="1" y="131"/>
                    <a:pt x="48" y="179"/>
                    <a:pt x="96" y="179"/>
                  </a:cubicBezTo>
                  <a:lnTo>
                    <a:pt x="35065" y="179"/>
                  </a:lnTo>
                  <a:cubicBezTo>
                    <a:pt x="35112" y="179"/>
                    <a:pt x="35160" y="143"/>
                    <a:pt x="35160" y="84"/>
                  </a:cubicBezTo>
                  <a:cubicBezTo>
                    <a:pt x="35160" y="36"/>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1c6d3d28c99_0_63"/>
            <p:cNvSpPr/>
            <p:nvPr/>
          </p:nvSpPr>
          <p:spPr>
            <a:xfrm>
              <a:off x="6466978" y="3502164"/>
              <a:ext cx="985886" cy="5047"/>
            </a:xfrm>
            <a:custGeom>
              <a:rect b="b" l="l" r="r" t="t"/>
              <a:pathLst>
                <a:path extrusionOk="0" h="180" w="35160">
                  <a:moveTo>
                    <a:pt x="96" y="1"/>
                  </a:moveTo>
                  <a:cubicBezTo>
                    <a:pt x="48" y="1"/>
                    <a:pt x="1" y="48"/>
                    <a:pt x="1" y="84"/>
                  </a:cubicBezTo>
                  <a:cubicBezTo>
                    <a:pt x="1" y="132"/>
                    <a:pt x="48" y="179"/>
                    <a:pt x="96" y="179"/>
                  </a:cubicBezTo>
                  <a:lnTo>
                    <a:pt x="35065" y="179"/>
                  </a:lnTo>
                  <a:cubicBezTo>
                    <a:pt x="35112" y="179"/>
                    <a:pt x="35160" y="132"/>
                    <a:pt x="35160" y="84"/>
                  </a:cubicBezTo>
                  <a:cubicBezTo>
                    <a:pt x="35160" y="48"/>
                    <a:pt x="35112"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1c6d3d28c99_0_63"/>
            <p:cNvSpPr/>
            <p:nvPr/>
          </p:nvSpPr>
          <p:spPr>
            <a:xfrm>
              <a:off x="6466978" y="3400683"/>
              <a:ext cx="985886" cy="5019"/>
            </a:xfrm>
            <a:custGeom>
              <a:rect b="b" l="l" r="r" t="t"/>
              <a:pathLst>
                <a:path extrusionOk="0" h="179" w="35160">
                  <a:moveTo>
                    <a:pt x="96" y="0"/>
                  </a:moveTo>
                  <a:cubicBezTo>
                    <a:pt x="48" y="0"/>
                    <a:pt x="1" y="48"/>
                    <a:pt x="1" y="96"/>
                  </a:cubicBezTo>
                  <a:cubicBezTo>
                    <a:pt x="1" y="143"/>
                    <a:pt x="48" y="179"/>
                    <a:pt x="96" y="179"/>
                  </a:cubicBezTo>
                  <a:lnTo>
                    <a:pt x="35065" y="179"/>
                  </a:lnTo>
                  <a:cubicBezTo>
                    <a:pt x="35112" y="179"/>
                    <a:pt x="35160" y="143"/>
                    <a:pt x="35160" y="96"/>
                  </a:cubicBezTo>
                  <a:cubicBezTo>
                    <a:pt x="35160" y="48"/>
                    <a:pt x="35112" y="0"/>
                    <a:pt x="3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1c6d3d28c99_0_63"/>
            <p:cNvSpPr/>
            <p:nvPr/>
          </p:nvSpPr>
          <p:spPr>
            <a:xfrm>
              <a:off x="7351057" y="3356602"/>
              <a:ext cx="5047" cy="741854"/>
            </a:xfrm>
            <a:custGeom>
              <a:rect b="b" l="l" r="r" t="t"/>
              <a:pathLst>
                <a:path extrusionOk="0" h="26457" w="180">
                  <a:moveTo>
                    <a:pt x="84" y="1"/>
                  </a:moveTo>
                  <a:cubicBezTo>
                    <a:pt x="36" y="1"/>
                    <a:pt x="1" y="48"/>
                    <a:pt x="1" y="84"/>
                  </a:cubicBezTo>
                  <a:lnTo>
                    <a:pt x="1" y="26373"/>
                  </a:lnTo>
                  <a:cubicBezTo>
                    <a:pt x="1" y="26421"/>
                    <a:pt x="36" y="26456"/>
                    <a:pt x="84" y="26456"/>
                  </a:cubicBezTo>
                  <a:cubicBezTo>
                    <a:pt x="131" y="26456"/>
                    <a:pt x="155"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g1c6d3d28c99_0_63"/>
            <p:cNvSpPr/>
            <p:nvPr/>
          </p:nvSpPr>
          <p:spPr>
            <a:xfrm>
              <a:off x="7262924" y="3356602"/>
              <a:ext cx="5019" cy="741854"/>
            </a:xfrm>
            <a:custGeom>
              <a:rect b="b" l="l" r="r" t="t"/>
              <a:pathLst>
                <a:path extrusionOk="0" h="26457" w="179">
                  <a:moveTo>
                    <a:pt x="84" y="1"/>
                  </a:moveTo>
                  <a:cubicBezTo>
                    <a:pt x="48" y="1"/>
                    <a:pt x="0" y="48"/>
                    <a:pt x="0" y="84"/>
                  </a:cubicBezTo>
                  <a:lnTo>
                    <a:pt x="0" y="26373"/>
                  </a:lnTo>
                  <a:cubicBezTo>
                    <a:pt x="0" y="26421"/>
                    <a:pt x="48" y="26456"/>
                    <a:pt x="84" y="26456"/>
                  </a:cubicBezTo>
                  <a:cubicBezTo>
                    <a:pt x="143"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1c6d3d28c99_0_63"/>
            <p:cNvSpPr/>
            <p:nvPr/>
          </p:nvSpPr>
          <p:spPr>
            <a:xfrm>
              <a:off x="7175099" y="3356602"/>
              <a:ext cx="5047" cy="741854"/>
            </a:xfrm>
            <a:custGeom>
              <a:rect b="b" l="l" r="r" t="t"/>
              <a:pathLst>
                <a:path extrusionOk="0" h="26457" w="180">
                  <a:moveTo>
                    <a:pt x="96" y="1"/>
                  </a:moveTo>
                  <a:cubicBezTo>
                    <a:pt x="49" y="1"/>
                    <a:pt x="1" y="48"/>
                    <a:pt x="1" y="84"/>
                  </a:cubicBezTo>
                  <a:lnTo>
                    <a:pt x="1" y="26373"/>
                  </a:lnTo>
                  <a:cubicBezTo>
                    <a:pt x="1" y="26421"/>
                    <a:pt x="49" y="26456"/>
                    <a:pt x="96" y="26456"/>
                  </a:cubicBezTo>
                  <a:cubicBezTo>
                    <a:pt x="144" y="26456"/>
                    <a:pt x="180" y="26433"/>
                    <a:pt x="180" y="26385"/>
                  </a:cubicBezTo>
                  <a:lnTo>
                    <a:pt x="180" y="84"/>
                  </a:lnTo>
                  <a:cubicBezTo>
                    <a:pt x="180" y="36"/>
                    <a:pt x="144"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1c6d3d28c99_0_63"/>
            <p:cNvSpPr/>
            <p:nvPr/>
          </p:nvSpPr>
          <p:spPr>
            <a:xfrm>
              <a:off x="7087639" y="3356602"/>
              <a:ext cx="5047" cy="741854"/>
            </a:xfrm>
            <a:custGeom>
              <a:rect b="b" l="l" r="r" t="t"/>
              <a:pathLst>
                <a:path extrusionOk="0" h="26457" w="180">
                  <a:moveTo>
                    <a:pt x="84" y="1"/>
                  </a:moveTo>
                  <a:cubicBezTo>
                    <a:pt x="48" y="1"/>
                    <a:pt x="0" y="48"/>
                    <a:pt x="0" y="84"/>
                  </a:cubicBezTo>
                  <a:lnTo>
                    <a:pt x="0" y="26373"/>
                  </a:lnTo>
                  <a:cubicBezTo>
                    <a:pt x="0" y="26421"/>
                    <a:pt x="48" y="26456"/>
                    <a:pt x="84" y="26456"/>
                  </a:cubicBezTo>
                  <a:cubicBezTo>
                    <a:pt x="131"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1c6d3d28c99_0_63"/>
            <p:cNvSpPr/>
            <p:nvPr/>
          </p:nvSpPr>
          <p:spPr>
            <a:xfrm>
              <a:off x="6999842" y="3356602"/>
              <a:ext cx="5019" cy="741854"/>
            </a:xfrm>
            <a:custGeom>
              <a:rect b="b" l="l" r="r" t="t"/>
              <a:pathLst>
                <a:path extrusionOk="0" h="26457" w="179">
                  <a:moveTo>
                    <a:pt x="95" y="1"/>
                  </a:moveTo>
                  <a:cubicBezTo>
                    <a:pt x="48" y="1"/>
                    <a:pt x="0" y="48"/>
                    <a:pt x="0" y="84"/>
                  </a:cubicBezTo>
                  <a:lnTo>
                    <a:pt x="0" y="26373"/>
                  </a:lnTo>
                  <a:cubicBezTo>
                    <a:pt x="0" y="26421"/>
                    <a:pt x="48" y="26456"/>
                    <a:pt x="95" y="26456"/>
                  </a:cubicBezTo>
                  <a:cubicBezTo>
                    <a:pt x="143" y="26456"/>
                    <a:pt x="179" y="26433"/>
                    <a:pt x="179" y="26385"/>
                  </a:cubicBezTo>
                  <a:lnTo>
                    <a:pt x="179" y="84"/>
                  </a:lnTo>
                  <a:cubicBezTo>
                    <a:pt x="179" y="36"/>
                    <a:pt x="143"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1c6d3d28c99_0_63"/>
            <p:cNvSpPr/>
            <p:nvPr/>
          </p:nvSpPr>
          <p:spPr>
            <a:xfrm>
              <a:off x="6912354" y="3356602"/>
              <a:ext cx="5047" cy="741854"/>
            </a:xfrm>
            <a:custGeom>
              <a:rect b="b" l="l" r="r" t="t"/>
              <a:pathLst>
                <a:path extrusionOk="0" h="26457" w="180">
                  <a:moveTo>
                    <a:pt x="84" y="1"/>
                  </a:moveTo>
                  <a:cubicBezTo>
                    <a:pt x="48" y="1"/>
                    <a:pt x="1" y="48"/>
                    <a:pt x="1" y="84"/>
                  </a:cubicBezTo>
                  <a:lnTo>
                    <a:pt x="1" y="26373"/>
                  </a:lnTo>
                  <a:cubicBezTo>
                    <a:pt x="1" y="26421"/>
                    <a:pt x="48" y="26456"/>
                    <a:pt x="84" y="26456"/>
                  </a:cubicBezTo>
                  <a:cubicBezTo>
                    <a:pt x="132" y="26456"/>
                    <a:pt x="179" y="26433"/>
                    <a:pt x="179" y="26385"/>
                  </a:cubicBezTo>
                  <a:lnTo>
                    <a:pt x="179" y="84"/>
                  </a:lnTo>
                  <a:cubicBezTo>
                    <a:pt x="179" y="36"/>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1c6d3d28c99_0_63"/>
            <p:cNvSpPr/>
            <p:nvPr/>
          </p:nvSpPr>
          <p:spPr>
            <a:xfrm>
              <a:off x="6824558" y="3356602"/>
              <a:ext cx="5019" cy="741854"/>
            </a:xfrm>
            <a:custGeom>
              <a:rect b="b" l="l" r="r" t="t"/>
              <a:pathLst>
                <a:path extrusionOk="0" h="26457" w="179">
                  <a:moveTo>
                    <a:pt x="96" y="1"/>
                  </a:moveTo>
                  <a:cubicBezTo>
                    <a:pt x="48" y="1"/>
                    <a:pt x="0" y="48"/>
                    <a:pt x="0" y="84"/>
                  </a:cubicBezTo>
                  <a:lnTo>
                    <a:pt x="0" y="26373"/>
                  </a:lnTo>
                  <a:cubicBezTo>
                    <a:pt x="0" y="26421"/>
                    <a:pt x="48" y="26456"/>
                    <a:pt x="96" y="26456"/>
                  </a:cubicBezTo>
                  <a:cubicBezTo>
                    <a:pt x="143" y="26456"/>
                    <a:pt x="167" y="26433"/>
                    <a:pt x="179" y="26385"/>
                  </a:cubicBezTo>
                  <a:lnTo>
                    <a:pt x="179" y="84"/>
                  </a:lnTo>
                  <a:cubicBezTo>
                    <a:pt x="179" y="36"/>
                    <a:pt x="143"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1c6d3d28c99_0_63"/>
            <p:cNvSpPr/>
            <p:nvPr/>
          </p:nvSpPr>
          <p:spPr>
            <a:xfrm>
              <a:off x="6736761" y="3356602"/>
              <a:ext cx="5019" cy="741854"/>
            </a:xfrm>
            <a:custGeom>
              <a:rect b="b" l="l" r="r" t="t"/>
              <a:pathLst>
                <a:path extrusionOk="0" h="26457" w="179">
                  <a:moveTo>
                    <a:pt x="83" y="1"/>
                  </a:moveTo>
                  <a:cubicBezTo>
                    <a:pt x="36" y="1"/>
                    <a:pt x="0" y="48"/>
                    <a:pt x="0" y="84"/>
                  </a:cubicBezTo>
                  <a:lnTo>
                    <a:pt x="0" y="26373"/>
                  </a:lnTo>
                  <a:cubicBezTo>
                    <a:pt x="0" y="26421"/>
                    <a:pt x="36" y="26456"/>
                    <a:pt x="83" y="26456"/>
                  </a:cubicBezTo>
                  <a:cubicBezTo>
                    <a:pt x="143" y="26456"/>
                    <a:pt x="179" y="26433"/>
                    <a:pt x="179" y="26385"/>
                  </a:cubicBezTo>
                  <a:lnTo>
                    <a:pt x="179" y="84"/>
                  </a:lnTo>
                  <a:cubicBezTo>
                    <a:pt x="179" y="36"/>
                    <a:pt x="131"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1c6d3d28c99_0_63"/>
            <p:cNvSpPr/>
            <p:nvPr/>
          </p:nvSpPr>
          <p:spPr>
            <a:xfrm>
              <a:off x="6648936" y="3356602"/>
              <a:ext cx="5047" cy="741854"/>
            </a:xfrm>
            <a:custGeom>
              <a:rect b="b" l="l" r="r" t="t"/>
              <a:pathLst>
                <a:path extrusionOk="0" h="26457" w="180">
                  <a:moveTo>
                    <a:pt x="96" y="1"/>
                  </a:moveTo>
                  <a:cubicBezTo>
                    <a:pt x="48" y="1"/>
                    <a:pt x="1" y="48"/>
                    <a:pt x="1" y="84"/>
                  </a:cubicBezTo>
                  <a:lnTo>
                    <a:pt x="1" y="26373"/>
                  </a:lnTo>
                  <a:cubicBezTo>
                    <a:pt x="1" y="26421"/>
                    <a:pt x="48" y="26456"/>
                    <a:pt x="96" y="26456"/>
                  </a:cubicBezTo>
                  <a:cubicBezTo>
                    <a:pt x="132" y="26456"/>
                    <a:pt x="179" y="26433"/>
                    <a:pt x="179" y="26385"/>
                  </a:cubicBezTo>
                  <a:lnTo>
                    <a:pt x="179" y="84"/>
                  </a:lnTo>
                  <a:cubicBezTo>
                    <a:pt x="179" y="36"/>
                    <a:pt x="132"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g1c6d3d28c99_0_63"/>
            <p:cNvSpPr/>
            <p:nvPr/>
          </p:nvSpPr>
          <p:spPr>
            <a:xfrm>
              <a:off x="6561476" y="3356602"/>
              <a:ext cx="5019" cy="741854"/>
            </a:xfrm>
            <a:custGeom>
              <a:rect b="b" l="l" r="r" t="t"/>
              <a:pathLst>
                <a:path extrusionOk="0" h="26457" w="179">
                  <a:moveTo>
                    <a:pt x="84" y="1"/>
                  </a:moveTo>
                  <a:cubicBezTo>
                    <a:pt x="36" y="1"/>
                    <a:pt x="0" y="48"/>
                    <a:pt x="0" y="84"/>
                  </a:cubicBezTo>
                  <a:lnTo>
                    <a:pt x="0" y="26373"/>
                  </a:lnTo>
                  <a:cubicBezTo>
                    <a:pt x="0" y="26421"/>
                    <a:pt x="36" y="26456"/>
                    <a:pt x="84" y="26456"/>
                  </a:cubicBezTo>
                  <a:cubicBezTo>
                    <a:pt x="131" y="26456"/>
                    <a:pt x="179" y="26433"/>
                    <a:pt x="179" y="26385"/>
                  </a:cubicBezTo>
                  <a:lnTo>
                    <a:pt x="179" y="84"/>
                  </a:lnTo>
                  <a:cubicBezTo>
                    <a:pt x="179" y="36"/>
                    <a:pt x="13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g1c6d3d28c99_0_63"/>
            <p:cNvSpPr/>
            <p:nvPr/>
          </p:nvSpPr>
          <p:spPr>
            <a:xfrm>
              <a:off x="6473651" y="3356939"/>
              <a:ext cx="5047" cy="747855"/>
            </a:xfrm>
            <a:custGeom>
              <a:rect b="b" l="l" r="r" t="t"/>
              <a:pathLst>
                <a:path extrusionOk="0" h="26671" w="180">
                  <a:moveTo>
                    <a:pt x="96" y="1"/>
                  </a:moveTo>
                  <a:cubicBezTo>
                    <a:pt x="49" y="1"/>
                    <a:pt x="1" y="48"/>
                    <a:pt x="1" y="96"/>
                  </a:cubicBezTo>
                  <a:lnTo>
                    <a:pt x="1" y="26587"/>
                  </a:lnTo>
                  <a:cubicBezTo>
                    <a:pt x="1" y="26623"/>
                    <a:pt x="49" y="26671"/>
                    <a:pt x="96" y="26671"/>
                  </a:cubicBezTo>
                  <a:cubicBezTo>
                    <a:pt x="132" y="26671"/>
                    <a:pt x="179" y="26623"/>
                    <a:pt x="179" y="26587"/>
                  </a:cubicBezTo>
                  <a:lnTo>
                    <a:pt x="179" y="96"/>
                  </a:lnTo>
                  <a:cubicBezTo>
                    <a:pt x="179" y="48"/>
                    <a:pt x="132"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1c6d3d28c99_0_63"/>
            <p:cNvSpPr/>
            <p:nvPr/>
          </p:nvSpPr>
          <p:spPr>
            <a:xfrm>
              <a:off x="6468324" y="4093438"/>
              <a:ext cx="984540" cy="5047"/>
            </a:xfrm>
            <a:custGeom>
              <a:rect b="b" l="l" r="r" t="t"/>
              <a:pathLst>
                <a:path extrusionOk="0" h="180" w="35112">
                  <a:moveTo>
                    <a:pt x="84" y="1"/>
                  </a:moveTo>
                  <a:cubicBezTo>
                    <a:pt x="48" y="1"/>
                    <a:pt x="0" y="48"/>
                    <a:pt x="0" y="96"/>
                  </a:cubicBezTo>
                  <a:cubicBezTo>
                    <a:pt x="0" y="144"/>
                    <a:pt x="48" y="179"/>
                    <a:pt x="84" y="179"/>
                  </a:cubicBezTo>
                  <a:lnTo>
                    <a:pt x="35017" y="179"/>
                  </a:lnTo>
                  <a:cubicBezTo>
                    <a:pt x="35064" y="179"/>
                    <a:pt x="35112" y="156"/>
                    <a:pt x="35112" y="96"/>
                  </a:cubicBezTo>
                  <a:cubicBezTo>
                    <a:pt x="35112" y="48"/>
                    <a:pt x="35064" y="1"/>
                    <a:pt x="350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9" name="Google Shape;1459;g1c6d3d28c99_0_63"/>
          <p:cNvGrpSpPr/>
          <p:nvPr/>
        </p:nvGrpSpPr>
        <p:grpSpPr>
          <a:xfrm>
            <a:off x="1047140" y="294642"/>
            <a:ext cx="2841661" cy="1016066"/>
            <a:chOff x="1234987" y="3418713"/>
            <a:chExt cx="2090686" cy="747547"/>
          </a:xfrm>
        </p:grpSpPr>
        <p:sp>
          <p:nvSpPr>
            <p:cNvPr id="1460" name="Google Shape;1460;g1c6d3d28c99_0_63"/>
            <p:cNvSpPr/>
            <p:nvPr/>
          </p:nvSpPr>
          <p:spPr>
            <a:xfrm>
              <a:off x="3278594" y="4119489"/>
              <a:ext cx="47079" cy="46771"/>
            </a:xfrm>
            <a:custGeom>
              <a:rect b="b" l="l" r="r" t="t"/>
              <a:pathLst>
                <a:path extrusionOk="0" h="1668" w="1679">
                  <a:moveTo>
                    <a:pt x="845" y="0"/>
                  </a:moveTo>
                  <a:cubicBezTo>
                    <a:pt x="393" y="0"/>
                    <a:pt x="12" y="370"/>
                    <a:pt x="12" y="834"/>
                  </a:cubicBezTo>
                  <a:cubicBezTo>
                    <a:pt x="0" y="1298"/>
                    <a:pt x="393" y="1667"/>
                    <a:pt x="845" y="1667"/>
                  </a:cubicBezTo>
                  <a:cubicBezTo>
                    <a:pt x="1310" y="1667"/>
                    <a:pt x="1679" y="1298"/>
                    <a:pt x="1679" y="834"/>
                  </a:cubicBezTo>
                  <a:cubicBezTo>
                    <a:pt x="1679" y="370"/>
                    <a:pt x="1310"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1c6d3d28c99_0_63"/>
            <p:cNvSpPr/>
            <p:nvPr/>
          </p:nvSpPr>
          <p:spPr>
            <a:xfrm>
              <a:off x="1990190" y="3447764"/>
              <a:ext cx="142920" cy="142892"/>
            </a:xfrm>
            <a:custGeom>
              <a:rect b="b" l="l" r="r" t="t"/>
              <a:pathLst>
                <a:path extrusionOk="0" h="5096" w="5097">
                  <a:moveTo>
                    <a:pt x="4799" y="298"/>
                  </a:moveTo>
                  <a:lnTo>
                    <a:pt x="4799" y="4798"/>
                  </a:lnTo>
                  <a:lnTo>
                    <a:pt x="299" y="4798"/>
                  </a:lnTo>
                  <a:lnTo>
                    <a:pt x="299" y="298"/>
                  </a:lnTo>
                  <a:close/>
                  <a:moveTo>
                    <a:pt x="156" y="0"/>
                  </a:moveTo>
                  <a:cubicBezTo>
                    <a:pt x="60" y="0"/>
                    <a:pt x="1" y="60"/>
                    <a:pt x="1" y="155"/>
                  </a:cubicBezTo>
                  <a:lnTo>
                    <a:pt x="1" y="4941"/>
                  </a:lnTo>
                  <a:cubicBezTo>
                    <a:pt x="1" y="5036"/>
                    <a:pt x="60" y="5096"/>
                    <a:pt x="156" y="5096"/>
                  </a:cubicBezTo>
                  <a:lnTo>
                    <a:pt x="4942" y="5096"/>
                  </a:lnTo>
                  <a:cubicBezTo>
                    <a:pt x="5025" y="5096"/>
                    <a:pt x="5097" y="5036"/>
                    <a:pt x="5097" y="4941"/>
                  </a:cubicBezTo>
                  <a:lnTo>
                    <a:pt x="5097" y="155"/>
                  </a:lnTo>
                  <a:cubicBezTo>
                    <a:pt x="5097" y="60"/>
                    <a:pt x="5037" y="0"/>
                    <a:pt x="49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g1c6d3d28c99_0_63"/>
            <p:cNvSpPr/>
            <p:nvPr/>
          </p:nvSpPr>
          <p:spPr>
            <a:xfrm>
              <a:off x="1532475" y="3850406"/>
              <a:ext cx="1775437" cy="296467"/>
            </a:xfrm>
            <a:custGeom>
              <a:rect b="b" l="l" r="r" t="t"/>
              <a:pathLst>
                <a:path extrusionOk="0" h="10573" w="63318">
                  <a:moveTo>
                    <a:pt x="155" y="0"/>
                  </a:moveTo>
                  <a:cubicBezTo>
                    <a:pt x="60" y="0"/>
                    <a:pt x="0" y="60"/>
                    <a:pt x="0" y="143"/>
                  </a:cubicBezTo>
                  <a:cubicBezTo>
                    <a:pt x="0" y="238"/>
                    <a:pt x="60" y="298"/>
                    <a:pt x="155" y="298"/>
                  </a:cubicBezTo>
                  <a:lnTo>
                    <a:pt x="29171" y="298"/>
                  </a:lnTo>
                  <a:lnTo>
                    <a:pt x="39410" y="10537"/>
                  </a:lnTo>
                  <a:cubicBezTo>
                    <a:pt x="39446" y="10561"/>
                    <a:pt x="39470" y="10573"/>
                    <a:pt x="39517" y="10573"/>
                  </a:cubicBezTo>
                  <a:lnTo>
                    <a:pt x="63163" y="10573"/>
                  </a:lnTo>
                  <a:cubicBezTo>
                    <a:pt x="63234" y="10573"/>
                    <a:pt x="63318" y="10513"/>
                    <a:pt x="63318" y="10430"/>
                  </a:cubicBezTo>
                  <a:cubicBezTo>
                    <a:pt x="63318" y="10335"/>
                    <a:pt x="63258" y="10275"/>
                    <a:pt x="63163" y="10275"/>
                  </a:cubicBezTo>
                  <a:lnTo>
                    <a:pt x="39589" y="10275"/>
                  </a:lnTo>
                  <a:lnTo>
                    <a:pt x="29349" y="36"/>
                  </a:lnTo>
                  <a:cubicBezTo>
                    <a:pt x="29325" y="12"/>
                    <a:pt x="29290" y="0"/>
                    <a:pt x="292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g1c6d3d28c99_0_63"/>
            <p:cNvSpPr/>
            <p:nvPr/>
          </p:nvSpPr>
          <p:spPr>
            <a:xfrm>
              <a:off x="1455026" y="3786304"/>
              <a:ext cx="1271979" cy="8356"/>
            </a:xfrm>
            <a:custGeom>
              <a:rect b="b" l="l" r="r" t="t"/>
              <a:pathLst>
                <a:path extrusionOk="0" h="298" w="45363">
                  <a:moveTo>
                    <a:pt x="143" y="0"/>
                  </a:moveTo>
                  <a:cubicBezTo>
                    <a:pt x="60" y="0"/>
                    <a:pt x="0" y="60"/>
                    <a:pt x="0" y="155"/>
                  </a:cubicBezTo>
                  <a:cubicBezTo>
                    <a:pt x="0" y="238"/>
                    <a:pt x="60" y="298"/>
                    <a:pt x="143" y="298"/>
                  </a:cubicBezTo>
                  <a:lnTo>
                    <a:pt x="45208" y="298"/>
                  </a:lnTo>
                  <a:cubicBezTo>
                    <a:pt x="45280" y="298"/>
                    <a:pt x="45363" y="238"/>
                    <a:pt x="45363" y="155"/>
                  </a:cubicBezTo>
                  <a:cubicBezTo>
                    <a:pt x="45363" y="60"/>
                    <a:pt x="45303" y="0"/>
                    <a:pt x="452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g1c6d3d28c99_0_63"/>
            <p:cNvSpPr/>
            <p:nvPr/>
          </p:nvSpPr>
          <p:spPr>
            <a:xfrm>
              <a:off x="2705995" y="3774611"/>
              <a:ext cx="31741" cy="31741"/>
            </a:xfrm>
            <a:custGeom>
              <a:rect b="b" l="l" r="r" t="t"/>
              <a:pathLst>
                <a:path extrusionOk="0" h="1132" w="1132">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g1c6d3d28c99_0_63"/>
            <p:cNvSpPr/>
            <p:nvPr/>
          </p:nvSpPr>
          <p:spPr>
            <a:xfrm>
              <a:off x="1234987" y="3418713"/>
              <a:ext cx="1238639" cy="310823"/>
            </a:xfrm>
            <a:custGeom>
              <a:rect b="b" l="l" r="r" t="t"/>
              <a:pathLst>
                <a:path extrusionOk="0" h="11085" w="44174">
                  <a:moveTo>
                    <a:pt x="144" y="0"/>
                  </a:moveTo>
                  <a:cubicBezTo>
                    <a:pt x="60" y="0"/>
                    <a:pt x="1" y="60"/>
                    <a:pt x="1" y="155"/>
                  </a:cubicBezTo>
                  <a:cubicBezTo>
                    <a:pt x="1" y="238"/>
                    <a:pt x="60" y="298"/>
                    <a:pt x="144" y="298"/>
                  </a:cubicBezTo>
                  <a:lnTo>
                    <a:pt x="24885" y="298"/>
                  </a:lnTo>
                  <a:lnTo>
                    <a:pt x="24885" y="10942"/>
                  </a:lnTo>
                  <a:cubicBezTo>
                    <a:pt x="24885" y="11025"/>
                    <a:pt x="24945" y="11085"/>
                    <a:pt x="25028" y="11085"/>
                  </a:cubicBezTo>
                  <a:lnTo>
                    <a:pt x="44018" y="11085"/>
                  </a:lnTo>
                  <a:cubicBezTo>
                    <a:pt x="44114" y="11085"/>
                    <a:pt x="44173" y="11025"/>
                    <a:pt x="44173" y="10942"/>
                  </a:cubicBezTo>
                  <a:cubicBezTo>
                    <a:pt x="44173" y="10847"/>
                    <a:pt x="44114" y="10787"/>
                    <a:pt x="44018" y="10787"/>
                  </a:cubicBezTo>
                  <a:lnTo>
                    <a:pt x="25183" y="10787"/>
                  </a:lnTo>
                  <a:lnTo>
                    <a:pt x="25183" y="155"/>
                  </a:lnTo>
                  <a:cubicBezTo>
                    <a:pt x="25183" y="60"/>
                    <a:pt x="25123" y="0"/>
                    <a:pt x="250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1c6d3d28c99_0_63"/>
            <p:cNvSpPr/>
            <p:nvPr/>
          </p:nvSpPr>
          <p:spPr>
            <a:xfrm>
              <a:off x="1423956" y="3635724"/>
              <a:ext cx="1565473" cy="8356"/>
            </a:xfrm>
            <a:custGeom>
              <a:rect b="b" l="l" r="r" t="t"/>
              <a:pathLst>
                <a:path extrusionOk="0" h="298" w="55830">
                  <a:moveTo>
                    <a:pt x="144" y="0"/>
                  </a:moveTo>
                  <a:cubicBezTo>
                    <a:pt x="60" y="0"/>
                    <a:pt x="1" y="60"/>
                    <a:pt x="1" y="155"/>
                  </a:cubicBezTo>
                  <a:cubicBezTo>
                    <a:pt x="1" y="238"/>
                    <a:pt x="60" y="298"/>
                    <a:pt x="144" y="298"/>
                  </a:cubicBezTo>
                  <a:lnTo>
                    <a:pt x="55674" y="298"/>
                  </a:lnTo>
                  <a:cubicBezTo>
                    <a:pt x="55758" y="298"/>
                    <a:pt x="55829" y="238"/>
                    <a:pt x="55829" y="155"/>
                  </a:cubicBezTo>
                  <a:cubicBezTo>
                    <a:pt x="55829" y="60"/>
                    <a:pt x="55770" y="0"/>
                    <a:pt x="556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1c6d3d28c99_0_63"/>
            <p:cNvSpPr/>
            <p:nvPr/>
          </p:nvSpPr>
          <p:spPr>
            <a:xfrm>
              <a:off x="2960075" y="3617020"/>
              <a:ext cx="46771" cy="46771"/>
            </a:xfrm>
            <a:custGeom>
              <a:rect b="b" l="l" r="r" t="t"/>
              <a:pathLst>
                <a:path extrusionOk="0" h="1668" w="1668">
                  <a:moveTo>
                    <a:pt x="834" y="1"/>
                  </a:moveTo>
                  <a:cubicBezTo>
                    <a:pt x="382" y="1"/>
                    <a:pt x="1" y="370"/>
                    <a:pt x="1" y="834"/>
                  </a:cubicBezTo>
                  <a:cubicBezTo>
                    <a:pt x="1" y="1286"/>
                    <a:pt x="382" y="1667"/>
                    <a:pt x="834" y="1667"/>
                  </a:cubicBezTo>
                  <a:cubicBezTo>
                    <a:pt x="1298" y="1667"/>
                    <a:pt x="1667" y="1286"/>
                    <a:pt x="1667" y="834"/>
                  </a:cubicBezTo>
                  <a:cubicBezTo>
                    <a:pt x="1667" y="370"/>
                    <a:pt x="1298" y="1"/>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g1c6d3d28c99_0_63"/>
            <p:cNvSpPr/>
            <p:nvPr/>
          </p:nvSpPr>
          <p:spPr>
            <a:xfrm>
              <a:off x="2956738" y="3613347"/>
              <a:ext cx="53444" cy="53444"/>
            </a:xfrm>
            <a:custGeom>
              <a:rect b="b" l="l" r="r" t="t"/>
              <a:pathLst>
                <a:path extrusionOk="0" h="1906" w="1906">
                  <a:moveTo>
                    <a:pt x="953" y="215"/>
                  </a:moveTo>
                  <a:cubicBezTo>
                    <a:pt x="1358" y="215"/>
                    <a:pt x="1691" y="548"/>
                    <a:pt x="1691" y="953"/>
                  </a:cubicBezTo>
                  <a:cubicBezTo>
                    <a:pt x="1691" y="1346"/>
                    <a:pt x="1358" y="1679"/>
                    <a:pt x="953" y="1679"/>
                  </a:cubicBezTo>
                  <a:cubicBezTo>
                    <a:pt x="560" y="1679"/>
                    <a:pt x="227" y="1346"/>
                    <a:pt x="227" y="953"/>
                  </a:cubicBezTo>
                  <a:cubicBezTo>
                    <a:pt x="227" y="548"/>
                    <a:pt x="560" y="215"/>
                    <a:pt x="953" y="215"/>
                  </a:cubicBezTo>
                  <a:close/>
                  <a:moveTo>
                    <a:pt x="953" y="1"/>
                  </a:moveTo>
                  <a:cubicBezTo>
                    <a:pt x="441" y="1"/>
                    <a:pt x="0" y="429"/>
                    <a:pt x="0" y="953"/>
                  </a:cubicBezTo>
                  <a:cubicBezTo>
                    <a:pt x="0" y="1465"/>
                    <a:pt x="441" y="1906"/>
                    <a:pt x="953" y="1906"/>
                  </a:cubicBezTo>
                  <a:cubicBezTo>
                    <a:pt x="1489" y="1906"/>
                    <a:pt x="1905" y="1489"/>
                    <a:pt x="1905" y="953"/>
                  </a:cubicBezTo>
                  <a:cubicBezTo>
                    <a:pt x="1905" y="429"/>
                    <a:pt x="1477"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9" name="Google Shape;1469;g1c6d3d28c99_0_63"/>
          <p:cNvGrpSpPr/>
          <p:nvPr/>
        </p:nvGrpSpPr>
        <p:grpSpPr>
          <a:xfrm>
            <a:off x="5572465" y="3599410"/>
            <a:ext cx="2961593" cy="1016038"/>
            <a:chOff x="3364708" y="2931275"/>
            <a:chExt cx="2504942" cy="859374"/>
          </a:xfrm>
        </p:grpSpPr>
        <p:sp>
          <p:nvSpPr>
            <p:cNvPr id="1470" name="Google Shape;1470;g1c6d3d28c99_0_63"/>
            <p:cNvSpPr/>
            <p:nvPr/>
          </p:nvSpPr>
          <p:spPr>
            <a:xfrm>
              <a:off x="3375392" y="3770265"/>
              <a:ext cx="2494242" cy="8384"/>
            </a:xfrm>
            <a:custGeom>
              <a:rect b="b" l="l" r="r" t="t"/>
              <a:pathLst>
                <a:path extrusionOk="0" h="299" w="88953">
                  <a:moveTo>
                    <a:pt x="156" y="1"/>
                  </a:moveTo>
                  <a:cubicBezTo>
                    <a:pt x="60" y="1"/>
                    <a:pt x="1" y="60"/>
                    <a:pt x="1" y="143"/>
                  </a:cubicBezTo>
                  <a:cubicBezTo>
                    <a:pt x="1" y="239"/>
                    <a:pt x="60" y="298"/>
                    <a:pt x="156" y="298"/>
                  </a:cubicBezTo>
                  <a:lnTo>
                    <a:pt x="88810" y="298"/>
                  </a:lnTo>
                  <a:cubicBezTo>
                    <a:pt x="88893" y="298"/>
                    <a:pt x="88952" y="239"/>
                    <a:pt x="88952" y="143"/>
                  </a:cubicBezTo>
                  <a:cubicBezTo>
                    <a:pt x="88952" y="60"/>
                    <a:pt x="88893" y="1"/>
                    <a:pt x="888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g1c6d3d28c99_0_63"/>
            <p:cNvSpPr/>
            <p:nvPr/>
          </p:nvSpPr>
          <p:spPr>
            <a:xfrm>
              <a:off x="3364708" y="3758908"/>
              <a:ext cx="31741" cy="31741"/>
            </a:xfrm>
            <a:custGeom>
              <a:rect b="b" l="l" r="r" t="t"/>
              <a:pathLst>
                <a:path extrusionOk="0" h="1132" w="1132">
                  <a:moveTo>
                    <a:pt x="560" y="1"/>
                  </a:moveTo>
                  <a:cubicBezTo>
                    <a:pt x="251" y="1"/>
                    <a:pt x="1" y="251"/>
                    <a:pt x="1" y="560"/>
                  </a:cubicBezTo>
                  <a:cubicBezTo>
                    <a:pt x="1" y="882"/>
                    <a:pt x="251" y="1132"/>
                    <a:pt x="560" y="1132"/>
                  </a:cubicBezTo>
                  <a:cubicBezTo>
                    <a:pt x="870" y="1132"/>
                    <a:pt x="1132" y="870"/>
                    <a:pt x="1132" y="560"/>
                  </a:cubicBezTo>
                  <a:cubicBezTo>
                    <a:pt x="1132" y="251"/>
                    <a:pt x="870" y="1"/>
                    <a:pt x="5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g1c6d3d28c99_0_63"/>
            <p:cNvSpPr/>
            <p:nvPr/>
          </p:nvSpPr>
          <p:spPr>
            <a:xfrm>
              <a:off x="3792054" y="3321888"/>
              <a:ext cx="2077596" cy="366931"/>
            </a:xfrm>
            <a:custGeom>
              <a:rect b="b" l="l" r="r" t="t"/>
              <a:pathLst>
                <a:path extrusionOk="0" h="13086" w="74094">
                  <a:moveTo>
                    <a:pt x="49352" y="0"/>
                  </a:moveTo>
                  <a:cubicBezTo>
                    <a:pt x="49257" y="0"/>
                    <a:pt x="49198" y="60"/>
                    <a:pt x="49198" y="155"/>
                  </a:cubicBezTo>
                  <a:lnTo>
                    <a:pt x="49198" y="12788"/>
                  </a:lnTo>
                  <a:lnTo>
                    <a:pt x="144" y="12788"/>
                  </a:lnTo>
                  <a:cubicBezTo>
                    <a:pt x="60" y="12788"/>
                    <a:pt x="1" y="12847"/>
                    <a:pt x="1" y="12931"/>
                  </a:cubicBezTo>
                  <a:cubicBezTo>
                    <a:pt x="1" y="13026"/>
                    <a:pt x="60" y="13085"/>
                    <a:pt x="144" y="13085"/>
                  </a:cubicBezTo>
                  <a:lnTo>
                    <a:pt x="49352" y="13085"/>
                  </a:lnTo>
                  <a:cubicBezTo>
                    <a:pt x="49436" y="13085"/>
                    <a:pt x="49495" y="13002"/>
                    <a:pt x="49495" y="12931"/>
                  </a:cubicBezTo>
                  <a:lnTo>
                    <a:pt x="49495" y="298"/>
                  </a:lnTo>
                  <a:lnTo>
                    <a:pt x="73951" y="298"/>
                  </a:lnTo>
                  <a:cubicBezTo>
                    <a:pt x="74034" y="298"/>
                    <a:pt x="74093" y="239"/>
                    <a:pt x="74093" y="155"/>
                  </a:cubicBezTo>
                  <a:cubicBezTo>
                    <a:pt x="74093" y="60"/>
                    <a:pt x="74034" y="0"/>
                    <a:pt x="739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1c6d3d28c99_0_63"/>
            <p:cNvSpPr/>
            <p:nvPr/>
          </p:nvSpPr>
          <p:spPr>
            <a:xfrm>
              <a:off x="4313226" y="3581632"/>
              <a:ext cx="1452276" cy="8384"/>
            </a:xfrm>
            <a:custGeom>
              <a:rect b="b" l="l" r="r" t="t"/>
              <a:pathLst>
                <a:path extrusionOk="0" h="299" w="51793">
                  <a:moveTo>
                    <a:pt x="143" y="1"/>
                  </a:moveTo>
                  <a:cubicBezTo>
                    <a:pt x="60" y="1"/>
                    <a:pt x="1" y="60"/>
                    <a:pt x="1" y="143"/>
                  </a:cubicBezTo>
                  <a:cubicBezTo>
                    <a:pt x="1" y="239"/>
                    <a:pt x="60" y="298"/>
                    <a:pt x="143" y="298"/>
                  </a:cubicBezTo>
                  <a:lnTo>
                    <a:pt x="51638" y="298"/>
                  </a:lnTo>
                  <a:cubicBezTo>
                    <a:pt x="51733" y="298"/>
                    <a:pt x="51793" y="239"/>
                    <a:pt x="51793" y="143"/>
                  </a:cubicBezTo>
                  <a:cubicBezTo>
                    <a:pt x="51793" y="60"/>
                    <a:pt x="51733" y="1"/>
                    <a:pt x="516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1c6d3d28c99_0_63"/>
            <p:cNvSpPr/>
            <p:nvPr/>
          </p:nvSpPr>
          <p:spPr>
            <a:xfrm>
              <a:off x="4302206" y="3569603"/>
              <a:ext cx="31741" cy="31741"/>
            </a:xfrm>
            <a:custGeom>
              <a:rect b="b" l="l" r="r" t="t"/>
              <a:pathLst>
                <a:path extrusionOk="0" h="1132" w="1132">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1c6d3d28c99_0_63"/>
            <p:cNvSpPr/>
            <p:nvPr/>
          </p:nvSpPr>
          <p:spPr>
            <a:xfrm>
              <a:off x="4300215" y="3567612"/>
              <a:ext cx="36087" cy="36087"/>
            </a:xfrm>
            <a:custGeom>
              <a:rect b="b" l="l" r="r" t="t"/>
              <a:pathLst>
                <a:path extrusionOk="0" h="1287" w="1287">
                  <a:moveTo>
                    <a:pt x="643" y="155"/>
                  </a:moveTo>
                  <a:cubicBezTo>
                    <a:pt x="905" y="155"/>
                    <a:pt x="1131" y="381"/>
                    <a:pt x="1131" y="643"/>
                  </a:cubicBezTo>
                  <a:cubicBezTo>
                    <a:pt x="1131" y="917"/>
                    <a:pt x="905" y="1132"/>
                    <a:pt x="643" y="1132"/>
                  </a:cubicBezTo>
                  <a:cubicBezTo>
                    <a:pt x="369" y="1132"/>
                    <a:pt x="155" y="917"/>
                    <a:pt x="155" y="643"/>
                  </a:cubicBezTo>
                  <a:cubicBezTo>
                    <a:pt x="155" y="381"/>
                    <a:pt x="369" y="155"/>
                    <a:pt x="643" y="155"/>
                  </a:cubicBezTo>
                  <a:close/>
                  <a:moveTo>
                    <a:pt x="643" y="0"/>
                  </a:moveTo>
                  <a:cubicBezTo>
                    <a:pt x="286" y="0"/>
                    <a:pt x="0" y="298"/>
                    <a:pt x="0" y="643"/>
                  </a:cubicBezTo>
                  <a:cubicBezTo>
                    <a:pt x="0" y="1001"/>
                    <a:pt x="298" y="1286"/>
                    <a:pt x="643" y="1286"/>
                  </a:cubicBezTo>
                  <a:cubicBezTo>
                    <a:pt x="1000" y="1286"/>
                    <a:pt x="1286" y="989"/>
                    <a:pt x="1286" y="643"/>
                  </a:cubicBezTo>
                  <a:cubicBezTo>
                    <a:pt x="1286" y="286"/>
                    <a:pt x="988" y="0"/>
                    <a:pt x="6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1c6d3d28c99_0_63"/>
            <p:cNvSpPr/>
            <p:nvPr/>
          </p:nvSpPr>
          <p:spPr>
            <a:xfrm>
              <a:off x="4087523" y="2931275"/>
              <a:ext cx="1025956" cy="577904"/>
            </a:xfrm>
            <a:custGeom>
              <a:rect b="b" l="l" r="r" t="t"/>
              <a:pathLst>
                <a:path extrusionOk="0" h="20610" w="36589">
                  <a:moveTo>
                    <a:pt x="36434" y="0"/>
                  </a:moveTo>
                  <a:cubicBezTo>
                    <a:pt x="36339" y="0"/>
                    <a:pt x="36279" y="60"/>
                    <a:pt x="36279" y="155"/>
                  </a:cubicBezTo>
                  <a:lnTo>
                    <a:pt x="36279" y="20312"/>
                  </a:lnTo>
                  <a:lnTo>
                    <a:pt x="144" y="20312"/>
                  </a:lnTo>
                  <a:cubicBezTo>
                    <a:pt x="60" y="20312"/>
                    <a:pt x="1" y="20372"/>
                    <a:pt x="1" y="20467"/>
                  </a:cubicBezTo>
                  <a:cubicBezTo>
                    <a:pt x="1" y="20550"/>
                    <a:pt x="60" y="20610"/>
                    <a:pt x="144" y="20610"/>
                  </a:cubicBezTo>
                  <a:lnTo>
                    <a:pt x="36446" y="20610"/>
                  </a:lnTo>
                  <a:cubicBezTo>
                    <a:pt x="36517" y="20610"/>
                    <a:pt x="36589" y="20550"/>
                    <a:pt x="36577" y="20467"/>
                  </a:cubicBezTo>
                  <a:lnTo>
                    <a:pt x="36577" y="155"/>
                  </a:lnTo>
                  <a:cubicBezTo>
                    <a:pt x="36577" y="60"/>
                    <a:pt x="36517" y="0"/>
                    <a:pt x="364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1c6d3d28c99_0_63"/>
            <p:cNvSpPr/>
            <p:nvPr/>
          </p:nvSpPr>
          <p:spPr>
            <a:xfrm>
              <a:off x="4069829" y="3481806"/>
              <a:ext cx="46771" cy="46771"/>
            </a:xfrm>
            <a:custGeom>
              <a:rect b="b" l="l" r="r" t="t"/>
              <a:pathLst>
                <a:path extrusionOk="0" h="1668" w="1668">
                  <a:moveTo>
                    <a:pt x="834" y="1"/>
                  </a:moveTo>
                  <a:cubicBezTo>
                    <a:pt x="370" y="1"/>
                    <a:pt x="1" y="370"/>
                    <a:pt x="1" y="834"/>
                  </a:cubicBezTo>
                  <a:cubicBezTo>
                    <a:pt x="1" y="1298"/>
                    <a:pt x="370" y="1667"/>
                    <a:pt x="834" y="1667"/>
                  </a:cubicBezTo>
                  <a:cubicBezTo>
                    <a:pt x="1299" y="1667"/>
                    <a:pt x="1668" y="1298"/>
                    <a:pt x="1668" y="834"/>
                  </a:cubicBezTo>
                  <a:cubicBezTo>
                    <a:pt x="1668" y="370"/>
                    <a:pt x="1299" y="1"/>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1c6d3d28c99_0_63"/>
            <p:cNvSpPr/>
            <p:nvPr/>
          </p:nvSpPr>
          <p:spPr>
            <a:xfrm>
              <a:off x="4066492" y="3478469"/>
              <a:ext cx="53444" cy="53444"/>
            </a:xfrm>
            <a:custGeom>
              <a:rect b="b" l="l" r="r" t="t"/>
              <a:pathLst>
                <a:path extrusionOk="0" h="1906" w="1906">
                  <a:moveTo>
                    <a:pt x="953" y="227"/>
                  </a:moveTo>
                  <a:cubicBezTo>
                    <a:pt x="1358" y="227"/>
                    <a:pt x="1680" y="548"/>
                    <a:pt x="1680" y="953"/>
                  </a:cubicBezTo>
                  <a:cubicBezTo>
                    <a:pt x="1680" y="1358"/>
                    <a:pt x="1358" y="1679"/>
                    <a:pt x="953" y="1679"/>
                  </a:cubicBezTo>
                  <a:cubicBezTo>
                    <a:pt x="549" y="1679"/>
                    <a:pt x="227" y="1358"/>
                    <a:pt x="227" y="953"/>
                  </a:cubicBezTo>
                  <a:cubicBezTo>
                    <a:pt x="227" y="548"/>
                    <a:pt x="549" y="227"/>
                    <a:pt x="953" y="227"/>
                  </a:cubicBezTo>
                  <a:close/>
                  <a:moveTo>
                    <a:pt x="953" y="1"/>
                  </a:moveTo>
                  <a:cubicBezTo>
                    <a:pt x="418" y="1"/>
                    <a:pt x="1" y="429"/>
                    <a:pt x="1" y="953"/>
                  </a:cubicBezTo>
                  <a:cubicBezTo>
                    <a:pt x="1" y="1465"/>
                    <a:pt x="429" y="1905"/>
                    <a:pt x="953" y="1905"/>
                  </a:cubicBezTo>
                  <a:cubicBezTo>
                    <a:pt x="1477" y="1905"/>
                    <a:pt x="1906" y="1465"/>
                    <a:pt x="1906" y="953"/>
                  </a:cubicBezTo>
                  <a:cubicBezTo>
                    <a:pt x="1906" y="429"/>
                    <a:pt x="1477"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1c6d3d28c99_0_63"/>
            <p:cNvSpPr/>
            <p:nvPr/>
          </p:nvSpPr>
          <p:spPr>
            <a:xfrm>
              <a:off x="4792981" y="3188664"/>
              <a:ext cx="242069" cy="242069"/>
            </a:xfrm>
            <a:custGeom>
              <a:rect b="b" l="l" r="r" t="t"/>
              <a:pathLst>
                <a:path extrusionOk="0" h="8633" w="8633">
                  <a:moveTo>
                    <a:pt x="8323" y="299"/>
                  </a:moveTo>
                  <a:lnTo>
                    <a:pt x="8323" y="8335"/>
                  </a:lnTo>
                  <a:lnTo>
                    <a:pt x="287" y="8335"/>
                  </a:lnTo>
                  <a:lnTo>
                    <a:pt x="287" y="299"/>
                  </a:lnTo>
                  <a:close/>
                  <a:moveTo>
                    <a:pt x="156" y="1"/>
                  </a:moveTo>
                  <a:cubicBezTo>
                    <a:pt x="60" y="1"/>
                    <a:pt x="1" y="60"/>
                    <a:pt x="1" y="156"/>
                  </a:cubicBezTo>
                  <a:lnTo>
                    <a:pt x="1" y="8490"/>
                  </a:lnTo>
                  <a:cubicBezTo>
                    <a:pt x="1" y="8573"/>
                    <a:pt x="60" y="8633"/>
                    <a:pt x="156" y="8633"/>
                  </a:cubicBezTo>
                  <a:lnTo>
                    <a:pt x="8490" y="8633"/>
                  </a:lnTo>
                  <a:cubicBezTo>
                    <a:pt x="8561" y="8633"/>
                    <a:pt x="8633" y="8573"/>
                    <a:pt x="8633" y="8490"/>
                  </a:cubicBezTo>
                  <a:lnTo>
                    <a:pt x="8633" y="156"/>
                  </a:lnTo>
                  <a:cubicBezTo>
                    <a:pt x="8633" y="60"/>
                    <a:pt x="8573" y="1"/>
                    <a:pt x="84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1c6d3d28c99_0_63"/>
            <p:cNvSpPr/>
            <p:nvPr/>
          </p:nvSpPr>
          <p:spPr>
            <a:xfrm>
              <a:off x="4725542" y="3121562"/>
              <a:ext cx="142583" cy="142920"/>
            </a:xfrm>
            <a:custGeom>
              <a:rect b="b" l="l" r="r" t="t"/>
              <a:pathLst>
                <a:path extrusionOk="0" h="5097" w="5085">
                  <a:moveTo>
                    <a:pt x="4787" y="298"/>
                  </a:moveTo>
                  <a:lnTo>
                    <a:pt x="4787" y="4799"/>
                  </a:lnTo>
                  <a:lnTo>
                    <a:pt x="298" y="4799"/>
                  </a:lnTo>
                  <a:lnTo>
                    <a:pt x="298" y="298"/>
                  </a:lnTo>
                  <a:close/>
                  <a:moveTo>
                    <a:pt x="144" y="1"/>
                  </a:moveTo>
                  <a:cubicBezTo>
                    <a:pt x="60" y="1"/>
                    <a:pt x="1" y="60"/>
                    <a:pt x="1" y="156"/>
                  </a:cubicBezTo>
                  <a:lnTo>
                    <a:pt x="1" y="4942"/>
                  </a:lnTo>
                  <a:cubicBezTo>
                    <a:pt x="1" y="5037"/>
                    <a:pt x="60" y="5097"/>
                    <a:pt x="144" y="5097"/>
                  </a:cubicBezTo>
                  <a:lnTo>
                    <a:pt x="4942" y="5097"/>
                  </a:lnTo>
                  <a:cubicBezTo>
                    <a:pt x="5025" y="5097"/>
                    <a:pt x="5085" y="5013"/>
                    <a:pt x="5085" y="4942"/>
                  </a:cubicBezTo>
                  <a:lnTo>
                    <a:pt x="5085" y="156"/>
                  </a:lnTo>
                  <a:cubicBezTo>
                    <a:pt x="5085" y="60"/>
                    <a:pt x="5025" y="1"/>
                    <a:pt x="49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1c6d3d28c99_0_63"/>
            <p:cNvSpPr/>
            <p:nvPr/>
          </p:nvSpPr>
          <p:spPr>
            <a:xfrm>
              <a:off x="3693910" y="3385317"/>
              <a:ext cx="142583" cy="142583"/>
            </a:xfrm>
            <a:custGeom>
              <a:rect b="b" l="l" r="r" t="t"/>
              <a:pathLst>
                <a:path extrusionOk="0" h="5085" w="5085">
                  <a:moveTo>
                    <a:pt x="4787" y="298"/>
                  </a:moveTo>
                  <a:lnTo>
                    <a:pt x="4787" y="4787"/>
                  </a:lnTo>
                  <a:lnTo>
                    <a:pt x="298" y="4787"/>
                  </a:lnTo>
                  <a:lnTo>
                    <a:pt x="298" y="298"/>
                  </a:lnTo>
                  <a:close/>
                  <a:moveTo>
                    <a:pt x="143" y="1"/>
                  </a:moveTo>
                  <a:cubicBezTo>
                    <a:pt x="60" y="1"/>
                    <a:pt x="0" y="60"/>
                    <a:pt x="0" y="144"/>
                  </a:cubicBezTo>
                  <a:lnTo>
                    <a:pt x="0" y="4942"/>
                  </a:lnTo>
                  <a:cubicBezTo>
                    <a:pt x="0" y="5037"/>
                    <a:pt x="60" y="5085"/>
                    <a:pt x="143" y="5085"/>
                  </a:cubicBezTo>
                  <a:lnTo>
                    <a:pt x="4942" y="5085"/>
                  </a:lnTo>
                  <a:cubicBezTo>
                    <a:pt x="5025" y="5085"/>
                    <a:pt x="5084" y="5037"/>
                    <a:pt x="5084" y="4942"/>
                  </a:cubicBezTo>
                  <a:lnTo>
                    <a:pt x="5084" y="144"/>
                  </a:lnTo>
                  <a:cubicBezTo>
                    <a:pt x="5084" y="60"/>
                    <a:pt x="5025" y="1"/>
                    <a:pt x="49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g1c6d3d28c99_0_205"/>
          <p:cNvSpPr txBox="1"/>
          <p:nvPr>
            <p:ph idx="4294967295" type="subTitle"/>
          </p:nvPr>
        </p:nvSpPr>
        <p:spPr>
          <a:xfrm>
            <a:off x="762325" y="1663475"/>
            <a:ext cx="4501500" cy="223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sz="1500"/>
              <a:t>Sedangkan stack atau biasa diartikan tumpukan, adalah struktur data linier yang mengikuti prinsip </a:t>
            </a:r>
            <a:r>
              <a:rPr i="1" lang="en" sz="1500"/>
              <a:t>Last In First Out</a:t>
            </a:r>
            <a:r>
              <a:rPr lang="en" sz="1500"/>
              <a:t> (LIFO). Dimana elemen yang terakhir disimpan dalam stack, menjadi elemen yang pertama diambil. Untuk meletakkan sebuah elemen pada bagian atas dari stack, maka dilakukan operasi push. Sedangkan untuk memindahkan sebuah elemen dari tempat atas tersebut dalam sebuah stack, maka dilakukan operasi pop.</a:t>
            </a:r>
            <a:endParaRPr sz="15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chemeClr val="dk1"/>
              </a:buClr>
              <a:buSzPts val="1400"/>
              <a:buFont typeface="Barlow"/>
              <a:buNone/>
            </a:pPr>
            <a:r>
              <a:t/>
            </a:r>
            <a:endParaRPr/>
          </a:p>
        </p:txBody>
      </p:sp>
      <p:pic>
        <p:nvPicPr>
          <p:cNvPr id="1487" name="Google Shape;1487;g1c6d3d28c99_0_205"/>
          <p:cNvPicPr preferRelativeResize="0"/>
          <p:nvPr/>
        </p:nvPicPr>
        <p:blipFill rotWithShape="1">
          <a:blip r:embed="rId3">
            <a:alphaModFix/>
          </a:blip>
          <a:srcRect b="0" l="21845" r="21851" t="0"/>
          <a:stretch/>
        </p:blipFill>
        <p:spPr>
          <a:xfrm>
            <a:off x="5429925" y="1359950"/>
            <a:ext cx="2803800" cy="2801100"/>
          </a:xfrm>
          <a:prstGeom prst="ellipse">
            <a:avLst/>
          </a:prstGeom>
          <a:noFill/>
          <a:ln cap="flat" cmpd="sng" w="19050">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g1c6d3d28c99_0_211"/>
          <p:cNvSpPr txBox="1"/>
          <p:nvPr>
            <p:ph idx="1" type="body"/>
          </p:nvPr>
        </p:nvSpPr>
        <p:spPr>
          <a:xfrm>
            <a:off x="4959825" y="1673700"/>
            <a:ext cx="3392700" cy="1796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n" sz="1500"/>
              <a:t>Dari gambar di samping, bisa dilihat bahwa meskipun elemen ke-3 adalah yang paling terakhir ditambahkan, namun elemen tersebut justru yang pertama dihapus. Operasi inilah yang kemudian disebut sebagai prinsip operasi LIFO (</a:t>
            </a:r>
            <a:r>
              <a:rPr i="1" lang="en" sz="1500"/>
              <a:t>Last In First Out</a:t>
            </a:r>
            <a:r>
              <a:rPr lang="en" sz="1500"/>
              <a:t>).</a:t>
            </a:r>
            <a:endParaRPr/>
          </a:p>
        </p:txBody>
      </p:sp>
      <p:pic>
        <p:nvPicPr>
          <p:cNvPr id="1493" name="Google Shape;1493;g1c6d3d28c99_0_211"/>
          <p:cNvPicPr preferRelativeResize="0"/>
          <p:nvPr/>
        </p:nvPicPr>
        <p:blipFill rotWithShape="1">
          <a:blip r:embed="rId3">
            <a:alphaModFix/>
          </a:blip>
          <a:srcRect b="0" l="14390" r="0" t="0"/>
          <a:stretch/>
        </p:blipFill>
        <p:spPr>
          <a:xfrm>
            <a:off x="989925" y="1474338"/>
            <a:ext cx="3204550" cy="219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Raisah Farida</dc:creator>
</cp:coreProperties>
</file>