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3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0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3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3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5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2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2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74DB44-4E8F-4AF9-9D63-381EA3BC2188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BCEB19-07FC-424E-BE88-919833430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2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85D2-315A-4957-B682-77CACCA54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2570163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0542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76B2-3315-4A02-B802-A96F6781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Operational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C1F-1739-4074-BEC4-BB2AC8FA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Real-time inventory management</a:t>
            </a:r>
          </a:p>
          <a:p>
            <a:r>
              <a:rPr lang="en-US" altLang="en-US" dirty="0"/>
              <a:t>Provides notification of low stock to managers</a:t>
            </a:r>
          </a:p>
          <a:p>
            <a:r>
              <a:rPr lang="en-US" altLang="en-US" dirty="0"/>
              <a:t>Helps ensure that popular items remain in stock</a:t>
            </a:r>
          </a:p>
          <a:p>
            <a:r>
              <a:rPr lang="en-US" altLang="en-US" dirty="0"/>
              <a:t>Does not automate restocking</a:t>
            </a:r>
          </a:p>
          <a:p>
            <a:r>
              <a:rPr lang="en-US" altLang="en-US" dirty="0"/>
              <a:t>Does not interpret sales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6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1638-FE25-4331-9425-F3BF94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Condensed" panose="020B0502040204020203" pitchFamily="34" charset="0"/>
              </a:rPr>
              <a:t>System Requirements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2AF8-4194-4DB7-9198-299F8D2F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Bahnschrift Condensed" panose="020B0502040204020203" pitchFamily="34" charset="0"/>
              </a:rPr>
              <a:t>Database server (MySQL)</a:t>
            </a:r>
          </a:p>
          <a:p>
            <a:r>
              <a:rPr lang="en-US" altLang="en-US" dirty="0">
                <a:latin typeface="Bahnschrift Condensed" panose="020B0502040204020203" pitchFamily="34" charset="0"/>
              </a:rPr>
              <a:t>Web server (WAMP)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40CC-250C-47BC-86CB-FDE67E9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ahnschrift Condensed" panose="020B0502040204020203" pitchFamily="34" charset="0"/>
              </a:rPr>
              <a:t>Architecture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C095-50A1-4D66-87B1-16124E0D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Bahnschrift Condensed" panose="020B0502040204020203" pitchFamily="34" charset="0"/>
              </a:rPr>
              <a:t>Client-Server (2 different clients)</a:t>
            </a:r>
          </a:p>
          <a:p>
            <a:r>
              <a:rPr lang="en-US" altLang="en-US" dirty="0">
                <a:latin typeface="Bahnschrift Condensed" panose="020B0502040204020203" pitchFamily="34" charset="0"/>
              </a:rPr>
              <a:t>All data at the server</a:t>
            </a:r>
          </a:p>
          <a:p>
            <a:r>
              <a:rPr lang="en-US" altLang="en-US" dirty="0">
                <a:latin typeface="Bahnschrift Condensed" panose="020B0502040204020203" pitchFamily="34" charset="0"/>
              </a:rPr>
              <a:t>Emulated Cash Register Client</a:t>
            </a:r>
          </a:p>
          <a:p>
            <a:r>
              <a:rPr lang="en-US" altLang="en-US" dirty="0">
                <a:latin typeface="Bahnschrift Condensed" panose="020B0502040204020203" pitchFamily="34" charset="0"/>
              </a:rPr>
              <a:t>Stock Manager Client web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21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4EFD-1666-48C4-AD9E-DF2AB9A7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FBC5-B5C6-4F68-BE54-BF4FC015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58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Century Gothic</vt:lpstr>
      <vt:lpstr>Wingdings 3</vt:lpstr>
      <vt:lpstr>Ion Boardroom</vt:lpstr>
      <vt:lpstr>INVENTORY MANAGEMENT SYSTEM</vt:lpstr>
      <vt:lpstr>Operational Concepts</vt:lpstr>
      <vt:lpstr>System Requirements</vt:lpstr>
      <vt:lpstr>Architecture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Sourabh Chougale</dc:creator>
  <cp:lastModifiedBy>Sourabh Chougale</cp:lastModifiedBy>
  <cp:revision>5</cp:revision>
  <dcterms:created xsi:type="dcterms:W3CDTF">2019-10-17T15:15:07Z</dcterms:created>
  <dcterms:modified xsi:type="dcterms:W3CDTF">2019-10-17T16:56:30Z</dcterms:modified>
</cp:coreProperties>
</file>