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71" r:id="rId5"/>
    <p:sldId id="260" r:id="rId6"/>
    <p:sldId id="265" r:id="rId7"/>
    <p:sldId id="267" r:id="rId8"/>
    <p:sldId id="261" r:id="rId9"/>
    <p:sldId id="264" r:id="rId10"/>
    <p:sldId id="266" r:id="rId11"/>
    <p:sldId id="269" r:id="rId12"/>
    <p:sldId id="270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16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E99B1-9182-44F7-8D1F-F62E90782A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C79BF-BAB5-4E4D-9EC3-5B1CEC7A01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数据结构与算法</a:t>
            </a:r>
            <a:br>
              <a:rPr lang="en-US" altLang="zh-CN" b="1" dirty="0" smtClean="0"/>
            </a:br>
            <a:r>
              <a:rPr lang="zh-CN" altLang="en-US" b="1" dirty="0" smtClean="0"/>
              <a:t>集中实习</a:t>
            </a:r>
            <a:r>
              <a:rPr lang="zh-CN" altLang="en-US" b="1" dirty="0"/>
              <a:t>示例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50777"/>
            <a:ext cx="6858000" cy="549823"/>
          </a:xfrm>
        </p:spPr>
        <p:txBody>
          <a:bodyPr/>
          <a:lstStyle/>
          <a:p>
            <a:r>
              <a:rPr lang="en-US" altLang="zh-CN" b="1" dirty="0" smtClean="0"/>
              <a:t>2021</a:t>
            </a:r>
            <a:r>
              <a:rPr lang="zh-CN" altLang="en-US" b="1" dirty="0" smtClean="0"/>
              <a:t>年</a:t>
            </a:r>
            <a:r>
              <a:rPr lang="en-US" altLang="zh-CN" b="1" dirty="0"/>
              <a:t>4</a:t>
            </a:r>
            <a:r>
              <a:rPr lang="zh-CN" altLang="en-US" b="1" dirty="0" smtClean="0"/>
              <a:t>月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1" y="695325"/>
            <a:ext cx="1105535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1715678" y="3761295"/>
            <a:ext cx="3148553" cy="22624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5765310">
            <a:off x="2686638" y="2875599"/>
            <a:ext cx="1036949" cy="669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24509" y="2262433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根据注释理解修改此部分代码，将最短路径上的点加到图中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"/>
            <a:ext cx="114617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1715678" y="3648173"/>
            <a:ext cx="3148553" cy="23755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5765310">
            <a:off x="2854717" y="2724493"/>
            <a:ext cx="733023" cy="669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24509" y="2262433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根据注释理解修改此部分代码，将最短路径上的点连接起来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百度地图显示最</a:t>
            </a:r>
            <a:r>
              <a:rPr lang="zh-CN" altLang="en-US" dirty="0"/>
              <a:t>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9418"/>
            <a:ext cx="7886700" cy="4597545"/>
          </a:xfrm>
        </p:spPr>
        <p:txBody>
          <a:bodyPr/>
          <a:lstStyle/>
          <a:p>
            <a:r>
              <a:rPr lang="zh-CN" altLang="en-US" dirty="0" smtClean="0"/>
              <a:t>例如：起点</a:t>
            </a:r>
            <a:r>
              <a:rPr lang="en-US" altLang="zh-CN" dirty="0" smtClean="0"/>
              <a:t>Beijing</a:t>
            </a:r>
            <a:r>
              <a:rPr lang="zh-CN" altLang="en-US" dirty="0" smtClean="0"/>
              <a:t>终点</a:t>
            </a:r>
            <a:r>
              <a:rPr lang="en-US" altLang="zh-CN" dirty="0" smtClean="0"/>
              <a:t>London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5862" y="2731093"/>
            <a:ext cx="5655986" cy="3032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91" y="2338192"/>
            <a:ext cx="7357017" cy="4204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6521" y="1910539"/>
            <a:ext cx="4758783" cy="82199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世界各个城市的经纬度</a:t>
            </a:r>
            <a:endParaRPr lang="en-US" altLang="zh-CN" dirty="0" smtClean="0"/>
          </a:p>
          <a:p>
            <a:r>
              <a:rPr lang="zh-CN" altLang="en-US" dirty="0" smtClean="0"/>
              <a:t>城市之间来往的票价和时间权重</a:t>
            </a: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628650" y="4290781"/>
            <a:ext cx="4758783" cy="82199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1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r="74094"/>
          <a:stretch>
            <a:fillRect/>
          </a:stretch>
        </p:blipFill>
        <p:spPr>
          <a:xfrm>
            <a:off x="538186" y="1876430"/>
            <a:ext cx="2469855" cy="9941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8186" y="2952385"/>
            <a:ext cx="7676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.csv</a:t>
            </a:r>
            <a:r>
              <a:rPr lang="zh-CN" altLang="en-US" sz="2400" dirty="0" smtClean="0">
                <a:solidFill>
                  <a:schemeClr val="bg1"/>
                </a:solidFill>
              </a:rPr>
              <a:t>文件</a:t>
            </a:r>
            <a:r>
              <a:rPr lang="zh-CN" altLang="en-US" sz="2400" dirty="0">
                <a:solidFill>
                  <a:schemeClr val="bg1"/>
                </a:solidFill>
              </a:rPr>
              <a:t>以纯文本形式存储表格数据（数字和文本）</a:t>
            </a:r>
            <a:r>
              <a:rPr lang="zh-CN" altLang="en-US" sz="2400" dirty="0" smtClean="0">
                <a:solidFill>
                  <a:schemeClr val="bg1"/>
                </a:solidFill>
              </a:rPr>
              <a:t>。纯文本意味着该文件</a:t>
            </a:r>
            <a:r>
              <a:rPr lang="zh-CN" altLang="en-US" sz="2400" dirty="0">
                <a:solidFill>
                  <a:schemeClr val="bg1"/>
                </a:solidFill>
              </a:rPr>
              <a:t>是一个字符序列，不含必须像二进制数字那样被解读的数据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每</a:t>
            </a:r>
            <a:r>
              <a:rPr lang="zh-CN" altLang="en-US" sz="2400" dirty="0"/>
              <a:t>条记录由字段组成，字段间的分隔符是其它字符或字符串，最常见的是逗号或制表符</a:t>
            </a:r>
            <a:r>
              <a:rPr lang="zh-CN" altLang="en-US" sz="2400" dirty="0" smtClean="0"/>
              <a:t>。例如下图是</a:t>
            </a:r>
            <a:r>
              <a:rPr lang="en-US" altLang="zh-CN" sz="2400" dirty="0" smtClean="0"/>
              <a:t>cities.csv</a:t>
            </a:r>
            <a:r>
              <a:rPr lang="zh-CN" altLang="en-US" sz="2400" dirty="0" smtClean="0"/>
              <a:t>中三条记录：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93" y="5711824"/>
            <a:ext cx="5443225" cy="1013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57" y="0"/>
            <a:ext cx="7886700" cy="1032095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数据格式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440" y="829791"/>
            <a:ext cx="8664052" cy="5227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cities.csv</a:t>
            </a:r>
            <a:r>
              <a:rPr lang="zh-CN" altLang="en-US" dirty="0" smtClean="0"/>
              <a:t>：世界各城市经纬度文件。文件中每条记录的格式为（一行一条记录）：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国名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城市名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维度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经度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换行</a:t>
            </a:r>
            <a:r>
              <a:rPr lang="en-US" altLang="zh-CN" dirty="0" smtClean="0"/>
              <a:t>\n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en-US" altLang="zh-CN" dirty="0" smtClean="0"/>
              <a:t>routes.csv</a:t>
            </a:r>
            <a:r>
              <a:rPr lang="zh-CN" altLang="en-US" dirty="0" smtClean="0"/>
              <a:t>：</a:t>
            </a:r>
            <a:r>
              <a:rPr lang="zh-CN" altLang="en-US" dirty="0"/>
              <a:t>城市之间来往的票价和时间</a:t>
            </a:r>
            <a:r>
              <a:rPr lang="zh-CN" altLang="en-US" dirty="0" smtClean="0"/>
              <a:t>权重。</a:t>
            </a:r>
            <a:r>
              <a:rPr lang="zh-CN" altLang="en-US" dirty="0"/>
              <a:t>文件中每条记录的格式为（一行一条记录）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起点城市</a:t>
            </a:r>
            <a:r>
              <a:rPr lang="en-US" altLang="zh-CN" dirty="0" smtClean="0"/>
              <a:t>,</a:t>
            </a:r>
            <a:r>
              <a:rPr lang="zh-CN" altLang="en-US" dirty="0" smtClean="0"/>
              <a:t>终点城市</a:t>
            </a:r>
            <a:r>
              <a:rPr lang="en-US" altLang="zh-CN" dirty="0" smtClean="0"/>
              <a:t>,</a:t>
            </a:r>
            <a:r>
              <a:rPr lang="zh-CN" altLang="en-US" dirty="0" smtClean="0"/>
              <a:t>交通方式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通勤时间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成本，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 smtClean="0"/>
              <a:t>其他信息</a:t>
            </a:r>
            <a:r>
              <a:rPr lang="en-US" altLang="zh-CN" dirty="0"/>
              <a:t>(</a:t>
            </a:r>
            <a:r>
              <a:rPr lang="zh-CN" altLang="en-US" dirty="0"/>
              <a:t>换行</a:t>
            </a:r>
            <a:r>
              <a:rPr lang="en-US" altLang="zh-CN" dirty="0"/>
              <a:t>\n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94" y="2245086"/>
            <a:ext cx="5531346" cy="99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9" y="5560620"/>
            <a:ext cx="8664053" cy="66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读取</a:t>
            </a:r>
            <a:r>
              <a:rPr lang="zh-CN" altLang="en-US" sz="4000" dirty="0"/>
              <a:t>并存入</a:t>
            </a:r>
            <a:r>
              <a:rPr lang="en-US" altLang="zh-CN" sz="4000" dirty="0" smtClean="0"/>
              <a:t>CSV</a:t>
            </a:r>
            <a:r>
              <a:rPr lang="zh-CN" altLang="en-US" sz="4000" dirty="0"/>
              <a:t>格式数据文件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b="35862"/>
          <a:stretch>
            <a:fillRect/>
          </a:stretch>
        </p:blipFill>
        <p:spPr>
          <a:xfrm>
            <a:off x="326809" y="1415116"/>
            <a:ext cx="4768972" cy="33965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470" y="1486136"/>
            <a:ext cx="4006928" cy="491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558862"/>
            <a:ext cx="4407971" cy="27468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744" y="1362391"/>
            <a:ext cx="4773343" cy="5495609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66100" y="23329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读取</a:t>
            </a:r>
            <a:r>
              <a:rPr lang="zh-CN" altLang="en-US" sz="4000" dirty="0"/>
              <a:t>并存入</a:t>
            </a:r>
            <a:r>
              <a:rPr lang="en-US" altLang="zh-CN" sz="4000" dirty="0" smtClean="0"/>
              <a:t>CSV</a:t>
            </a:r>
            <a:r>
              <a:rPr lang="zh-CN" altLang="en-US" sz="4000" dirty="0"/>
              <a:t>格式数据文件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创建邻接</a:t>
            </a:r>
            <a:r>
              <a:rPr lang="zh-CN" altLang="en-US" dirty="0"/>
              <a:t>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567" y="1785097"/>
            <a:ext cx="6062459" cy="25919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5" y="4377019"/>
            <a:ext cx="2815268" cy="1447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初始化邻接矩阵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t="1" b="-3485"/>
          <a:stretch>
            <a:fillRect/>
          </a:stretch>
        </p:blipFill>
        <p:spPr>
          <a:xfrm>
            <a:off x="628650" y="1453101"/>
            <a:ext cx="4955404" cy="54048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419" y="1775787"/>
            <a:ext cx="4771581" cy="2005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150895"/>
            <a:ext cx="8071730" cy="1325563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最短路径算法（参考</a:t>
            </a:r>
            <a:r>
              <a:rPr lang="zh-CN" altLang="en-US" sz="2800" dirty="0" smtClean="0"/>
              <a:t>课本，注意本实例可以分别从时间最短和成本最低两个方面考虑）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188" y="841280"/>
            <a:ext cx="7194438" cy="597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输出最短路径到百度地图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79418"/>
            <a:ext cx="8053437" cy="51230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输入起点终点，利用迪杰斯特拉算法算出最短路径后，将经过的城市以及路线显示在百度地图上</a:t>
            </a:r>
            <a:r>
              <a:rPr lang="en-US" altLang="zh-CN" dirty="0" smtClean="0"/>
              <a:t>(</a:t>
            </a:r>
            <a:r>
              <a:rPr lang="zh-CN" altLang="en-US" dirty="0" smtClean="0"/>
              <a:t>保存到</a:t>
            </a:r>
            <a:r>
              <a:rPr lang="en-US" altLang="zh-CN" dirty="0"/>
              <a:t>graph.html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参考示例：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lbsyun.baidu.com/jsdemo.htm</a:t>
            </a:r>
            <a:endParaRPr lang="en-US" altLang="zh-CN" dirty="0" smtClean="0"/>
          </a:p>
          <a:p>
            <a:r>
              <a:rPr lang="zh-CN" altLang="en-US" dirty="0" smtClean="0"/>
              <a:t>添加点             ：覆盖物示例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添加多个点示例</a:t>
            </a:r>
            <a:endParaRPr lang="en-US" altLang="zh-CN" dirty="0" smtClean="0"/>
          </a:p>
          <a:p>
            <a:r>
              <a:rPr lang="zh-CN" altLang="en-US" dirty="0" smtClean="0"/>
              <a:t>画</a:t>
            </a:r>
            <a:r>
              <a:rPr lang="zh-CN" altLang="en-US" dirty="0"/>
              <a:t>线：覆盖物示例 </a:t>
            </a:r>
            <a:r>
              <a:rPr lang="en-US" altLang="zh-CN" dirty="0"/>
              <a:t>-&gt; </a:t>
            </a:r>
            <a:r>
              <a:rPr lang="zh-CN" altLang="en-US" dirty="0" smtClean="0"/>
              <a:t>设置线、面可编辑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29165" t="33735" r="25691" b="28706"/>
          <a:stretch>
            <a:fillRect/>
          </a:stretch>
        </p:blipFill>
        <p:spPr>
          <a:xfrm>
            <a:off x="2328421" y="3231786"/>
            <a:ext cx="575034" cy="654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57" y="4547537"/>
            <a:ext cx="2819327" cy="2037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645</Words>
  <Application>WPS 演示</Application>
  <PresentationFormat>全屏显示(4:3)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等线 Light</vt:lpstr>
      <vt:lpstr>Calibri Light</vt:lpstr>
      <vt:lpstr>Calibri</vt:lpstr>
      <vt:lpstr>等线</vt:lpstr>
      <vt:lpstr>微软雅黑</vt:lpstr>
      <vt:lpstr>Arial Unicode MS</vt:lpstr>
      <vt:lpstr>Office 主题​​</vt:lpstr>
      <vt:lpstr>数据结构与算法 集中实习示例</vt:lpstr>
      <vt:lpstr>一、数据</vt:lpstr>
      <vt:lpstr>数据格式</vt:lpstr>
      <vt:lpstr>读取并存入CSV格式数据文件</vt:lpstr>
      <vt:lpstr>读取并存入CSV格式数据文件</vt:lpstr>
      <vt:lpstr>创建邻接表</vt:lpstr>
      <vt:lpstr>初始化邻接矩阵</vt:lpstr>
      <vt:lpstr>最短路径算法（参考课本，注意本实例可以分别从时间最短和成本最低两个方面考虑）</vt:lpstr>
      <vt:lpstr>输出最短路径到百度地图</vt:lpstr>
      <vt:lpstr>PowerPoint 演示文稿</vt:lpstr>
      <vt:lpstr>PowerPoint 演示文稿</vt:lpstr>
      <vt:lpstr>百度地图显示最短路径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集中实习</dc:title>
  <dc:creator>大卫 Y</dc:creator>
  <cp:lastModifiedBy>mwz</cp:lastModifiedBy>
  <cp:revision>40</cp:revision>
  <dcterms:created xsi:type="dcterms:W3CDTF">2019-06-12T02:03:00Z</dcterms:created>
  <dcterms:modified xsi:type="dcterms:W3CDTF">2021-05-15T03:52:01Z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