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78" r:id="rId6"/>
    <p:sldId id="259" r:id="rId7"/>
    <p:sldId id="260" r:id="rId8"/>
    <p:sldId id="282" r:id="rId9"/>
    <p:sldId id="261" r:id="rId10"/>
    <p:sldId id="262" r:id="rId11"/>
    <p:sldId id="264" r:id="rId12"/>
    <p:sldId id="265" r:id="rId13"/>
    <p:sldId id="266" r:id="rId14"/>
    <p:sldId id="303" r:id="rId15"/>
    <p:sldId id="304" r:id="rId16"/>
    <p:sldId id="305" r:id="rId17"/>
    <p:sldId id="306" r:id="rId18"/>
    <p:sldId id="307" r:id="rId19"/>
    <p:sldId id="308" r:id="rId20"/>
    <p:sldId id="309" r:id="rId21"/>
    <p:sldId id="310" r:id="rId22"/>
    <p:sldId id="311" r:id="rId23"/>
    <p:sldId id="312" r:id="rId24"/>
    <p:sldId id="267" r:id="rId25"/>
    <p:sldId id="268" r:id="rId26"/>
    <p:sldId id="313" r:id="rId27"/>
    <p:sldId id="270" r:id="rId28"/>
    <p:sldId id="272" r:id="rId29"/>
    <p:sldId id="314" r:id="rId30"/>
    <p:sldId id="273" r:id="rId31"/>
  </p:sldIdLst>
  <p:sldSz cx="9144000" cy="5143500" type="screen16x9"/>
  <p:notesSz cx="6858000" cy="9144000"/>
  <p:embeddedFontLst>
    <p:embeddedFont>
      <p:font typeface="Ubuntu" panose="020B0504030602030204"/>
      <p:regular r:id="rId35"/>
    </p:embeddedFont>
    <p:embeddedFont>
      <p:font typeface="黑体" panose="02010609060101010101" charset="-122"/>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R="0" lvl="1"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2pPr>
    <a:lvl3pPr marR="0" lvl="2"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3pPr>
    <a:lvl4pPr marR="0" lvl="3"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4pPr>
    <a:lvl5pPr marR="0" lvl="4"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6pPr>
    <a:lvl7pPr marR="0" lvl="6"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7pPr>
    <a:lvl8pPr marR="0" lvl="7"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8pPr>
    <a:lvl9pPr marR="0" lvl="8"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1" d="100"/>
          <a:sy n="131" d="100"/>
        </p:scale>
        <p:origin x="138" y="864"/>
      </p:cViewPr>
      <p:guideLst>
        <p:guide orient="horz" pos="160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R="0" lvl="1"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2pPr>
    <a:lvl3pPr marR="0" lvl="2"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3pPr>
    <a:lvl4pPr marR="0" lvl="3"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4pPr>
    <a:lvl5pPr marR="0" lvl="4"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6pPr>
    <a:lvl7pPr marR="0" lvl="6"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7pPr>
    <a:lvl8pPr marR="0" lvl="7"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8pPr>
    <a:lvl9pPr marR="0" lvl="8"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5"/>
        <p:cNvGrpSpPr/>
        <p:nvPr/>
      </p:nvGrpSpPr>
      <p:grpSpPr>
        <a:xfrm>
          <a:off x="0" y="0"/>
          <a:ext cx="0" cy="0"/>
          <a:chOff x="0" y="0"/>
          <a:chExt cx="0" cy="0"/>
        </a:xfrm>
      </p:grpSpPr>
      <p:sp>
        <p:nvSpPr>
          <p:cNvPr id="686" name="Google Shape;6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4"/>
        <p:cNvGrpSpPr/>
        <p:nvPr/>
      </p:nvGrpSpPr>
      <p:grpSpPr>
        <a:xfrm>
          <a:off x="0" y="0"/>
          <a:ext cx="0" cy="0"/>
          <a:chOff x="0" y="0"/>
          <a:chExt cx="0" cy="0"/>
        </a:xfrm>
      </p:grpSpPr>
      <p:sp>
        <p:nvSpPr>
          <p:cNvPr id="1295" name="Google Shape;1295;g8582fade1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582fade1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0"/>
        <p:cNvGrpSpPr/>
        <p:nvPr/>
      </p:nvGrpSpPr>
      <p:grpSpPr>
        <a:xfrm>
          <a:off x="0" y="0"/>
          <a:ext cx="0" cy="0"/>
          <a:chOff x="0" y="0"/>
          <a:chExt cx="0" cy="0"/>
        </a:xfrm>
      </p:grpSpPr>
      <p:sp>
        <p:nvSpPr>
          <p:cNvPr id="1391" name="Google Shape;1391;g8582fade1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8582fade1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0"/>
        <p:cNvGrpSpPr/>
        <p:nvPr/>
      </p:nvGrpSpPr>
      <p:grpSpPr>
        <a:xfrm>
          <a:off x="0" y="0"/>
          <a:ext cx="0" cy="0"/>
          <a:chOff x="0" y="0"/>
          <a:chExt cx="0" cy="0"/>
        </a:xfrm>
      </p:grpSpPr>
      <p:sp>
        <p:nvSpPr>
          <p:cNvPr id="1391" name="Google Shape;1391;g8582fade1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8582fade1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0"/>
        <p:cNvGrpSpPr/>
        <p:nvPr/>
      </p:nvGrpSpPr>
      <p:grpSpPr>
        <a:xfrm>
          <a:off x="0" y="0"/>
          <a:ext cx="0" cy="0"/>
          <a:chOff x="0" y="0"/>
          <a:chExt cx="0" cy="0"/>
        </a:xfrm>
      </p:grpSpPr>
      <p:sp>
        <p:nvSpPr>
          <p:cNvPr id="1391" name="Google Shape;1391;g8582fade1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8582fade1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0"/>
        <p:cNvGrpSpPr/>
        <p:nvPr/>
      </p:nvGrpSpPr>
      <p:grpSpPr>
        <a:xfrm>
          <a:off x="0" y="0"/>
          <a:ext cx="0" cy="0"/>
          <a:chOff x="0" y="0"/>
          <a:chExt cx="0" cy="0"/>
        </a:xfrm>
      </p:grpSpPr>
      <p:sp>
        <p:nvSpPr>
          <p:cNvPr id="1391" name="Google Shape;1391;g8582fade1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8582fade1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0"/>
        <p:cNvGrpSpPr/>
        <p:nvPr/>
      </p:nvGrpSpPr>
      <p:grpSpPr>
        <a:xfrm>
          <a:off x="0" y="0"/>
          <a:ext cx="0" cy="0"/>
          <a:chOff x="0" y="0"/>
          <a:chExt cx="0" cy="0"/>
        </a:xfrm>
      </p:grpSpPr>
      <p:sp>
        <p:nvSpPr>
          <p:cNvPr id="1391" name="Google Shape;1391;g8582fade1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8582fade1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0"/>
        <p:cNvGrpSpPr/>
        <p:nvPr/>
      </p:nvGrpSpPr>
      <p:grpSpPr>
        <a:xfrm>
          <a:off x="0" y="0"/>
          <a:ext cx="0" cy="0"/>
          <a:chOff x="0" y="0"/>
          <a:chExt cx="0" cy="0"/>
        </a:xfrm>
      </p:grpSpPr>
      <p:sp>
        <p:nvSpPr>
          <p:cNvPr id="1391" name="Google Shape;1391;g8582fade1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8582fade1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0"/>
        <p:cNvGrpSpPr/>
        <p:nvPr/>
      </p:nvGrpSpPr>
      <p:grpSpPr>
        <a:xfrm>
          <a:off x="0" y="0"/>
          <a:ext cx="0" cy="0"/>
          <a:chOff x="0" y="0"/>
          <a:chExt cx="0" cy="0"/>
        </a:xfrm>
      </p:grpSpPr>
      <p:sp>
        <p:nvSpPr>
          <p:cNvPr id="1391" name="Google Shape;1391;g8582fade1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8582fade1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0"/>
        <p:cNvGrpSpPr/>
        <p:nvPr/>
      </p:nvGrpSpPr>
      <p:grpSpPr>
        <a:xfrm>
          <a:off x="0" y="0"/>
          <a:ext cx="0" cy="0"/>
          <a:chOff x="0" y="0"/>
          <a:chExt cx="0" cy="0"/>
        </a:xfrm>
      </p:grpSpPr>
      <p:sp>
        <p:nvSpPr>
          <p:cNvPr id="1391" name="Google Shape;1391;g8582fade1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8582fade1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0"/>
        <p:cNvGrpSpPr/>
        <p:nvPr/>
      </p:nvGrpSpPr>
      <p:grpSpPr>
        <a:xfrm>
          <a:off x="0" y="0"/>
          <a:ext cx="0" cy="0"/>
          <a:chOff x="0" y="0"/>
          <a:chExt cx="0" cy="0"/>
        </a:xfrm>
      </p:grpSpPr>
      <p:sp>
        <p:nvSpPr>
          <p:cNvPr id="1391" name="Google Shape;1391;g8582fade1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8582fade1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5"/>
        <p:cNvGrpSpPr/>
        <p:nvPr/>
      </p:nvGrpSpPr>
      <p:grpSpPr>
        <a:xfrm>
          <a:off x="0" y="0"/>
          <a:ext cx="0" cy="0"/>
          <a:chOff x="0" y="0"/>
          <a:chExt cx="0" cy="0"/>
        </a:xfrm>
      </p:grpSpPr>
      <p:sp>
        <p:nvSpPr>
          <p:cNvPr id="746" name="Google Shape;746;g7849623ff8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7849623ff8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0"/>
        <p:cNvGrpSpPr/>
        <p:nvPr/>
      </p:nvGrpSpPr>
      <p:grpSpPr>
        <a:xfrm>
          <a:off x="0" y="0"/>
          <a:ext cx="0" cy="0"/>
          <a:chOff x="0" y="0"/>
          <a:chExt cx="0" cy="0"/>
        </a:xfrm>
      </p:grpSpPr>
      <p:sp>
        <p:nvSpPr>
          <p:cNvPr id="1391" name="Google Shape;1391;g8582fade1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8582fade1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0"/>
        <p:cNvGrpSpPr/>
        <p:nvPr/>
      </p:nvGrpSpPr>
      <p:grpSpPr>
        <a:xfrm>
          <a:off x="0" y="0"/>
          <a:ext cx="0" cy="0"/>
          <a:chOff x="0" y="0"/>
          <a:chExt cx="0" cy="0"/>
        </a:xfrm>
      </p:grpSpPr>
      <p:sp>
        <p:nvSpPr>
          <p:cNvPr id="1391" name="Google Shape;1391;g8582fade18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8582fade18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8"/>
        <p:cNvGrpSpPr/>
        <p:nvPr/>
      </p:nvGrpSpPr>
      <p:grpSpPr>
        <a:xfrm>
          <a:off x="0" y="0"/>
          <a:ext cx="0" cy="0"/>
          <a:chOff x="0" y="0"/>
          <a:chExt cx="0" cy="0"/>
        </a:xfrm>
      </p:grpSpPr>
      <p:sp>
        <p:nvSpPr>
          <p:cNvPr id="1419" name="Google Shape;1419;g859ba68624_15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859ba68624_15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1"/>
        <p:cNvGrpSpPr/>
        <p:nvPr/>
      </p:nvGrpSpPr>
      <p:grpSpPr>
        <a:xfrm>
          <a:off x="0" y="0"/>
          <a:ext cx="0" cy="0"/>
          <a:chOff x="0" y="0"/>
          <a:chExt cx="0" cy="0"/>
        </a:xfrm>
      </p:grpSpPr>
      <p:sp>
        <p:nvSpPr>
          <p:cNvPr id="1472" name="Google Shape;1472;g8582fade1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8582fade1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1"/>
        <p:cNvGrpSpPr/>
        <p:nvPr/>
      </p:nvGrpSpPr>
      <p:grpSpPr>
        <a:xfrm>
          <a:off x="0" y="0"/>
          <a:ext cx="0" cy="0"/>
          <a:chOff x="0" y="0"/>
          <a:chExt cx="0" cy="0"/>
        </a:xfrm>
      </p:grpSpPr>
      <p:sp>
        <p:nvSpPr>
          <p:cNvPr id="1472" name="Google Shape;1472;g8582fade1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3" name="Google Shape;1473;g8582fade1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7"/>
        <p:cNvGrpSpPr/>
        <p:nvPr/>
      </p:nvGrpSpPr>
      <p:grpSpPr>
        <a:xfrm>
          <a:off x="0" y="0"/>
          <a:ext cx="0" cy="0"/>
          <a:chOff x="0" y="0"/>
          <a:chExt cx="0" cy="0"/>
        </a:xfrm>
      </p:grpSpPr>
      <p:sp>
        <p:nvSpPr>
          <p:cNvPr id="1588" name="Google Shape;1588;g8582fade18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8582fade18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6"/>
        <p:cNvGrpSpPr/>
        <p:nvPr/>
      </p:nvGrpSpPr>
      <p:grpSpPr>
        <a:xfrm>
          <a:off x="0" y="0"/>
          <a:ext cx="0" cy="0"/>
          <a:chOff x="0" y="0"/>
          <a:chExt cx="0" cy="0"/>
        </a:xfrm>
      </p:grpSpPr>
      <p:sp>
        <p:nvSpPr>
          <p:cNvPr id="1657" name="Google Shape;1657;g859ba68624_15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8" name="Google Shape;1658;g859ba68624_15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9"/>
        <p:cNvGrpSpPr/>
        <p:nvPr/>
      </p:nvGrpSpPr>
      <p:grpSpPr>
        <a:xfrm>
          <a:off x="0" y="0"/>
          <a:ext cx="0" cy="0"/>
          <a:chOff x="0" y="0"/>
          <a:chExt cx="0" cy="0"/>
        </a:xfrm>
      </p:grpSpPr>
      <p:sp>
        <p:nvSpPr>
          <p:cNvPr id="1710" name="Google Shape;1710;g8582fade18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8582fade1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9"/>
        <p:cNvGrpSpPr/>
        <p:nvPr/>
      </p:nvGrpSpPr>
      <p:grpSpPr>
        <a:xfrm>
          <a:off x="0" y="0"/>
          <a:ext cx="0" cy="0"/>
          <a:chOff x="0" y="0"/>
          <a:chExt cx="0" cy="0"/>
        </a:xfrm>
      </p:grpSpPr>
      <p:sp>
        <p:nvSpPr>
          <p:cNvPr id="1710" name="Google Shape;1710;g8582fade18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8582fade18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04"/>
        <p:cNvGrpSpPr/>
        <p:nvPr/>
      </p:nvGrpSpPr>
      <p:grpSpPr>
        <a:xfrm>
          <a:off x="0" y="0"/>
          <a:ext cx="0" cy="0"/>
          <a:chOff x="0" y="0"/>
          <a:chExt cx="0" cy="0"/>
        </a:xfrm>
      </p:grpSpPr>
      <p:sp>
        <p:nvSpPr>
          <p:cNvPr id="2205" name="Google Shape;2205;g859ba68624_15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6" name="Google Shape;2206;g859ba68624_15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6"/>
        <p:cNvGrpSpPr/>
        <p:nvPr/>
      </p:nvGrpSpPr>
      <p:grpSpPr>
        <a:xfrm>
          <a:off x="0" y="0"/>
          <a:ext cx="0" cy="0"/>
          <a:chOff x="0" y="0"/>
          <a:chExt cx="0" cy="0"/>
        </a:xfrm>
      </p:grpSpPr>
      <p:sp>
        <p:nvSpPr>
          <p:cNvPr id="777" name="Google Shape;777;g8582fade18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8582fade18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8"/>
        <p:cNvGrpSpPr/>
        <p:nvPr/>
      </p:nvGrpSpPr>
      <p:grpSpPr>
        <a:xfrm>
          <a:off x="0" y="0"/>
          <a:ext cx="0" cy="0"/>
          <a:chOff x="0" y="0"/>
          <a:chExt cx="0" cy="0"/>
        </a:xfrm>
      </p:grpSpPr>
      <p:sp>
        <p:nvSpPr>
          <p:cNvPr id="879" name="Google Shape;879;g7849623ff8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7849623ff8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0"/>
        <p:cNvGrpSpPr/>
        <p:nvPr/>
      </p:nvGrpSpPr>
      <p:grpSpPr>
        <a:xfrm>
          <a:off x="0" y="0"/>
          <a:ext cx="0" cy="0"/>
          <a:chOff x="0" y="0"/>
          <a:chExt cx="0" cy="0"/>
        </a:xfrm>
      </p:grpSpPr>
      <p:sp>
        <p:nvSpPr>
          <p:cNvPr id="3341" name="Google Shape;3341;g859ba68624_15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2" name="Google Shape;3342;g859ba68624_15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2"/>
        <p:cNvGrpSpPr/>
        <p:nvPr/>
      </p:nvGrpSpPr>
      <p:grpSpPr>
        <a:xfrm>
          <a:off x="0" y="0"/>
          <a:ext cx="0" cy="0"/>
          <a:chOff x="0" y="0"/>
          <a:chExt cx="0" cy="0"/>
        </a:xfrm>
      </p:grpSpPr>
      <p:sp>
        <p:nvSpPr>
          <p:cNvPr id="1043" name="Google Shape;1043;g7849623ff8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7849623ff8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1"/>
        <p:cNvGrpSpPr/>
        <p:nvPr/>
      </p:nvGrpSpPr>
      <p:grpSpPr>
        <a:xfrm>
          <a:off x="0" y="0"/>
          <a:ext cx="0" cy="0"/>
          <a:chOff x="0" y="0"/>
          <a:chExt cx="0" cy="0"/>
        </a:xfrm>
      </p:grpSpPr>
      <p:sp>
        <p:nvSpPr>
          <p:cNvPr id="1142" name="Google Shape;1142;g7849623ff8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7849623ff8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1"/>
        <p:cNvGrpSpPr/>
        <p:nvPr/>
      </p:nvGrpSpPr>
      <p:grpSpPr>
        <a:xfrm>
          <a:off x="0" y="0"/>
          <a:ext cx="0" cy="0"/>
          <a:chOff x="0" y="0"/>
          <a:chExt cx="0" cy="0"/>
        </a:xfrm>
      </p:grpSpPr>
      <p:sp>
        <p:nvSpPr>
          <p:cNvPr id="1242" name="Google Shape;1242;g8582fade18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8582fade1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7" Type="http://schemas.openxmlformats.org/officeDocument/2006/relationships/slide" Target="../slides/slide6.xml"/><Relationship Id="rId6" Type="http://schemas.openxmlformats.org/officeDocument/2006/relationships/slide" Target="../slides/slide1.xml"/><Relationship Id="rId5" Type="http://schemas.openxmlformats.org/officeDocument/2006/relationships/slide" Target="../slides/slide22.xml"/><Relationship Id="rId4" Type="http://schemas.openxmlformats.org/officeDocument/2006/relationships/slide" Target="../slides/slide26.xml"/><Relationship Id="rId3" Type="http://schemas.openxmlformats.org/officeDocument/2006/relationships/slide" Target="../slides/slide3.xml"/><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272525" y="4762120"/>
            <a:ext cx="86022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2328950" y="4762120"/>
            <a:ext cx="65457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2322791" y="4762120"/>
            <a:ext cx="22410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1618650" y="1915050"/>
            <a:ext cx="5906708"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702668" y="198048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txBox="1">
            <a:spLocks noGrp="1"/>
          </p:cNvSpPr>
          <p:nvPr>
            <p:ph type="ctrTitle"/>
          </p:nvPr>
        </p:nvSpPr>
        <p:spPr>
          <a:xfrm>
            <a:off x="713250" y="1075992"/>
            <a:ext cx="7717500" cy="904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6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2" name="Google Shape;22;p2"/>
          <p:cNvSpPr txBox="1">
            <a:spLocks noGrp="1"/>
          </p:cNvSpPr>
          <p:nvPr>
            <p:ph type="subTitle" idx="1"/>
          </p:nvPr>
        </p:nvSpPr>
        <p:spPr>
          <a:xfrm>
            <a:off x="1884890" y="1904300"/>
            <a:ext cx="5373900" cy="520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0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 name="Google Shape;23;p2"/>
          <p:cNvSpPr/>
          <p:nvPr/>
        </p:nvSpPr>
        <p:spPr>
          <a:xfrm>
            <a:off x="6580500" y="4762120"/>
            <a:ext cx="22941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493119" y="3118200"/>
            <a:ext cx="207081" cy="40103"/>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7885768" y="26778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8019467" y="82797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1018996" y="2764025"/>
            <a:ext cx="2743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1529143" y="68294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8061192" y="41583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6869868" y="373406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3935903" y="723025"/>
            <a:ext cx="201277"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6036693" y="53949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2672689" y="416733"/>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941542" y="41708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1372617" y="33093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sp>
        <p:nvSpPr>
          <p:cNvPr id="190" name="Google Shape;190;p11"/>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1"/>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1"/>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1"/>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1"/>
          <p:cNvSpPr txBox="1">
            <a:spLocks noGrp="1"/>
          </p:cNvSpPr>
          <p:nvPr>
            <p:ph type="title" hasCustomPrompt="1"/>
          </p:nvPr>
        </p:nvSpPr>
        <p:spPr>
          <a:xfrm>
            <a:off x="1063325" y="1368500"/>
            <a:ext cx="65892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95" name="Google Shape;195;p11"/>
          <p:cNvSpPr txBox="1">
            <a:spLocks noGrp="1"/>
          </p:cNvSpPr>
          <p:nvPr>
            <p:ph type="body" idx="1"/>
          </p:nvPr>
        </p:nvSpPr>
        <p:spPr>
          <a:xfrm>
            <a:off x="2744600" y="3566000"/>
            <a:ext cx="3654900" cy="742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196" name="Google Shape;196;p11"/>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1"/>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1"/>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1"/>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1"/>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11"/>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11"/>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1"/>
          <p:cNvSpPr/>
          <p:nvPr/>
        </p:nvSpPr>
        <p:spPr>
          <a:xfrm>
            <a:off x="1283317" y="4775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11"/>
          <p:cNvSpPr/>
          <p:nvPr/>
        </p:nvSpPr>
        <p:spPr>
          <a:xfrm>
            <a:off x="552873" y="249143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1"/>
          <p:cNvSpPr/>
          <p:nvPr/>
        </p:nvSpPr>
        <p:spPr>
          <a:xfrm>
            <a:off x="982304" y="6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11"/>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1"/>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1"/>
          <p:cNvSpPr txBox="1">
            <a:spLocks noGrp="1"/>
          </p:cNvSpPr>
          <p:nvPr>
            <p:ph type="title" idx="2"/>
          </p:nvPr>
        </p:nvSpPr>
        <p:spPr>
          <a:xfrm>
            <a:off x="1540300" y="543900"/>
            <a:ext cx="51762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2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column text 1">
  <p:cSld name="ONE_COLUMN_TEXT_2">
    <p:spTree>
      <p:nvGrpSpPr>
        <p:cNvPr id="1" name="Shape 210"/>
        <p:cNvGrpSpPr/>
        <p:nvPr/>
      </p:nvGrpSpPr>
      <p:grpSpPr>
        <a:xfrm>
          <a:off x="0" y="0"/>
          <a:ext cx="0" cy="0"/>
          <a:chOff x="0" y="0"/>
          <a:chExt cx="0" cy="0"/>
        </a:xfrm>
      </p:grpSpPr>
      <p:sp>
        <p:nvSpPr>
          <p:cNvPr id="211" name="Google Shape;211;p13"/>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1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1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13"/>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3"/>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3"/>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8" name="Google Shape;218;p13"/>
          <p:cNvSpPr txBox="1">
            <a:spLocks noGrp="1"/>
          </p:cNvSpPr>
          <p:nvPr>
            <p:ph type="subTitle" idx="1"/>
          </p:nvPr>
        </p:nvSpPr>
        <p:spPr>
          <a:xfrm>
            <a:off x="1377385" y="2124500"/>
            <a:ext cx="3060600" cy="121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dk2"/>
                </a:solidFill>
              </a:defRPr>
            </a:lvl1pPr>
            <a:lvl2pPr lvl="1" algn="r" rtl="0">
              <a:lnSpc>
                <a:spcPct val="100000"/>
              </a:lnSpc>
              <a:spcBef>
                <a:spcPts val="0"/>
              </a:spcBef>
              <a:spcAft>
                <a:spcPts val="0"/>
              </a:spcAft>
              <a:buNone/>
              <a:defRPr sz="1600">
                <a:solidFill>
                  <a:schemeClr val="dk2"/>
                </a:solidFill>
              </a:defRPr>
            </a:lvl2pPr>
            <a:lvl3pPr lvl="2" algn="r" rtl="0">
              <a:lnSpc>
                <a:spcPct val="100000"/>
              </a:lnSpc>
              <a:spcBef>
                <a:spcPts val="0"/>
              </a:spcBef>
              <a:spcAft>
                <a:spcPts val="0"/>
              </a:spcAft>
              <a:buNone/>
              <a:defRPr sz="1600">
                <a:solidFill>
                  <a:schemeClr val="dk2"/>
                </a:solidFill>
              </a:defRPr>
            </a:lvl3pPr>
            <a:lvl4pPr lvl="3" algn="r" rtl="0">
              <a:lnSpc>
                <a:spcPct val="100000"/>
              </a:lnSpc>
              <a:spcBef>
                <a:spcPts val="0"/>
              </a:spcBef>
              <a:spcAft>
                <a:spcPts val="0"/>
              </a:spcAft>
              <a:buNone/>
              <a:defRPr sz="1600">
                <a:solidFill>
                  <a:schemeClr val="dk2"/>
                </a:solidFill>
              </a:defRPr>
            </a:lvl4pPr>
            <a:lvl5pPr lvl="4" algn="r" rtl="0">
              <a:lnSpc>
                <a:spcPct val="100000"/>
              </a:lnSpc>
              <a:spcBef>
                <a:spcPts val="0"/>
              </a:spcBef>
              <a:spcAft>
                <a:spcPts val="0"/>
              </a:spcAft>
              <a:buNone/>
              <a:defRPr sz="1600">
                <a:solidFill>
                  <a:schemeClr val="dk2"/>
                </a:solidFill>
              </a:defRPr>
            </a:lvl5pPr>
            <a:lvl6pPr lvl="5" algn="r" rtl="0">
              <a:lnSpc>
                <a:spcPct val="100000"/>
              </a:lnSpc>
              <a:spcBef>
                <a:spcPts val="0"/>
              </a:spcBef>
              <a:spcAft>
                <a:spcPts val="0"/>
              </a:spcAft>
              <a:buNone/>
              <a:defRPr sz="1600">
                <a:solidFill>
                  <a:schemeClr val="dk2"/>
                </a:solidFill>
              </a:defRPr>
            </a:lvl6pPr>
            <a:lvl7pPr lvl="6" algn="r" rtl="0">
              <a:lnSpc>
                <a:spcPct val="100000"/>
              </a:lnSpc>
              <a:spcBef>
                <a:spcPts val="0"/>
              </a:spcBef>
              <a:spcAft>
                <a:spcPts val="0"/>
              </a:spcAft>
              <a:buNone/>
              <a:defRPr sz="1600">
                <a:solidFill>
                  <a:schemeClr val="dk2"/>
                </a:solidFill>
              </a:defRPr>
            </a:lvl7pPr>
            <a:lvl8pPr lvl="7" algn="r" rtl="0">
              <a:lnSpc>
                <a:spcPct val="100000"/>
              </a:lnSpc>
              <a:spcBef>
                <a:spcPts val="0"/>
              </a:spcBef>
              <a:spcAft>
                <a:spcPts val="0"/>
              </a:spcAft>
              <a:buNone/>
              <a:defRPr sz="1600">
                <a:solidFill>
                  <a:schemeClr val="dk2"/>
                </a:solidFill>
              </a:defRPr>
            </a:lvl8pPr>
            <a:lvl9pPr lvl="8" algn="r" rtl="0">
              <a:lnSpc>
                <a:spcPct val="100000"/>
              </a:lnSpc>
              <a:spcBef>
                <a:spcPts val="0"/>
              </a:spcBef>
              <a:spcAft>
                <a:spcPts val="0"/>
              </a:spcAft>
              <a:buNone/>
              <a:defRPr sz="1600">
                <a:solidFill>
                  <a:schemeClr val="dk2"/>
                </a:solidFill>
              </a:defRPr>
            </a:lvl9pPr>
          </a:lstStyle>
          <a:p/>
        </p:txBody>
      </p:sp>
      <p:sp>
        <p:nvSpPr>
          <p:cNvPr id="219" name="Google Shape;219;p13"/>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3"/>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3"/>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3"/>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3"/>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3"/>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26"/>
        <p:cNvGrpSpPr/>
        <p:nvPr/>
      </p:nvGrpSpPr>
      <p:grpSpPr>
        <a:xfrm>
          <a:off x="0" y="0"/>
          <a:ext cx="0" cy="0"/>
          <a:chOff x="0" y="0"/>
          <a:chExt cx="0" cy="0"/>
        </a:xfrm>
      </p:grpSpPr>
      <p:sp>
        <p:nvSpPr>
          <p:cNvPr id="227" name="Google Shape;227;p14"/>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4"/>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4"/>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4"/>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4"/>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4"/>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4"/>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4" name="Google Shape;234;p14"/>
          <p:cNvSpPr txBox="1">
            <a:spLocks noGrp="1"/>
          </p:cNvSpPr>
          <p:nvPr>
            <p:ph type="subTitle" idx="1"/>
          </p:nvPr>
        </p:nvSpPr>
        <p:spPr>
          <a:xfrm>
            <a:off x="4841825" y="1733250"/>
            <a:ext cx="3381600" cy="8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dk2"/>
                </a:solidFill>
              </a:defRPr>
            </a:lvl1pPr>
            <a:lvl2pPr lvl="1" rtl="0">
              <a:lnSpc>
                <a:spcPct val="100000"/>
              </a:lnSpc>
              <a:spcBef>
                <a:spcPts val="0"/>
              </a:spcBef>
              <a:spcAft>
                <a:spcPts val="0"/>
              </a:spcAft>
              <a:buNone/>
              <a:defRPr sz="1400">
                <a:solidFill>
                  <a:schemeClr val="dk2"/>
                </a:solidFill>
              </a:defRPr>
            </a:lvl2pPr>
            <a:lvl3pPr lvl="2" rtl="0">
              <a:lnSpc>
                <a:spcPct val="100000"/>
              </a:lnSpc>
              <a:spcBef>
                <a:spcPts val="0"/>
              </a:spcBef>
              <a:spcAft>
                <a:spcPts val="0"/>
              </a:spcAft>
              <a:buNone/>
              <a:defRPr sz="1400">
                <a:solidFill>
                  <a:schemeClr val="dk2"/>
                </a:solidFill>
              </a:defRPr>
            </a:lvl3pPr>
            <a:lvl4pPr lvl="3" rtl="0">
              <a:lnSpc>
                <a:spcPct val="100000"/>
              </a:lnSpc>
              <a:spcBef>
                <a:spcPts val="0"/>
              </a:spcBef>
              <a:spcAft>
                <a:spcPts val="0"/>
              </a:spcAft>
              <a:buNone/>
              <a:defRPr sz="1400">
                <a:solidFill>
                  <a:schemeClr val="dk2"/>
                </a:solidFill>
              </a:defRPr>
            </a:lvl4pPr>
            <a:lvl5pPr lvl="4" rtl="0">
              <a:lnSpc>
                <a:spcPct val="100000"/>
              </a:lnSpc>
              <a:spcBef>
                <a:spcPts val="0"/>
              </a:spcBef>
              <a:spcAft>
                <a:spcPts val="0"/>
              </a:spcAft>
              <a:buNone/>
              <a:defRPr sz="1400">
                <a:solidFill>
                  <a:schemeClr val="dk2"/>
                </a:solidFill>
              </a:defRPr>
            </a:lvl5pPr>
            <a:lvl6pPr lvl="5" rtl="0">
              <a:lnSpc>
                <a:spcPct val="100000"/>
              </a:lnSpc>
              <a:spcBef>
                <a:spcPts val="0"/>
              </a:spcBef>
              <a:spcAft>
                <a:spcPts val="0"/>
              </a:spcAft>
              <a:buNone/>
              <a:defRPr sz="1400">
                <a:solidFill>
                  <a:schemeClr val="dk2"/>
                </a:solidFill>
              </a:defRPr>
            </a:lvl6pPr>
            <a:lvl7pPr lvl="6" rtl="0">
              <a:lnSpc>
                <a:spcPct val="100000"/>
              </a:lnSpc>
              <a:spcBef>
                <a:spcPts val="0"/>
              </a:spcBef>
              <a:spcAft>
                <a:spcPts val="0"/>
              </a:spcAft>
              <a:buNone/>
              <a:defRPr sz="1400">
                <a:solidFill>
                  <a:schemeClr val="dk2"/>
                </a:solidFill>
              </a:defRPr>
            </a:lvl7pPr>
            <a:lvl8pPr lvl="7" rtl="0">
              <a:lnSpc>
                <a:spcPct val="100000"/>
              </a:lnSpc>
              <a:spcBef>
                <a:spcPts val="0"/>
              </a:spcBef>
              <a:spcAft>
                <a:spcPts val="0"/>
              </a:spcAft>
              <a:buNone/>
              <a:defRPr sz="1400">
                <a:solidFill>
                  <a:schemeClr val="dk2"/>
                </a:solidFill>
              </a:defRPr>
            </a:lvl8pPr>
            <a:lvl9pPr lvl="8" rtl="0">
              <a:lnSpc>
                <a:spcPct val="100000"/>
              </a:lnSpc>
              <a:spcBef>
                <a:spcPts val="0"/>
              </a:spcBef>
              <a:spcAft>
                <a:spcPts val="0"/>
              </a:spcAft>
              <a:buNone/>
              <a:defRPr sz="1400">
                <a:solidFill>
                  <a:schemeClr val="dk2"/>
                </a:solidFill>
              </a:defRPr>
            </a:lvl9pPr>
          </a:lstStyle>
          <a:p/>
        </p:txBody>
      </p:sp>
      <p:sp>
        <p:nvSpPr>
          <p:cNvPr id="235" name="Google Shape;235;p14"/>
          <p:cNvSpPr txBox="1">
            <a:spLocks noGrp="1"/>
          </p:cNvSpPr>
          <p:nvPr>
            <p:ph type="subTitle" idx="2"/>
          </p:nvPr>
        </p:nvSpPr>
        <p:spPr>
          <a:xfrm>
            <a:off x="4841825" y="1524496"/>
            <a:ext cx="30315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1"/>
                </a:solidFill>
              </a:defRPr>
            </a:lvl1pPr>
            <a:lvl2pPr lvl="1" rtl="0">
              <a:lnSpc>
                <a:spcPct val="100000"/>
              </a:lnSpc>
              <a:spcBef>
                <a:spcPts val="0"/>
              </a:spcBef>
              <a:spcAft>
                <a:spcPts val="0"/>
              </a:spcAft>
              <a:buNone/>
              <a:defRPr b="1">
                <a:solidFill>
                  <a:schemeClr val="accent1"/>
                </a:solidFill>
              </a:defRPr>
            </a:lvl2pPr>
            <a:lvl3pPr lvl="2" rtl="0">
              <a:lnSpc>
                <a:spcPct val="100000"/>
              </a:lnSpc>
              <a:spcBef>
                <a:spcPts val="0"/>
              </a:spcBef>
              <a:spcAft>
                <a:spcPts val="0"/>
              </a:spcAft>
              <a:buNone/>
              <a:defRPr b="1">
                <a:solidFill>
                  <a:schemeClr val="accent1"/>
                </a:solidFill>
              </a:defRPr>
            </a:lvl3pPr>
            <a:lvl4pPr lvl="3" rtl="0">
              <a:lnSpc>
                <a:spcPct val="100000"/>
              </a:lnSpc>
              <a:spcBef>
                <a:spcPts val="0"/>
              </a:spcBef>
              <a:spcAft>
                <a:spcPts val="0"/>
              </a:spcAft>
              <a:buNone/>
              <a:defRPr b="1">
                <a:solidFill>
                  <a:schemeClr val="accent1"/>
                </a:solidFill>
              </a:defRPr>
            </a:lvl4pPr>
            <a:lvl5pPr lvl="4" rtl="0">
              <a:lnSpc>
                <a:spcPct val="100000"/>
              </a:lnSpc>
              <a:spcBef>
                <a:spcPts val="0"/>
              </a:spcBef>
              <a:spcAft>
                <a:spcPts val="0"/>
              </a:spcAft>
              <a:buNone/>
              <a:defRPr b="1">
                <a:solidFill>
                  <a:schemeClr val="accent1"/>
                </a:solidFill>
              </a:defRPr>
            </a:lvl5pPr>
            <a:lvl6pPr lvl="5" rtl="0">
              <a:lnSpc>
                <a:spcPct val="100000"/>
              </a:lnSpc>
              <a:spcBef>
                <a:spcPts val="0"/>
              </a:spcBef>
              <a:spcAft>
                <a:spcPts val="0"/>
              </a:spcAft>
              <a:buNone/>
              <a:defRPr b="1">
                <a:solidFill>
                  <a:schemeClr val="accent1"/>
                </a:solidFill>
              </a:defRPr>
            </a:lvl6pPr>
            <a:lvl7pPr lvl="6" rtl="0">
              <a:lnSpc>
                <a:spcPct val="100000"/>
              </a:lnSpc>
              <a:spcBef>
                <a:spcPts val="0"/>
              </a:spcBef>
              <a:spcAft>
                <a:spcPts val="0"/>
              </a:spcAft>
              <a:buNone/>
              <a:defRPr b="1">
                <a:solidFill>
                  <a:schemeClr val="accent1"/>
                </a:solidFill>
              </a:defRPr>
            </a:lvl7pPr>
            <a:lvl8pPr lvl="7" rtl="0">
              <a:lnSpc>
                <a:spcPct val="100000"/>
              </a:lnSpc>
              <a:spcBef>
                <a:spcPts val="0"/>
              </a:spcBef>
              <a:spcAft>
                <a:spcPts val="0"/>
              </a:spcAft>
              <a:buNone/>
              <a:defRPr b="1">
                <a:solidFill>
                  <a:schemeClr val="accent1"/>
                </a:solidFill>
              </a:defRPr>
            </a:lvl8pPr>
            <a:lvl9pPr lvl="8" rtl="0">
              <a:lnSpc>
                <a:spcPct val="100000"/>
              </a:lnSpc>
              <a:spcBef>
                <a:spcPts val="0"/>
              </a:spcBef>
              <a:spcAft>
                <a:spcPts val="0"/>
              </a:spcAft>
              <a:buNone/>
              <a:defRPr b="1">
                <a:solidFill>
                  <a:schemeClr val="accent1"/>
                </a:solidFill>
              </a:defRPr>
            </a:lvl9pPr>
          </a:lstStyle>
          <a:p/>
        </p:txBody>
      </p:sp>
      <p:sp>
        <p:nvSpPr>
          <p:cNvPr id="236" name="Google Shape;236;p14"/>
          <p:cNvSpPr/>
          <p:nvPr/>
        </p:nvSpPr>
        <p:spPr>
          <a:xfrm>
            <a:off x="1562814" y="41616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4"/>
          <p:cNvSpPr/>
          <p:nvPr/>
        </p:nvSpPr>
        <p:spPr>
          <a:xfrm>
            <a:off x="1612768" y="1634086"/>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4"/>
          <p:cNvSpPr/>
          <p:nvPr/>
        </p:nvSpPr>
        <p:spPr>
          <a:xfrm>
            <a:off x="2690727" y="467844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4"/>
          <p:cNvSpPr/>
          <p:nvPr/>
        </p:nvSpPr>
        <p:spPr>
          <a:xfrm>
            <a:off x="482643" y="484167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4"/>
          <p:cNvSpPr/>
          <p:nvPr/>
        </p:nvSpPr>
        <p:spPr>
          <a:xfrm>
            <a:off x="4070714" y="41616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4"/>
          <p:cNvSpPr/>
          <p:nvPr/>
        </p:nvSpPr>
        <p:spPr>
          <a:xfrm>
            <a:off x="742164" y="408044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4"/>
          <p:cNvSpPr/>
          <p:nvPr/>
        </p:nvSpPr>
        <p:spPr>
          <a:xfrm>
            <a:off x="432118" y="137132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4"/>
          <p:cNvSpPr/>
          <p:nvPr/>
        </p:nvSpPr>
        <p:spPr>
          <a:xfrm>
            <a:off x="618489" y="221829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2">
  <p:cSld name="TITLE_AND_BODY_1_1">
    <p:spTree>
      <p:nvGrpSpPr>
        <p:cNvPr id="1" name="Shape 244"/>
        <p:cNvGrpSpPr/>
        <p:nvPr/>
      </p:nvGrpSpPr>
      <p:grpSpPr>
        <a:xfrm>
          <a:off x="0" y="0"/>
          <a:ext cx="0" cy="0"/>
          <a:chOff x="0" y="0"/>
          <a:chExt cx="0" cy="0"/>
        </a:xfrm>
      </p:grpSpPr>
      <p:sp>
        <p:nvSpPr>
          <p:cNvPr id="245" name="Google Shape;245;p15"/>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5"/>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5"/>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2" name="Google Shape;252;p15"/>
          <p:cNvSpPr txBox="1">
            <a:spLocks noGrp="1"/>
          </p:cNvSpPr>
          <p:nvPr>
            <p:ph type="subTitle" idx="1"/>
          </p:nvPr>
        </p:nvSpPr>
        <p:spPr>
          <a:xfrm>
            <a:off x="886638" y="2262398"/>
            <a:ext cx="3031500" cy="84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p:txBody>
      </p:sp>
      <p:sp>
        <p:nvSpPr>
          <p:cNvPr id="253" name="Google Shape;253;p15"/>
          <p:cNvSpPr txBox="1">
            <a:spLocks noGrp="1"/>
          </p:cNvSpPr>
          <p:nvPr>
            <p:ph type="subTitle" idx="2"/>
          </p:nvPr>
        </p:nvSpPr>
        <p:spPr>
          <a:xfrm>
            <a:off x="886650" y="1893138"/>
            <a:ext cx="3031500" cy="30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p:txBody>
      </p:sp>
      <p:sp>
        <p:nvSpPr>
          <p:cNvPr id="254" name="Google Shape;254;p15"/>
          <p:cNvSpPr/>
          <p:nvPr/>
        </p:nvSpPr>
        <p:spPr>
          <a:xfrm>
            <a:off x="566058" y="2881612"/>
            <a:ext cx="154834" cy="142838"/>
          </a:xfrm>
          <a:custGeom>
            <a:avLst/>
            <a:gdLst/>
            <a:ahLst/>
            <a:cxnLst/>
            <a:rect l="l" t="t" r="r" b="b"/>
            <a:pathLst>
              <a:path w="8854" h="8168" extrusionOk="0">
                <a:moveTo>
                  <a:pt x="4207" y="340"/>
                </a:moveTo>
                <a:cubicBezTo>
                  <a:pt x="4731" y="340"/>
                  <a:pt x="5254" y="445"/>
                  <a:pt x="5735" y="675"/>
                </a:cubicBezTo>
                <a:cubicBezTo>
                  <a:pt x="7619" y="1533"/>
                  <a:pt x="8456" y="3752"/>
                  <a:pt x="7598" y="5614"/>
                </a:cubicBezTo>
                <a:cubicBezTo>
                  <a:pt x="6984" y="6996"/>
                  <a:pt x="5627" y="7814"/>
                  <a:pt x="4205" y="7814"/>
                </a:cubicBezTo>
                <a:cubicBezTo>
                  <a:pt x="3687" y="7814"/>
                  <a:pt x="3161" y="7706"/>
                  <a:pt x="2659" y="7477"/>
                </a:cubicBezTo>
                <a:cubicBezTo>
                  <a:pt x="1738" y="7079"/>
                  <a:pt x="1047" y="6326"/>
                  <a:pt x="691" y="5405"/>
                </a:cubicBezTo>
                <a:cubicBezTo>
                  <a:pt x="356" y="4463"/>
                  <a:pt x="377" y="3438"/>
                  <a:pt x="796" y="2538"/>
                </a:cubicBezTo>
                <a:cubicBezTo>
                  <a:pt x="1424" y="1156"/>
                  <a:pt x="2784" y="340"/>
                  <a:pt x="4207" y="340"/>
                </a:cubicBezTo>
                <a:close/>
                <a:moveTo>
                  <a:pt x="4201" y="0"/>
                </a:moveTo>
                <a:cubicBezTo>
                  <a:pt x="2646" y="0"/>
                  <a:pt x="1158" y="885"/>
                  <a:pt x="482" y="2391"/>
                </a:cubicBezTo>
                <a:cubicBezTo>
                  <a:pt x="22" y="3396"/>
                  <a:pt x="1" y="4505"/>
                  <a:pt x="377" y="5531"/>
                </a:cubicBezTo>
                <a:cubicBezTo>
                  <a:pt x="754" y="6535"/>
                  <a:pt x="1528" y="7351"/>
                  <a:pt x="2512" y="7812"/>
                </a:cubicBezTo>
                <a:cubicBezTo>
                  <a:pt x="3056" y="8042"/>
                  <a:pt x="3642" y="8168"/>
                  <a:pt x="4187" y="8168"/>
                </a:cubicBezTo>
                <a:cubicBezTo>
                  <a:pt x="5756" y="8168"/>
                  <a:pt x="7242" y="7268"/>
                  <a:pt x="7933" y="5761"/>
                </a:cubicBezTo>
                <a:cubicBezTo>
                  <a:pt x="8854" y="3710"/>
                  <a:pt x="7933" y="1282"/>
                  <a:pt x="5882" y="361"/>
                </a:cubicBezTo>
                <a:cubicBezTo>
                  <a:pt x="5336" y="116"/>
                  <a:pt x="4765" y="0"/>
                  <a:pt x="4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5"/>
          <p:cNvSpPr/>
          <p:nvPr/>
        </p:nvSpPr>
        <p:spPr>
          <a:xfrm>
            <a:off x="713217" y="4266832"/>
            <a:ext cx="621856" cy="5876"/>
          </a:xfrm>
          <a:custGeom>
            <a:avLst/>
            <a:gdLst/>
            <a:ahLst/>
            <a:cxnLst/>
            <a:rect l="l" t="t" r="r" b="b"/>
            <a:pathLst>
              <a:path w="35560" h="336" extrusionOk="0">
                <a:moveTo>
                  <a:pt x="0" y="0"/>
                </a:moveTo>
                <a:lnTo>
                  <a:pt x="0" y="335"/>
                </a:lnTo>
                <a:lnTo>
                  <a:pt x="35559" y="335"/>
                </a:lnTo>
                <a:lnTo>
                  <a:pt x="355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15"/>
          <p:cNvSpPr/>
          <p:nvPr/>
        </p:nvSpPr>
        <p:spPr>
          <a:xfrm>
            <a:off x="1219318" y="157739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5"/>
          <p:cNvSpPr/>
          <p:nvPr/>
        </p:nvSpPr>
        <p:spPr>
          <a:xfrm>
            <a:off x="1335068" y="475727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5"/>
          <p:cNvSpPr/>
          <p:nvPr/>
        </p:nvSpPr>
        <p:spPr>
          <a:xfrm>
            <a:off x="3751220" y="4476082"/>
            <a:ext cx="299413" cy="27441"/>
          </a:xfrm>
          <a:custGeom>
            <a:avLst/>
            <a:gdLst/>
            <a:ahLst/>
            <a:cxnLst/>
            <a:rect l="l" t="t" r="r" b="b"/>
            <a:pathLst>
              <a:path w="16847" h="1544" extrusionOk="0">
                <a:moveTo>
                  <a:pt x="756" y="1"/>
                </a:moveTo>
                <a:cubicBezTo>
                  <a:pt x="333" y="1"/>
                  <a:pt x="0" y="334"/>
                  <a:pt x="0" y="757"/>
                </a:cubicBezTo>
                <a:cubicBezTo>
                  <a:pt x="0" y="1211"/>
                  <a:pt x="333" y="1543"/>
                  <a:pt x="756" y="1543"/>
                </a:cubicBezTo>
                <a:lnTo>
                  <a:pt x="16060" y="1543"/>
                </a:lnTo>
                <a:cubicBezTo>
                  <a:pt x="16483" y="1543"/>
                  <a:pt x="16846" y="1211"/>
                  <a:pt x="16846" y="757"/>
                </a:cubicBezTo>
                <a:cubicBezTo>
                  <a:pt x="16846" y="334"/>
                  <a:pt x="16483" y="1"/>
                  <a:pt x="16060" y="1"/>
                </a:cubicBezTo>
                <a:close/>
              </a:path>
            </a:pathLst>
          </a:cu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5"/>
          <p:cNvSpPr/>
          <p:nvPr/>
        </p:nvSpPr>
        <p:spPr>
          <a:xfrm>
            <a:off x="2280639" y="4448111"/>
            <a:ext cx="156434" cy="27956"/>
          </a:xfrm>
          <a:custGeom>
            <a:avLst/>
            <a:gdLst/>
            <a:ahLst/>
            <a:cxnLst/>
            <a:rect l="l" t="t" r="r" b="b"/>
            <a:pathLst>
              <a:path w="8802" h="1573" extrusionOk="0">
                <a:moveTo>
                  <a:pt x="787" y="0"/>
                </a:moveTo>
                <a:cubicBezTo>
                  <a:pt x="333" y="0"/>
                  <a:pt x="1" y="363"/>
                  <a:pt x="1" y="786"/>
                </a:cubicBezTo>
                <a:cubicBezTo>
                  <a:pt x="1" y="1210"/>
                  <a:pt x="333" y="1573"/>
                  <a:pt x="787" y="1573"/>
                </a:cubicBezTo>
                <a:lnTo>
                  <a:pt x="8046" y="1573"/>
                </a:lnTo>
                <a:cubicBezTo>
                  <a:pt x="8469" y="1573"/>
                  <a:pt x="8802" y="1210"/>
                  <a:pt x="8802" y="786"/>
                </a:cubicBezTo>
                <a:cubicBezTo>
                  <a:pt x="8802" y="363"/>
                  <a:pt x="8469" y="0"/>
                  <a:pt x="8046" y="0"/>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ONE_COLUMN_TEXT_1_1">
    <p:spTree>
      <p:nvGrpSpPr>
        <p:cNvPr id="1" name="Shape 260"/>
        <p:cNvGrpSpPr/>
        <p:nvPr/>
      </p:nvGrpSpPr>
      <p:grpSpPr>
        <a:xfrm>
          <a:off x="0" y="0"/>
          <a:ext cx="0" cy="0"/>
          <a:chOff x="0" y="0"/>
          <a:chExt cx="0" cy="0"/>
        </a:xfrm>
      </p:grpSpPr>
      <p:sp>
        <p:nvSpPr>
          <p:cNvPr id="261" name="Google Shape;261;p16"/>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1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6"/>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6"/>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6"/>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8" name="Google Shape;268;p16"/>
          <p:cNvSpPr txBox="1">
            <a:spLocks noGrp="1"/>
          </p:cNvSpPr>
          <p:nvPr>
            <p:ph type="subTitle" idx="1"/>
          </p:nvPr>
        </p:nvSpPr>
        <p:spPr>
          <a:xfrm>
            <a:off x="927702" y="1354275"/>
            <a:ext cx="3583500" cy="318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grpSp>
        <p:nvGrpSpPr>
          <p:cNvPr id="269" name="Google Shape;269;p16"/>
          <p:cNvGrpSpPr/>
          <p:nvPr/>
        </p:nvGrpSpPr>
        <p:grpSpPr>
          <a:xfrm>
            <a:off x="370211" y="507353"/>
            <a:ext cx="8430777" cy="4149044"/>
            <a:chOff x="370211" y="507353"/>
            <a:chExt cx="8430777" cy="4149044"/>
          </a:xfrm>
        </p:grpSpPr>
        <p:sp>
          <p:nvSpPr>
            <p:cNvPr id="270" name="Google Shape;270;p16"/>
            <p:cNvSpPr/>
            <p:nvPr/>
          </p:nvSpPr>
          <p:spPr>
            <a:xfrm>
              <a:off x="8479297" y="443827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6"/>
            <p:cNvSpPr/>
            <p:nvPr/>
          </p:nvSpPr>
          <p:spPr>
            <a:xfrm>
              <a:off x="8385843" y="14809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6"/>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6"/>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6"/>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6"/>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6"/>
            <p:cNvSpPr/>
            <p:nvPr/>
          </p:nvSpPr>
          <p:spPr>
            <a:xfrm>
              <a:off x="8577990" y="23203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6"/>
            <p:cNvSpPr/>
            <p:nvPr/>
          </p:nvSpPr>
          <p:spPr>
            <a:xfrm>
              <a:off x="8614442" y="11546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6"/>
            <p:cNvSpPr/>
            <p:nvPr/>
          </p:nvSpPr>
          <p:spPr>
            <a:xfrm>
              <a:off x="8605542" y="2865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6"/>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6"/>
            <p:cNvSpPr/>
            <p:nvPr/>
          </p:nvSpPr>
          <p:spPr>
            <a:xfrm>
              <a:off x="8398625" y="507353"/>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6"/>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6"/>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3" name="Google Shape;283;p16"/>
          <p:cNvSpPr txBox="1">
            <a:spLocks noGrp="1"/>
          </p:cNvSpPr>
          <p:nvPr>
            <p:ph type="subTitle" idx="2"/>
          </p:nvPr>
        </p:nvSpPr>
        <p:spPr>
          <a:xfrm>
            <a:off x="4643677" y="1354275"/>
            <a:ext cx="3583500" cy="318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defRPr>
            </a:lvl1pPr>
            <a:lvl2pPr lvl="1" rtl="0">
              <a:spcBef>
                <a:spcPts val="0"/>
              </a:spcBef>
              <a:spcAft>
                <a:spcPts val="0"/>
              </a:spcAft>
              <a:buNone/>
              <a:defRPr sz="1200">
                <a:solidFill>
                  <a:schemeClr val="dk2"/>
                </a:solidFill>
              </a:defRPr>
            </a:lvl2pPr>
            <a:lvl3pPr lvl="2" rtl="0">
              <a:spcBef>
                <a:spcPts val="0"/>
              </a:spcBef>
              <a:spcAft>
                <a:spcPts val="0"/>
              </a:spcAft>
              <a:buNone/>
              <a:defRPr sz="1200">
                <a:solidFill>
                  <a:schemeClr val="dk2"/>
                </a:solidFill>
              </a:defRPr>
            </a:lvl3pPr>
            <a:lvl4pPr lvl="3" rtl="0">
              <a:spcBef>
                <a:spcPts val="0"/>
              </a:spcBef>
              <a:spcAft>
                <a:spcPts val="0"/>
              </a:spcAft>
              <a:buNone/>
              <a:defRPr sz="1200">
                <a:solidFill>
                  <a:schemeClr val="dk2"/>
                </a:solidFill>
              </a:defRPr>
            </a:lvl4pPr>
            <a:lvl5pPr lvl="4" rtl="0">
              <a:spcBef>
                <a:spcPts val="0"/>
              </a:spcBef>
              <a:spcAft>
                <a:spcPts val="0"/>
              </a:spcAft>
              <a:buNone/>
              <a:defRPr sz="1200">
                <a:solidFill>
                  <a:schemeClr val="dk2"/>
                </a:solidFill>
              </a:defRPr>
            </a:lvl5pPr>
            <a:lvl6pPr lvl="5" rtl="0">
              <a:spcBef>
                <a:spcPts val="0"/>
              </a:spcBef>
              <a:spcAft>
                <a:spcPts val="0"/>
              </a:spcAft>
              <a:buNone/>
              <a:defRPr sz="1200">
                <a:solidFill>
                  <a:schemeClr val="dk2"/>
                </a:solidFill>
              </a:defRPr>
            </a:lvl6pPr>
            <a:lvl7pPr lvl="6" rtl="0">
              <a:spcBef>
                <a:spcPts val="0"/>
              </a:spcBef>
              <a:spcAft>
                <a:spcPts val="0"/>
              </a:spcAft>
              <a:buNone/>
              <a:defRPr sz="1200">
                <a:solidFill>
                  <a:schemeClr val="dk2"/>
                </a:solidFill>
              </a:defRPr>
            </a:lvl7pPr>
            <a:lvl8pPr lvl="7" rtl="0">
              <a:spcBef>
                <a:spcPts val="0"/>
              </a:spcBef>
              <a:spcAft>
                <a:spcPts val="0"/>
              </a:spcAft>
              <a:buNone/>
              <a:defRPr sz="1200">
                <a:solidFill>
                  <a:schemeClr val="dk2"/>
                </a:solidFill>
              </a:defRPr>
            </a:lvl8pPr>
            <a:lvl9pPr lvl="8" rtl="0">
              <a:spcBef>
                <a:spcPts val="0"/>
              </a:spcBef>
              <a:spcAft>
                <a:spcPts val="0"/>
              </a:spcAft>
              <a:buNone/>
              <a:defRPr sz="1200">
                <a:solidFill>
                  <a:schemeClr val="dk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ullets">
  <p:cSld name="CUSTOM_4">
    <p:spTree>
      <p:nvGrpSpPr>
        <p:cNvPr id="1" name="Shape 284"/>
        <p:cNvGrpSpPr/>
        <p:nvPr/>
      </p:nvGrpSpPr>
      <p:grpSpPr>
        <a:xfrm>
          <a:off x="0" y="0"/>
          <a:ext cx="0" cy="0"/>
          <a:chOff x="0" y="0"/>
          <a:chExt cx="0" cy="0"/>
        </a:xfrm>
      </p:grpSpPr>
      <p:sp>
        <p:nvSpPr>
          <p:cNvPr id="285" name="Google Shape;285;p17"/>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7"/>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2" name="Google Shape;292;p17"/>
          <p:cNvSpPr txBox="1">
            <a:spLocks noGrp="1"/>
          </p:cNvSpPr>
          <p:nvPr>
            <p:ph type="subTitle" idx="1"/>
          </p:nvPr>
        </p:nvSpPr>
        <p:spPr>
          <a:xfrm>
            <a:off x="745600" y="1612575"/>
            <a:ext cx="4118400" cy="24819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None/>
              <a:defRPr sz="1600">
                <a:solidFill>
                  <a:schemeClr val="dk2"/>
                </a:solidFill>
              </a:defRPr>
            </a:lvl1pPr>
            <a:lvl2pPr lvl="1" rtl="0">
              <a:lnSpc>
                <a:spcPct val="150000"/>
              </a:lnSpc>
              <a:spcBef>
                <a:spcPts val="0"/>
              </a:spcBef>
              <a:spcAft>
                <a:spcPts val="0"/>
              </a:spcAft>
              <a:buNone/>
              <a:defRPr sz="1600">
                <a:solidFill>
                  <a:schemeClr val="dk2"/>
                </a:solidFill>
              </a:defRPr>
            </a:lvl2pPr>
            <a:lvl3pPr lvl="2" rtl="0">
              <a:lnSpc>
                <a:spcPct val="150000"/>
              </a:lnSpc>
              <a:spcBef>
                <a:spcPts val="0"/>
              </a:spcBef>
              <a:spcAft>
                <a:spcPts val="0"/>
              </a:spcAft>
              <a:buNone/>
              <a:defRPr sz="1600">
                <a:solidFill>
                  <a:schemeClr val="dk2"/>
                </a:solidFill>
              </a:defRPr>
            </a:lvl3pPr>
            <a:lvl4pPr lvl="3" rtl="0">
              <a:lnSpc>
                <a:spcPct val="150000"/>
              </a:lnSpc>
              <a:spcBef>
                <a:spcPts val="0"/>
              </a:spcBef>
              <a:spcAft>
                <a:spcPts val="0"/>
              </a:spcAft>
              <a:buNone/>
              <a:defRPr sz="1600">
                <a:solidFill>
                  <a:schemeClr val="dk2"/>
                </a:solidFill>
              </a:defRPr>
            </a:lvl4pPr>
            <a:lvl5pPr lvl="4" rtl="0">
              <a:lnSpc>
                <a:spcPct val="150000"/>
              </a:lnSpc>
              <a:spcBef>
                <a:spcPts val="0"/>
              </a:spcBef>
              <a:spcAft>
                <a:spcPts val="0"/>
              </a:spcAft>
              <a:buNone/>
              <a:defRPr sz="1600">
                <a:solidFill>
                  <a:schemeClr val="dk2"/>
                </a:solidFill>
              </a:defRPr>
            </a:lvl5pPr>
            <a:lvl6pPr lvl="5" rtl="0">
              <a:lnSpc>
                <a:spcPct val="150000"/>
              </a:lnSpc>
              <a:spcBef>
                <a:spcPts val="0"/>
              </a:spcBef>
              <a:spcAft>
                <a:spcPts val="0"/>
              </a:spcAft>
              <a:buNone/>
              <a:defRPr sz="1600">
                <a:solidFill>
                  <a:schemeClr val="dk2"/>
                </a:solidFill>
              </a:defRPr>
            </a:lvl6pPr>
            <a:lvl7pPr lvl="6" rtl="0">
              <a:lnSpc>
                <a:spcPct val="150000"/>
              </a:lnSpc>
              <a:spcBef>
                <a:spcPts val="0"/>
              </a:spcBef>
              <a:spcAft>
                <a:spcPts val="0"/>
              </a:spcAft>
              <a:buNone/>
              <a:defRPr sz="1600">
                <a:solidFill>
                  <a:schemeClr val="dk2"/>
                </a:solidFill>
              </a:defRPr>
            </a:lvl7pPr>
            <a:lvl8pPr lvl="7" rtl="0">
              <a:lnSpc>
                <a:spcPct val="150000"/>
              </a:lnSpc>
              <a:spcBef>
                <a:spcPts val="0"/>
              </a:spcBef>
              <a:spcAft>
                <a:spcPts val="0"/>
              </a:spcAft>
              <a:buNone/>
              <a:defRPr sz="1600">
                <a:solidFill>
                  <a:schemeClr val="dk2"/>
                </a:solidFill>
              </a:defRPr>
            </a:lvl8pPr>
            <a:lvl9pPr lvl="8" rtl="0">
              <a:lnSpc>
                <a:spcPct val="150000"/>
              </a:lnSpc>
              <a:spcBef>
                <a:spcPts val="0"/>
              </a:spcBef>
              <a:spcAft>
                <a:spcPts val="0"/>
              </a:spcAft>
              <a:buNone/>
              <a:defRPr sz="1600">
                <a:solidFill>
                  <a:schemeClr val="dk2"/>
                </a:solidFill>
              </a:defRPr>
            </a:lvl9pPr>
          </a:lstStyle>
          <a:p/>
        </p:txBody>
      </p:sp>
      <p:sp>
        <p:nvSpPr>
          <p:cNvPr id="293" name="Google Shape;293;p17"/>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7"/>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7"/>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7"/>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7"/>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7"/>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7"/>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numbers">
  <p:cSld name="CUSTOM_3">
    <p:spTree>
      <p:nvGrpSpPr>
        <p:cNvPr id="1" name="Shape 300"/>
        <p:cNvGrpSpPr/>
        <p:nvPr/>
      </p:nvGrpSpPr>
      <p:grpSpPr>
        <a:xfrm>
          <a:off x="0" y="0"/>
          <a:ext cx="0" cy="0"/>
          <a:chOff x="0" y="0"/>
          <a:chExt cx="0" cy="0"/>
        </a:xfrm>
      </p:grpSpPr>
      <p:sp>
        <p:nvSpPr>
          <p:cNvPr id="301" name="Google Shape;301;p18"/>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8"/>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8"/>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8"/>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8"/>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8"/>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8"/>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8" name="Google Shape;308;p18"/>
          <p:cNvSpPr txBox="1">
            <a:spLocks noGrp="1"/>
          </p:cNvSpPr>
          <p:nvPr>
            <p:ph type="subTitle" idx="1"/>
          </p:nvPr>
        </p:nvSpPr>
        <p:spPr>
          <a:xfrm>
            <a:off x="2272025" y="1731086"/>
            <a:ext cx="4727400" cy="329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309" name="Google Shape;309;p18"/>
          <p:cNvSpPr txBox="1">
            <a:spLocks noGrp="1"/>
          </p:cNvSpPr>
          <p:nvPr>
            <p:ph type="title" idx="2" hasCustomPrompt="1"/>
          </p:nvPr>
        </p:nvSpPr>
        <p:spPr>
          <a:xfrm>
            <a:off x="2265789" y="1319253"/>
            <a:ext cx="46125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00" b="1">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10" name="Google Shape;310;p18"/>
          <p:cNvSpPr txBox="1">
            <a:spLocks noGrp="1"/>
          </p:cNvSpPr>
          <p:nvPr>
            <p:ph type="subTitle" idx="3"/>
          </p:nvPr>
        </p:nvSpPr>
        <p:spPr>
          <a:xfrm>
            <a:off x="2272025" y="2970186"/>
            <a:ext cx="4727400" cy="3276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311" name="Google Shape;311;p18"/>
          <p:cNvSpPr txBox="1">
            <a:spLocks noGrp="1"/>
          </p:cNvSpPr>
          <p:nvPr>
            <p:ph type="title" idx="4" hasCustomPrompt="1"/>
          </p:nvPr>
        </p:nvSpPr>
        <p:spPr>
          <a:xfrm>
            <a:off x="2265789" y="2504999"/>
            <a:ext cx="46125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00" b="1">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12" name="Google Shape;312;p18"/>
          <p:cNvSpPr txBox="1">
            <a:spLocks noGrp="1"/>
          </p:cNvSpPr>
          <p:nvPr>
            <p:ph type="subTitle" idx="5"/>
          </p:nvPr>
        </p:nvSpPr>
        <p:spPr>
          <a:xfrm>
            <a:off x="2272025" y="4211129"/>
            <a:ext cx="4727400" cy="3276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313" name="Google Shape;313;p18"/>
          <p:cNvSpPr txBox="1">
            <a:spLocks noGrp="1"/>
          </p:cNvSpPr>
          <p:nvPr>
            <p:ph type="title" idx="6" hasCustomPrompt="1"/>
          </p:nvPr>
        </p:nvSpPr>
        <p:spPr>
          <a:xfrm>
            <a:off x="2265789" y="3745778"/>
            <a:ext cx="46125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900" b="1">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314" name="Google Shape;314;p18"/>
          <p:cNvSpPr/>
          <p:nvPr/>
        </p:nvSpPr>
        <p:spPr>
          <a:xfrm>
            <a:off x="490767" y="37045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8"/>
          <p:cNvSpPr/>
          <p:nvPr/>
        </p:nvSpPr>
        <p:spPr>
          <a:xfrm>
            <a:off x="647392" y="1152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8"/>
          <p:cNvSpPr/>
          <p:nvPr/>
        </p:nvSpPr>
        <p:spPr>
          <a:xfrm>
            <a:off x="382267" y="844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8"/>
          <p:cNvSpPr/>
          <p:nvPr/>
        </p:nvSpPr>
        <p:spPr>
          <a:xfrm>
            <a:off x="607864" y="1884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8"/>
          <p:cNvSpPr/>
          <p:nvPr/>
        </p:nvSpPr>
        <p:spPr>
          <a:xfrm>
            <a:off x="372404" y="4170800"/>
            <a:ext cx="178863"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8"/>
          <p:cNvSpPr/>
          <p:nvPr/>
        </p:nvSpPr>
        <p:spPr>
          <a:xfrm>
            <a:off x="311336" y="3039863"/>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spTree>
      <p:nvGrpSpPr>
        <p:cNvPr id="1" name="Shape 320"/>
        <p:cNvGrpSpPr/>
        <p:nvPr/>
      </p:nvGrpSpPr>
      <p:grpSpPr>
        <a:xfrm>
          <a:off x="0" y="0"/>
          <a:ext cx="0" cy="0"/>
          <a:chOff x="0" y="0"/>
          <a:chExt cx="0" cy="0"/>
        </a:xfrm>
      </p:grpSpPr>
      <p:sp>
        <p:nvSpPr>
          <p:cNvPr id="321" name="Google Shape;321;p19"/>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9"/>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9"/>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9"/>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9"/>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9"/>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9"/>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8" name="Google Shape;328;p19"/>
          <p:cNvSpPr txBox="1">
            <a:spLocks noGrp="1"/>
          </p:cNvSpPr>
          <p:nvPr>
            <p:ph type="subTitle" idx="1"/>
          </p:nvPr>
        </p:nvSpPr>
        <p:spPr>
          <a:xfrm>
            <a:off x="2116900" y="1517713"/>
            <a:ext cx="13320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p:txBody>
      </p:sp>
      <p:sp>
        <p:nvSpPr>
          <p:cNvPr id="329" name="Google Shape;329;p19"/>
          <p:cNvSpPr txBox="1">
            <a:spLocks noGrp="1"/>
          </p:cNvSpPr>
          <p:nvPr>
            <p:ph type="subTitle" idx="2"/>
          </p:nvPr>
        </p:nvSpPr>
        <p:spPr>
          <a:xfrm>
            <a:off x="995200" y="1905125"/>
            <a:ext cx="3575400" cy="62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p:txBody>
      </p:sp>
      <p:sp>
        <p:nvSpPr>
          <p:cNvPr id="330" name="Google Shape;330;p19"/>
          <p:cNvSpPr txBox="1">
            <a:spLocks noGrp="1"/>
          </p:cNvSpPr>
          <p:nvPr>
            <p:ph type="subTitle" idx="3"/>
          </p:nvPr>
        </p:nvSpPr>
        <p:spPr>
          <a:xfrm>
            <a:off x="2115400" y="3172738"/>
            <a:ext cx="1335000" cy="27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3"/>
                </a:solidFill>
              </a:defRPr>
            </a:lvl1pPr>
            <a:lvl2pPr lvl="1" algn="ctr" rtl="0">
              <a:lnSpc>
                <a:spcPct val="100000"/>
              </a:lnSpc>
              <a:spcBef>
                <a:spcPts val="0"/>
              </a:spcBef>
              <a:spcAft>
                <a:spcPts val="0"/>
              </a:spcAft>
              <a:buNone/>
              <a:defRPr b="1">
                <a:solidFill>
                  <a:schemeClr val="accent3"/>
                </a:solidFill>
              </a:defRPr>
            </a:lvl2pPr>
            <a:lvl3pPr lvl="2" algn="ctr" rtl="0">
              <a:lnSpc>
                <a:spcPct val="100000"/>
              </a:lnSpc>
              <a:spcBef>
                <a:spcPts val="0"/>
              </a:spcBef>
              <a:spcAft>
                <a:spcPts val="0"/>
              </a:spcAft>
              <a:buNone/>
              <a:defRPr b="1">
                <a:solidFill>
                  <a:schemeClr val="accent3"/>
                </a:solidFill>
              </a:defRPr>
            </a:lvl3pPr>
            <a:lvl4pPr lvl="3" algn="ctr" rtl="0">
              <a:lnSpc>
                <a:spcPct val="100000"/>
              </a:lnSpc>
              <a:spcBef>
                <a:spcPts val="0"/>
              </a:spcBef>
              <a:spcAft>
                <a:spcPts val="0"/>
              </a:spcAft>
              <a:buNone/>
              <a:defRPr b="1">
                <a:solidFill>
                  <a:schemeClr val="accent3"/>
                </a:solidFill>
              </a:defRPr>
            </a:lvl4pPr>
            <a:lvl5pPr lvl="4" algn="ctr" rtl="0">
              <a:lnSpc>
                <a:spcPct val="100000"/>
              </a:lnSpc>
              <a:spcBef>
                <a:spcPts val="0"/>
              </a:spcBef>
              <a:spcAft>
                <a:spcPts val="0"/>
              </a:spcAft>
              <a:buNone/>
              <a:defRPr b="1">
                <a:solidFill>
                  <a:schemeClr val="accent3"/>
                </a:solidFill>
              </a:defRPr>
            </a:lvl5pPr>
            <a:lvl6pPr lvl="5" algn="ctr" rtl="0">
              <a:lnSpc>
                <a:spcPct val="100000"/>
              </a:lnSpc>
              <a:spcBef>
                <a:spcPts val="0"/>
              </a:spcBef>
              <a:spcAft>
                <a:spcPts val="0"/>
              </a:spcAft>
              <a:buNone/>
              <a:defRPr b="1">
                <a:solidFill>
                  <a:schemeClr val="accent3"/>
                </a:solidFill>
              </a:defRPr>
            </a:lvl6pPr>
            <a:lvl7pPr lvl="6" algn="ctr" rtl="0">
              <a:lnSpc>
                <a:spcPct val="100000"/>
              </a:lnSpc>
              <a:spcBef>
                <a:spcPts val="0"/>
              </a:spcBef>
              <a:spcAft>
                <a:spcPts val="0"/>
              </a:spcAft>
              <a:buNone/>
              <a:defRPr b="1">
                <a:solidFill>
                  <a:schemeClr val="accent3"/>
                </a:solidFill>
              </a:defRPr>
            </a:lvl7pPr>
            <a:lvl8pPr lvl="7" algn="ctr" rtl="0">
              <a:lnSpc>
                <a:spcPct val="100000"/>
              </a:lnSpc>
              <a:spcBef>
                <a:spcPts val="0"/>
              </a:spcBef>
              <a:spcAft>
                <a:spcPts val="0"/>
              </a:spcAft>
              <a:buNone/>
              <a:defRPr b="1">
                <a:solidFill>
                  <a:schemeClr val="accent3"/>
                </a:solidFill>
              </a:defRPr>
            </a:lvl8pPr>
            <a:lvl9pPr lvl="8" algn="ctr" rtl="0">
              <a:lnSpc>
                <a:spcPct val="100000"/>
              </a:lnSpc>
              <a:spcBef>
                <a:spcPts val="0"/>
              </a:spcBef>
              <a:spcAft>
                <a:spcPts val="0"/>
              </a:spcAft>
              <a:buNone/>
              <a:defRPr b="1">
                <a:solidFill>
                  <a:schemeClr val="accent3"/>
                </a:solidFill>
              </a:defRPr>
            </a:lvl9pPr>
          </a:lstStyle>
          <a:p/>
        </p:txBody>
      </p:sp>
      <p:sp>
        <p:nvSpPr>
          <p:cNvPr id="331" name="Google Shape;331;p19"/>
          <p:cNvSpPr txBox="1">
            <a:spLocks noGrp="1"/>
          </p:cNvSpPr>
          <p:nvPr>
            <p:ph type="subTitle" idx="4"/>
          </p:nvPr>
        </p:nvSpPr>
        <p:spPr>
          <a:xfrm>
            <a:off x="993850" y="3565313"/>
            <a:ext cx="3578100" cy="62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p:txBody>
      </p:sp>
      <p:sp>
        <p:nvSpPr>
          <p:cNvPr id="332" name="Google Shape;332;p19"/>
          <p:cNvSpPr/>
          <p:nvPr/>
        </p:nvSpPr>
        <p:spPr>
          <a:xfrm>
            <a:off x="566622" y="323587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9"/>
          <p:cNvSpPr/>
          <p:nvPr/>
        </p:nvSpPr>
        <p:spPr>
          <a:xfrm>
            <a:off x="1156293" y="3263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9"/>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9"/>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9"/>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9"/>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9"/>
          <p:cNvSpPr/>
          <p:nvPr/>
        </p:nvSpPr>
        <p:spPr>
          <a:xfrm>
            <a:off x="530554" y="22231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9"/>
          <p:cNvSpPr/>
          <p:nvPr/>
        </p:nvSpPr>
        <p:spPr>
          <a:xfrm>
            <a:off x="1091992" y="487337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9"/>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9"/>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9"/>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2_1">
    <p:spTree>
      <p:nvGrpSpPr>
        <p:cNvPr id="1" name="Shape 343"/>
        <p:cNvGrpSpPr/>
        <p:nvPr/>
      </p:nvGrpSpPr>
      <p:grpSpPr>
        <a:xfrm>
          <a:off x="0" y="0"/>
          <a:ext cx="0" cy="0"/>
          <a:chOff x="0" y="0"/>
          <a:chExt cx="0" cy="0"/>
        </a:xfrm>
      </p:grpSpPr>
      <p:sp>
        <p:nvSpPr>
          <p:cNvPr id="344" name="Google Shape;344;p20"/>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0"/>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0"/>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0"/>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20"/>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20"/>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0"/>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1" name="Google Shape;351;p20"/>
          <p:cNvSpPr txBox="1">
            <a:spLocks noGrp="1"/>
          </p:cNvSpPr>
          <p:nvPr>
            <p:ph type="subTitle" idx="1"/>
          </p:nvPr>
        </p:nvSpPr>
        <p:spPr>
          <a:xfrm>
            <a:off x="1029406" y="1564731"/>
            <a:ext cx="3487800" cy="92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p:txBody>
      </p:sp>
      <p:sp>
        <p:nvSpPr>
          <p:cNvPr id="352" name="Google Shape;352;p20"/>
          <p:cNvSpPr txBox="1">
            <a:spLocks noGrp="1"/>
          </p:cNvSpPr>
          <p:nvPr>
            <p:ph type="subTitle" idx="2"/>
          </p:nvPr>
        </p:nvSpPr>
        <p:spPr>
          <a:xfrm>
            <a:off x="4453273" y="3356031"/>
            <a:ext cx="3483900" cy="93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p:txBody>
      </p:sp>
      <p:sp>
        <p:nvSpPr>
          <p:cNvPr id="353" name="Google Shape;353;p20"/>
          <p:cNvSpPr/>
          <p:nvPr/>
        </p:nvSpPr>
        <p:spPr>
          <a:xfrm>
            <a:off x="288918" y="34732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20"/>
          <p:cNvSpPr/>
          <p:nvPr/>
        </p:nvSpPr>
        <p:spPr>
          <a:xfrm>
            <a:off x="389143" y="130261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20"/>
          <p:cNvSpPr/>
          <p:nvPr/>
        </p:nvSpPr>
        <p:spPr>
          <a:xfrm>
            <a:off x="3328864" y="4583608"/>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0"/>
          <p:cNvSpPr/>
          <p:nvPr/>
        </p:nvSpPr>
        <p:spPr>
          <a:xfrm>
            <a:off x="3006718" y="26853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20"/>
          <p:cNvSpPr/>
          <p:nvPr/>
        </p:nvSpPr>
        <p:spPr>
          <a:xfrm>
            <a:off x="495464" y="2636408"/>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20"/>
          <p:cNvSpPr/>
          <p:nvPr/>
        </p:nvSpPr>
        <p:spPr>
          <a:xfrm>
            <a:off x="339202" y="1954883"/>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20"/>
          <p:cNvSpPr/>
          <p:nvPr/>
        </p:nvSpPr>
        <p:spPr>
          <a:xfrm>
            <a:off x="5001489" y="4771558"/>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20"/>
          <p:cNvSpPr/>
          <p:nvPr/>
        </p:nvSpPr>
        <p:spPr>
          <a:xfrm>
            <a:off x="1260993" y="3263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20"/>
          <p:cNvSpPr/>
          <p:nvPr/>
        </p:nvSpPr>
        <p:spPr>
          <a:xfrm>
            <a:off x="991889" y="1118108"/>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20"/>
          <p:cNvSpPr/>
          <p:nvPr/>
        </p:nvSpPr>
        <p:spPr>
          <a:xfrm>
            <a:off x="1211039" y="4674020"/>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6"/>
        <p:cNvGrpSpPr/>
        <p:nvPr/>
      </p:nvGrpSpPr>
      <p:grpSpPr>
        <a:xfrm>
          <a:off x="0" y="0"/>
          <a:ext cx="0" cy="0"/>
          <a:chOff x="0" y="0"/>
          <a:chExt cx="0" cy="0"/>
        </a:xfrm>
      </p:grpSpPr>
      <p:grpSp>
        <p:nvGrpSpPr>
          <p:cNvPr id="37" name="Google Shape;37;p3"/>
          <p:cNvGrpSpPr/>
          <p:nvPr/>
        </p:nvGrpSpPr>
        <p:grpSpPr>
          <a:xfrm>
            <a:off x="270825" y="111595"/>
            <a:ext cx="8602334" cy="4930561"/>
            <a:chOff x="270825" y="111595"/>
            <a:chExt cx="8602334" cy="4930561"/>
          </a:xfrm>
        </p:grpSpPr>
        <p:sp>
          <p:nvSpPr>
            <p:cNvPr id="38" name="Google Shape;38;p3"/>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 name="Google Shape;42;p3"/>
          <p:cNvGrpSpPr/>
          <p:nvPr/>
        </p:nvGrpSpPr>
        <p:grpSpPr>
          <a:xfrm>
            <a:off x="326011" y="326378"/>
            <a:ext cx="2449272" cy="4547269"/>
            <a:chOff x="326011" y="326378"/>
            <a:chExt cx="2449272" cy="4547269"/>
          </a:xfrm>
        </p:grpSpPr>
        <p:sp>
          <p:nvSpPr>
            <p:cNvPr id="43" name="Google Shape;43;p3"/>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3"/>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3"/>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3"/>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3"/>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3"/>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 name="Google Shape;54;p3"/>
          <p:cNvSpPr/>
          <p:nvPr/>
        </p:nvSpPr>
        <p:spPr>
          <a:xfrm>
            <a:off x="1112444" y="881950"/>
            <a:ext cx="6879600" cy="3726600"/>
          </a:xfrm>
          <a:prstGeom prst="roundRect">
            <a:avLst>
              <a:gd name="adj" fmla="val 5212"/>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txBox="1">
            <a:spLocks noGrp="1"/>
          </p:cNvSpPr>
          <p:nvPr>
            <p:ph type="title"/>
          </p:nvPr>
        </p:nvSpPr>
        <p:spPr>
          <a:xfrm>
            <a:off x="1543600" y="589633"/>
            <a:ext cx="5882100" cy="388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b="1">
                <a:solidFill>
                  <a:schemeClr val="accent3"/>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8" name="Google Shape;58;p3"/>
          <p:cNvSpPr txBox="1">
            <a:spLocks noGrp="1"/>
          </p:cNvSpPr>
          <p:nvPr>
            <p:ph type="subTitle" idx="1"/>
          </p:nvPr>
        </p:nvSpPr>
        <p:spPr>
          <a:xfrm>
            <a:off x="1619921" y="2864785"/>
            <a:ext cx="5904300" cy="146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6500" b="1">
                <a:solidFill>
                  <a:schemeClr val="lt1"/>
                </a:solidFill>
              </a:defRPr>
            </a:lvl1pPr>
            <a:lvl2pPr lvl="1" algn="ctr" rtl="0">
              <a:lnSpc>
                <a:spcPct val="100000"/>
              </a:lnSpc>
              <a:spcBef>
                <a:spcPts val="0"/>
              </a:spcBef>
              <a:spcAft>
                <a:spcPts val="0"/>
              </a:spcAft>
              <a:buNone/>
              <a:defRPr sz="6500" b="1">
                <a:solidFill>
                  <a:schemeClr val="lt1"/>
                </a:solidFill>
              </a:defRPr>
            </a:lvl2pPr>
            <a:lvl3pPr lvl="2" algn="ctr" rtl="0">
              <a:lnSpc>
                <a:spcPct val="100000"/>
              </a:lnSpc>
              <a:spcBef>
                <a:spcPts val="0"/>
              </a:spcBef>
              <a:spcAft>
                <a:spcPts val="0"/>
              </a:spcAft>
              <a:buNone/>
              <a:defRPr sz="6500" b="1">
                <a:solidFill>
                  <a:schemeClr val="lt1"/>
                </a:solidFill>
              </a:defRPr>
            </a:lvl3pPr>
            <a:lvl4pPr lvl="3" algn="ctr" rtl="0">
              <a:lnSpc>
                <a:spcPct val="100000"/>
              </a:lnSpc>
              <a:spcBef>
                <a:spcPts val="0"/>
              </a:spcBef>
              <a:spcAft>
                <a:spcPts val="0"/>
              </a:spcAft>
              <a:buNone/>
              <a:defRPr sz="6500" b="1">
                <a:solidFill>
                  <a:schemeClr val="lt1"/>
                </a:solidFill>
              </a:defRPr>
            </a:lvl4pPr>
            <a:lvl5pPr lvl="4" algn="ctr" rtl="0">
              <a:lnSpc>
                <a:spcPct val="100000"/>
              </a:lnSpc>
              <a:spcBef>
                <a:spcPts val="0"/>
              </a:spcBef>
              <a:spcAft>
                <a:spcPts val="0"/>
              </a:spcAft>
              <a:buNone/>
              <a:defRPr sz="6500" b="1">
                <a:solidFill>
                  <a:schemeClr val="lt1"/>
                </a:solidFill>
              </a:defRPr>
            </a:lvl5pPr>
            <a:lvl6pPr lvl="5" algn="ctr" rtl="0">
              <a:lnSpc>
                <a:spcPct val="100000"/>
              </a:lnSpc>
              <a:spcBef>
                <a:spcPts val="0"/>
              </a:spcBef>
              <a:spcAft>
                <a:spcPts val="0"/>
              </a:spcAft>
              <a:buNone/>
              <a:defRPr sz="6500" b="1">
                <a:solidFill>
                  <a:schemeClr val="lt1"/>
                </a:solidFill>
              </a:defRPr>
            </a:lvl6pPr>
            <a:lvl7pPr lvl="6" algn="ctr" rtl="0">
              <a:lnSpc>
                <a:spcPct val="100000"/>
              </a:lnSpc>
              <a:spcBef>
                <a:spcPts val="0"/>
              </a:spcBef>
              <a:spcAft>
                <a:spcPts val="0"/>
              </a:spcAft>
              <a:buNone/>
              <a:defRPr sz="6500" b="1">
                <a:solidFill>
                  <a:schemeClr val="lt1"/>
                </a:solidFill>
              </a:defRPr>
            </a:lvl7pPr>
            <a:lvl8pPr lvl="7" algn="ctr" rtl="0">
              <a:lnSpc>
                <a:spcPct val="100000"/>
              </a:lnSpc>
              <a:spcBef>
                <a:spcPts val="0"/>
              </a:spcBef>
              <a:spcAft>
                <a:spcPts val="0"/>
              </a:spcAft>
              <a:buNone/>
              <a:defRPr sz="6500" b="1">
                <a:solidFill>
                  <a:schemeClr val="lt1"/>
                </a:solidFill>
              </a:defRPr>
            </a:lvl8pPr>
            <a:lvl9pPr lvl="8" algn="ctr" rtl="0">
              <a:lnSpc>
                <a:spcPct val="100000"/>
              </a:lnSpc>
              <a:spcBef>
                <a:spcPts val="0"/>
              </a:spcBef>
              <a:spcAft>
                <a:spcPts val="0"/>
              </a:spcAft>
              <a:buNone/>
              <a:defRPr sz="6500" b="1">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4">
  <p:cSld name="TITLE_AND_TWO_COLUMNS_2_1_1">
    <p:spTree>
      <p:nvGrpSpPr>
        <p:cNvPr id="1" name="Shape 363"/>
        <p:cNvGrpSpPr/>
        <p:nvPr/>
      </p:nvGrpSpPr>
      <p:grpSpPr>
        <a:xfrm>
          <a:off x="0" y="0"/>
          <a:ext cx="0" cy="0"/>
          <a:chOff x="0" y="0"/>
          <a:chExt cx="0" cy="0"/>
        </a:xfrm>
      </p:grpSpPr>
      <p:sp>
        <p:nvSpPr>
          <p:cNvPr id="364" name="Google Shape;364;p21"/>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21"/>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21"/>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21"/>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21"/>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1"/>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21"/>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1" name="Google Shape;371;p21"/>
          <p:cNvSpPr txBox="1">
            <a:spLocks noGrp="1"/>
          </p:cNvSpPr>
          <p:nvPr>
            <p:ph type="subTitle" idx="1"/>
          </p:nvPr>
        </p:nvSpPr>
        <p:spPr>
          <a:xfrm>
            <a:off x="993850" y="1679338"/>
            <a:ext cx="3487800" cy="62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p:txBody>
      </p:sp>
      <p:sp>
        <p:nvSpPr>
          <p:cNvPr id="372" name="Google Shape;372;p21"/>
          <p:cNvSpPr txBox="1">
            <a:spLocks noGrp="1"/>
          </p:cNvSpPr>
          <p:nvPr>
            <p:ph type="subTitle" idx="2"/>
          </p:nvPr>
        </p:nvSpPr>
        <p:spPr>
          <a:xfrm>
            <a:off x="993850" y="3176275"/>
            <a:ext cx="3552600" cy="82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p:txBody>
      </p:sp>
      <p:sp>
        <p:nvSpPr>
          <p:cNvPr id="373" name="Google Shape;373;p21"/>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21"/>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21"/>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21"/>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21"/>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1"/>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1"/>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21"/>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21"/>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21"/>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21"/>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21"/>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21"/>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386"/>
        <p:cNvGrpSpPr/>
        <p:nvPr/>
      </p:nvGrpSpPr>
      <p:grpSpPr>
        <a:xfrm>
          <a:off x="0" y="0"/>
          <a:ext cx="0" cy="0"/>
          <a:chOff x="0" y="0"/>
          <a:chExt cx="0" cy="0"/>
        </a:xfrm>
      </p:grpSpPr>
      <p:sp>
        <p:nvSpPr>
          <p:cNvPr id="387" name="Google Shape;387;p22"/>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2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2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22"/>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22"/>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22"/>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4" name="Google Shape;394;p22"/>
          <p:cNvSpPr txBox="1">
            <a:spLocks noGrp="1"/>
          </p:cNvSpPr>
          <p:nvPr>
            <p:ph type="subTitle" idx="1"/>
          </p:nvPr>
        </p:nvSpPr>
        <p:spPr>
          <a:xfrm>
            <a:off x="988824" y="2194231"/>
            <a:ext cx="22941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p:txBody>
      </p:sp>
      <p:sp>
        <p:nvSpPr>
          <p:cNvPr id="395" name="Google Shape;395;p22"/>
          <p:cNvSpPr txBox="1">
            <a:spLocks noGrp="1"/>
          </p:cNvSpPr>
          <p:nvPr>
            <p:ph type="subTitle" idx="2"/>
          </p:nvPr>
        </p:nvSpPr>
        <p:spPr>
          <a:xfrm>
            <a:off x="1022274" y="2548613"/>
            <a:ext cx="2227200" cy="87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p:txBody>
      </p:sp>
      <p:sp>
        <p:nvSpPr>
          <p:cNvPr id="396" name="Google Shape;396;p22"/>
          <p:cNvSpPr txBox="1">
            <a:spLocks noGrp="1"/>
          </p:cNvSpPr>
          <p:nvPr>
            <p:ph type="subTitle" idx="3"/>
          </p:nvPr>
        </p:nvSpPr>
        <p:spPr>
          <a:xfrm>
            <a:off x="3420563" y="2193481"/>
            <a:ext cx="2294100" cy="28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2"/>
                </a:solidFill>
              </a:defRPr>
            </a:lvl1pPr>
            <a:lvl2pPr lvl="1" algn="ctr" rtl="0">
              <a:lnSpc>
                <a:spcPct val="100000"/>
              </a:lnSpc>
              <a:spcBef>
                <a:spcPts val="0"/>
              </a:spcBef>
              <a:spcAft>
                <a:spcPts val="0"/>
              </a:spcAft>
              <a:buNone/>
              <a:defRPr b="1">
                <a:solidFill>
                  <a:schemeClr val="accent2"/>
                </a:solidFill>
              </a:defRPr>
            </a:lvl2pPr>
            <a:lvl3pPr lvl="2" algn="ctr" rtl="0">
              <a:lnSpc>
                <a:spcPct val="100000"/>
              </a:lnSpc>
              <a:spcBef>
                <a:spcPts val="0"/>
              </a:spcBef>
              <a:spcAft>
                <a:spcPts val="0"/>
              </a:spcAft>
              <a:buNone/>
              <a:defRPr b="1">
                <a:solidFill>
                  <a:schemeClr val="accent2"/>
                </a:solidFill>
              </a:defRPr>
            </a:lvl3pPr>
            <a:lvl4pPr lvl="3" algn="ctr" rtl="0">
              <a:lnSpc>
                <a:spcPct val="100000"/>
              </a:lnSpc>
              <a:spcBef>
                <a:spcPts val="0"/>
              </a:spcBef>
              <a:spcAft>
                <a:spcPts val="0"/>
              </a:spcAft>
              <a:buNone/>
              <a:defRPr b="1">
                <a:solidFill>
                  <a:schemeClr val="accent2"/>
                </a:solidFill>
              </a:defRPr>
            </a:lvl4pPr>
            <a:lvl5pPr lvl="4" algn="ctr" rtl="0">
              <a:lnSpc>
                <a:spcPct val="100000"/>
              </a:lnSpc>
              <a:spcBef>
                <a:spcPts val="0"/>
              </a:spcBef>
              <a:spcAft>
                <a:spcPts val="0"/>
              </a:spcAft>
              <a:buNone/>
              <a:defRPr b="1">
                <a:solidFill>
                  <a:schemeClr val="accent2"/>
                </a:solidFill>
              </a:defRPr>
            </a:lvl5pPr>
            <a:lvl6pPr lvl="5" algn="ctr" rtl="0">
              <a:lnSpc>
                <a:spcPct val="100000"/>
              </a:lnSpc>
              <a:spcBef>
                <a:spcPts val="0"/>
              </a:spcBef>
              <a:spcAft>
                <a:spcPts val="0"/>
              </a:spcAft>
              <a:buNone/>
              <a:defRPr b="1">
                <a:solidFill>
                  <a:schemeClr val="accent2"/>
                </a:solidFill>
              </a:defRPr>
            </a:lvl6pPr>
            <a:lvl7pPr lvl="6" algn="ctr" rtl="0">
              <a:lnSpc>
                <a:spcPct val="100000"/>
              </a:lnSpc>
              <a:spcBef>
                <a:spcPts val="0"/>
              </a:spcBef>
              <a:spcAft>
                <a:spcPts val="0"/>
              </a:spcAft>
              <a:buNone/>
              <a:defRPr b="1">
                <a:solidFill>
                  <a:schemeClr val="accent2"/>
                </a:solidFill>
              </a:defRPr>
            </a:lvl7pPr>
            <a:lvl8pPr lvl="7" algn="ctr" rtl="0">
              <a:lnSpc>
                <a:spcPct val="100000"/>
              </a:lnSpc>
              <a:spcBef>
                <a:spcPts val="0"/>
              </a:spcBef>
              <a:spcAft>
                <a:spcPts val="0"/>
              </a:spcAft>
              <a:buNone/>
              <a:defRPr b="1">
                <a:solidFill>
                  <a:schemeClr val="accent2"/>
                </a:solidFill>
              </a:defRPr>
            </a:lvl8pPr>
            <a:lvl9pPr lvl="8" algn="ctr" rtl="0">
              <a:lnSpc>
                <a:spcPct val="100000"/>
              </a:lnSpc>
              <a:spcBef>
                <a:spcPts val="0"/>
              </a:spcBef>
              <a:spcAft>
                <a:spcPts val="0"/>
              </a:spcAft>
              <a:buNone/>
              <a:defRPr b="1">
                <a:solidFill>
                  <a:schemeClr val="accent2"/>
                </a:solidFill>
              </a:defRPr>
            </a:lvl9pPr>
          </a:lstStyle>
          <a:p/>
        </p:txBody>
      </p:sp>
      <p:sp>
        <p:nvSpPr>
          <p:cNvPr id="397" name="Google Shape;397;p22"/>
          <p:cNvSpPr txBox="1">
            <a:spLocks noGrp="1"/>
          </p:cNvSpPr>
          <p:nvPr>
            <p:ph type="subTitle" idx="4"/>
          </p:nvPr>
        </p:nvSpPr>
        <p:spPr>
          <a:xfrm>
            <a:off x="3452063" y="2550413"/>
            <a:ext cx="2231100" cy="8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p:txBody>
      </p:sp>
      <p:sp>
        <p:nvSpPr>
          <p:cNvPr id="398" name="Google Shape;398;p22"/>
          <p:cNvSpPr txBox="1">
            <a:spLocks noGrp="1"/>
          </p:cNvSpPr>
          <p:nvPr>
            <p:ph type="subTitle" idx="5"/>
          </p:nvPr>
        </p:nvSpPr>
        <p:spPr>
          <a:xfrm>
            <a:off x="5852337" y="2194231"/>
            <a:ext cx="2294100" cy="28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4"/>
                </a:solidFill>
              </a:defRPr>
            </a:lvl1pPr>
            <a:lvl2pPr lvl="1" algn="ctr" rtl="0">
              <a:lnSpc>
                <a:spcPct val="100000"/>
              </a:lnSpc>
              <a:spcBef>
                <a:spcPts val="0"/>
              </a:spcBef>
              <a:spcAft>
                <a:spcPts val="0"/>
              </a:spcAft>
              <a:buNone/>
              <a:defRPr b="1">
                <a:solidFill>
                  <a:schemeClr val="accent4"/>
                </a:solidFill>
              </a:defRPr>
            </a:lvl2pPr>
            <a:lvl3pPr lvl="2" algn="ctr" rtl="0">
              <a:lnSpc>
                <a:spcPct val="100000"/>
              </a:lnSpc>
              <a:spcBef>
                <a:spcPts val="0"/>
              </a:spcBef>
              <a:spcAft>
                <a:spcPts val="0"/>
              </a:spcAft>
              <a:buNone/>
              <a:defRPr b="1">
                <a:solidFill>
                  <a:schemeClr val="accent4"/>
                </a:solidFill>
              </a:defRPr>
            </a:lvl3pPr>
            <a:lvl4pPr lvl="3" algn="ctr" rtl="0">
              <a:lnSpc>
                <a:spcPct val="100000"/>
              </a:lnSpc>
              <a:spcBef>
                <a:spcPts val="0"/>
              </a:spcBef>
              <a:spcAft>
                <a:spcPts val="0"/>
              </a:spcAft>
              <a:buNone/>
              <a:defRPr b="1">
                <a:solidFill>
                  <a:schemeClr val="accent4"/>
                </a:solidFill>
              </a:defRPr>
            </a:lvl4pPr>
            <a:lvl5pPr lvl="4" algn="ctr" rtl="0">
              <a:lnSpc>
                <a:spcPct val="100000"/>
              </a:lnSpc>
              <a:spcBef>
                <a:spcPts val="0"/>
              </a:spcBef>
              <a:spcAft>
                <a:spcPts val="0"/>
              </a:spcAft>
              <a:buNone/>
              <a:defRPr b="1">
                <a:solidFill>
                  <a:schemeClr val="accent4"/>
                </a:solidFill>
              </a:defRPr>
            </a:lvl5pPr>
            <a:lvl6pPr lvl="5" algn="ctr" rtl="0">
              <a:lnSpc>
                <a:spcPct val="100000"/>
              </a:lnSpc>
              <a:spcBef>
                <a:spcPts val="0"/>
              </a:spcBef>
              <a:spcAft>
                <a:spcPts val="0"/>
              </a:spcAft>
              <a:buNone/>
              <a:defRPr b="1">
                <a:solidFill>
                  <a:schemeClr val="accent4"/>
                </a:solidFill>
              </a:defRPr>
            </a:lvl6pPr>
            <a:lvl7pPr lvl="6" algn="ctr" rtl="0">
              <a:lnSpc>
                <a:spcPct val="100000"/>
              </a:lnSpc>
              <a:spcBef>
                <a:spcPts val="0"/>
              </a:spcBef>
              <a:spcAft>
                <a:spcPts val="0"/>
              </a:spcAft>
              <a:buNone/>
              <a:defRPr b="1">
                <a:solidFill>
                  <a:schemeClr val="accent4"/>
                </a:solidFill>
              </a:defRPr>
            </a:lvl7pPr>
            <a:lvl8pPr lvl="7" algn="ctr" rtl="0">
              <a:lnSpc>
                <a:spcPct val="100000"/>
              </a:lnSpc>
              <a:spcBef>
                <a:spcPts val="0"/>
              </a:spcBef>
              <a:spcAft>
                <a:spcPts val="0"/>
              </a:spcAft>
              <a:buNone/>
              <a:defRPr b="1">
                <a:solidFill>
                  <a:schemeClr val="accent4"/>
                </a:solidFill>
              </a:defRPr>
            </a:lvl8pPr>
            <a:lvl9pPr lvl="8" algn="ctr" rtl="0">
              <a:lnSpc>
                <a:spcPct val="100000"/>
              </a:lnSpc>
              <a:spcBef>
                <a:spcPts val="0"/>
              </a:spcBef>
              <a:spcAft>
                <a:spcPts val="0"/>
              </a:spcAft>
              <a:buNone/>
              <a:defRPr b="1">
                <a:solidFill>
                  <a:schemeClr val="accent4"/>
                </a:solidFill>
              </a:defRPr>
            </a:lvl9pPr>
          </a:lstStyle>
          <a:p/>
        </p:txBody>
      </p:sp>
      <p:sp>
        <p:nvSpPr>
          <p:cNvPr id="399" name="Google Shape;399;p22"/>
          <p:cNvSpPr txBox="1">
            <a:spLocks noGrp="1"/>
          </p:cNvSpPr>
          <p:nvPr>
            <p:ph type="subTitle" idx="6"/>
          </p:nvPr>
        </p:nvSpPr>
        <p:spPr>
          <a:xfrm>
            <a:off x="5883837" y="2550413"/>
            <a:ext cx="2231100" cy="86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p:txBody>
      </p:sp>
      <p:grpSp>
        <p:nvGrpSpPr>
          <p:cNvPr id="400" name="Google Shape;400;p22"/>
          <p:cNvGrpSpPr/>
          <p:nvPr/>
        </p:nvGrpSpPr>
        <p:grpSpPr>
          <a:xfrm>
            <a:off x="370211" y="189025"/>
            <a:ext cx="7454477" cy="4778747"/>
            <a:chOff x="370211" y="189025"/>
            <a:chExt cx="7454477" cy="4778747"/>
          </a:xfrm>
        </p:grpSpPr>
        <p:sp>
          <p:nvSpPr>
            <p:cNvPr id="401" name="Google Shape;401;p22"/>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22"/>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22"/>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22"/>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22"/>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22"/>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22"/>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22"/>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22"/>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22"/>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22"/>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22"/>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22"/>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tle and four columns">
  <p:cSld name="CUSTOM_1">
    <p:spTree>
      <p:nvGrpSpPr>
        <p:cNvPr id="1" name="Shape 414"/>
        <p:cNvGrpSpPr/>
        <p:nvPr/>
      </p:nvGrpSpPr>
      <p:grpSpPr>
        <a:xfrm>
          <a:off x="0" y="0"/>
          <a:ext cx="0" cy="0"/>
          <a:chOff x="0" y="0"/>
          <a:chExt cx="0" cy="0"/>
        </a:xfrm>
      </p:grpSpPr>
      <p:sp>
        <p:nvSpPr>
          <p:cNvPr id="415" name="Google Shape;415;p23"/>
          <p:cNvSpPr/>
          <p:nvPr/>
        </p:nvSpPr>
        <p:spPr>
          <a:xfrm>
            <a:off x="270825" y="106470"/>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3"/>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23"/>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23"/>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23"/>
          <p:cNvSpPr/>
          <p:nvPr/>
        </p:nvSpPr>
        <p:spPr>
          <a:xfrm>
            <a:off x="814925" y="534378"/>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23"/>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23"/>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2" name="Google Shape;422;p23"/>
          <p:cNvSpPr txBox="1">
            <a:spLocks noGrp="1"/>
          </p:cNvSpPr>
          <p:nvPr>
            <p:ph type="subTitle" idx="1"/>
          </p:nvPr>
        </p:nvSpPr>
        <p:spPr>
          <a:xfrm>
            <a:off x="1056800" y="1811225"/>
            <a:ext cx="2228400" cy="73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423" name="Google Shape;423;p23"/>
          <p:cNvSpPr txBox="1">
            <a:spLocks noGrp="1"/>
          </p:cNvSpPr>
          <p:nvPr>
            <p:ph type="subTitle" idx="2"/>
          </p:nvPr>
        </p:nvSpPr>
        <p:spPr>
          <a:xfrm>
            <a:off x="3541878" y="1810625"/>
            <a:ext cx="22254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424" name="Google Shape;424;p23"/>
          <p:cNvSpPr txBox="1">
            <a:spLocks noGrp="1"/>
          </p:cNvSpPr>
          <p:nvPr>
            <p:ph type="subTitle" idx="3"/>
          </p:nvPr>
        </p:nvSpPr>
        <p:spPr>
          <a:xfrm>
            <a:off x="1056800" y="3477156"/>
            <a:ext cx="22254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425" name="Google Shape;425;p23"/>
          <p:cNvSpPr txBox="1">
            <a:spLocks noGrp="1"/>
          </p:cNvSpPr>
          <p:nvPr>
            <p:ph type="subTitle" idx="4"/>
          </p:nvPr>
        </p:nvSpPr>
        <p:spPr>
          <a:xfrm>
            <a:off x="3541878" y="3477156"/>
            <a:ext cx="22254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426" name="Google Shape;426;p23"/>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23"/>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23"/>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23"/>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2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23"/>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23"/>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23"/>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23"/>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23"/>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23"/>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23"/>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23"/>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tle and four columns 1">
  <p:cSld name="CUSTOM_1_1">
    <p:spTree>
      <p:nvGrpSpPr>
        <p:cNvPr id="1" name="Shape 439"/>
        <p:cNvGrpSpPr/>
        <p:nvPr/>
      </p:nvGrpSpPr>
      <p:grpSpPr>
        <a:xfrm>
          <a:off x="0" y="0"/>
          <a:ext cx="0" cy="0"/>
          <a:chOff x="0" y="0"/>
          <a:chExt cx="0" cy="0"/>
        </a:xfrm>
      </p:grpSpPr>
      <p:sp>
        <p:nvSpPr>
          <p:cNvPr id="440" name="Google Shape;440;p24"/>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24"/>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24"/>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24"/>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24"/>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24"/>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24"/>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7" name="Google Shape;447;p24"/>
          <p:cNvSpPr txBox="1">
            <a:spLocks noGrp="1"/>
          </p:cNvSpPr>
          <p:nvPr>
            <p:ph type="subTitle" idx="1"/>
          </p:nvPr>
        </p:nvSpPr>
        <p:spPr>
          <a:xfrm>
            <a:off x="1714971" y="2070634"/>
            <a:ext cx="2362200" cy="73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p:txBody>
      </p:sp>
      <p:sp>
        <p:nvSpPr>
          <p:cNvPr id="448" name="Google Shape;448;p24"/>
          <p:cNvSpPr txBox="1">
            <a:spLocks noGrp="1"/>
          </p:cNvSpPr>
          <p:nvPr>
            <p:ph type="subTitle" idx="2"/>
          </p:nvPr>
        </p:nvSpPr>
        <p:spPr>
          <a:xfrm>
            <a:off x="5159644" y="2070034"/>
            <a:ext cx="2359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p:txBody>
      </p:sp>
      <p:sp>
        <p:nvSpPr>
          <p:cNvPr id="449" name="Google Shape;449;p24"/>
          <p:cNvSpPr txBox="1">
            <a:spLocks noGrp="1"/>
          </p:cNvSpPr>
          <p:nvPr>
            <p:ph type="subTitle" idx="3"/>
          </p:nvPr>
        </p:nvSpPr>
        <p:spPr>
          <a:xfrm>
            <a:off x="1666921" y="3879424"/>
            <a:ext cx="2359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p:txBody>
      </p:sp>
      <p:sp>
        <p:nvSpPr>
          <p:cNvPr id="450" name="Google Shape;450;p24"/>
          <p:cNvSpPr txBox="1">
            <a:spLocks noGrp="1"/>
          </p:cNvSpPr>
          <p:nvPr>
            <p:ph type="subTitle" idx="4"/>
          </p:nvPr>
        </p:nvSpPr>
        <p:spPr>
          <a:xfrm>
            <a:off x="5159644" y="3877665"/>
            <a:ext cx="23592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p:txBody>
      </p:sp>
      <p:sp>
        <p:nvSpPr>
          <p:cNvPr id="451" name="Google Shape;451;p24"/>
          <p:cNvSpPr txBox="1">
            <a:spLocks noGrp="1"/>
          </p:cNvSpPr>
          <p:nvPr>
            <p:ph type="subTitle" idx="5"/>
          </p:nvPr>
        </p:nvSpPr>
        <p:spPr>
          <a:xfrm>
            <a:off x="5391994" y="3660602"/>
            <a:ext cx="18945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p:txBody>
      </p:sp>
      <p:sp>
        <p:nvSpPr>
          <p:cNvPr id="452" name="Google Shape;452;p24"/>
          <p:cNvSpPr txBox="1">
            <a:spLocks noGrp="1"/>
          </p:cNvSpPr>
          <p:nvPr>
            <p:ph type="subTitle" idx="6"/>
          </p:nvPr>
        </p:nvSpPr>
        <p:spPr>
          <a:xfrm>
            <a:off x="5391994" y="1853536"/>
            <a:ext cx="18945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4"/>
                </a:solidFill>
              </a:defRPr>
            </a:lvl1pPr>
            <a:lvl2pPr lvl="1" algn="ctr" rtl="0">
              <a:lnSpc>
                <a:spcPct val="100000"/>
              </a:lnSpc>
              <a:spcBef>
                <a:spcPts val="0"/>
              </a:spcBef>
              <a:spcAft>
                <a:spcPts val="0"/>
              </a:spcAft>
              <a:buNone/>
              <a:defRPr b="1">
                <a:solidFill>
                  <a:schemeClr val="accent4"/>
                </a:solidFill>
              </a:defRPr>
            </a:lvl2pPr>
            <a:lvl3pPr lvl="2" algn="ctr" rtl="0">
              <a:lnSpc>
                <a:spcPct val="100000"/>
              </a:lnSpc>
              <a:spcBef>
                <a:spcPts val="0"/>
              </a:spcBef>
              <a:spcAft>
                <a:spcPts val="0"/>
              </a:spcAft>
              <a:buNone/>
              <a:defRPr b="1">
                <a:solidFill>
                  <a:schemeClr val="accent4"/>
                </a:solidFill>
              </a:defRPr>
            </a:lvl3pPr>
            <a:lvl4pPr lvl="3" algn="ctr" rtl="0">
              <a:lnSpc>
                <a:spcPct val="100000"/>
              </a:lnSpc>
              <a:spcBef>
                <a:spcPts val="0"/>
              </a:spcBef>
              <a:spcAft>
                <a:spcPts val="0"/>
              </a:spcAft>
              <a:buNone/>
              <a:defRPr b="1">
                <a:solidFill>
                  <a:schemeClr val="accent4"/>
                </a:solidFill>
              </a:defRPr>
            </a:lvl4pPr>
            <a:lvl5pPr lvl="4" algn="ctr" rtl="0">
              <a:lnSpc>
                <a:spcPct val="100000"/>
              </a:lnSpc>
              <a:spcBef>
                <a:spcPts val="0"/>
              </a:spcBef>
              <a:spcAft>
                <a:spcPts val="0"/>
              </a:spcAft>
              <a:buNone/>
              <a:defRPr b="1">
                <a:solidFill>
                  <a:schemeClr val="accent4"/>
                </a:solidFill>
              </a:defRPr>
            </a:lvl5pPr>
            <a:lvl6pPr lvl="5" algn="ctr" rtl="0">
              <a:lnSpc>
                <a:spcPct val="100000"/>
              </a:lnSpc>
              <a:spcBef>
                <a:spcPts val="0"/>
              </a:spcBef>
              <a:spcAft>
                <a:spcPts val="0"/>
              </a:spcAft>
              <a:buNone/>
              <a:defRPr b="1">
                <a:solidFill>
                  <a:schemeClr val="accent4"/>
                </a:solidFill>
              </a:defRPr>
            </a:lvl6pPr>
            <a:lvl7pPr lvl="6" algn="ctr" rtl="0">
              <a:lnSpc>
                <a:spcPct val="100000"/>
              </a:lnSpc>
              <a:spcBef>
                <a:spcPts val="0"/>
              </a:spcBef>
              <a:spcAft>
                <a:spcPts val="0"/>
              </a:spcAft>
              <a:buNone/>
              <a:defRPr b="1">
                <a:solidFill>
                  <a:schemeClr val="accent4"/>
                </a:solidFill>
              </a:defRPr>
            </a:lvl7pPr>
            <a:lvl8pPr lvl="7" algn="ctr" rtl="0">
              <a:lnSpc>
                <a:spcPct val="100000"/>
              </a:lnSpc>
              <a:spcBef>
                <a:spcPts val="0"/>
              </a:spcBef>
              <a:spcAft>
                <a:spcPts val="0"/>
              </a:spcAft>
              <a:buNone/>
              <a:defRPr b="1">
                <a:solidFill>
                  <a:schemeClr val="accent4"/>
                </a:solidFill>
              </a:defRPr>
            </a:lvl8pPr>
            <a:lvl9pPr lvl="8" algn="ctr" rtl="0">
              <a:lnSpc>
                <a:spcPct val="100000"/>
              </a:lnSpc>
              <a:spcBef>
                <a:spcPts val="0"/>
              </a:spcBef>
              <a:spcAft>
                <a:spcPts val="0"/>
              </a:spcAft>
              <a:buNone/>
              <a:defRPr b="1">
                <a:solidFill>
                  <a:schemeClr val="accent4"/>
                </a:solidFill>
              </a:defRPr>
            </a:lvl9pPr>
          </a:lstStyle>
          <a:p/>
        </p:txBody>
      </p:sp>
      <p:sp>
        <p:nvSpPr>
          <p:cNvPr id="453" name="Google Shape;453;p24"/>
          <p:cNvSpPr txBox="1">
            <a:spLocks noGrp="1"/>
          </p:cNvSpPr>
          <p:nvPr>
            <p:ph type="subTitle" idx="7"/>
          </p:nvPr>
        </p:nvSpPr>
        <p:spPr>
          <a:xfrm>
            <a:off x="1948821" y="1853536"/>
            <a:ext cx="18945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3"/>
                </a:solidFill>
              </a:defRPr>
            </a:lvl1pPr>
            <a:lvl2pPr lvl="1" algn="ctr" rtl="0">
              <a:lnSpc>
                <a:spcPct val="100000"/>
              </a:lnSpc>
              <a:spcBef>
                <a:spcPts val="0"/>
              </a:spcBef>
              <a:spcAft>
                <a:spcPts val="0"/>
              </a:spcAft>
              <a:buNone/>
              <a:defRPr b="1">
                <a:solidFill>
                  <a:schemeClr val="accent3"/>
                </a:solidFill>
              </a:defRPr>
            </a:lvl2pPr>
            <a:lvl3pPr lvl="2" algn="ctr" rtl="0">
              <a:lnSpc>
                <a:spcPct val="100000"/>
              </a:lnSpc>
              <a:spcBef>
                <a:spcPts val="0"/>
              </a:spcBef>
              <a:spcAft>
                <a:spcPts val="0"/>
              </a:spcAft>
              <a:buNone/>
              <a:defRPr b="1">
                <a:solidFill>
                  <a:schemeClr val="accent3"/>
                </a:solidFill>
              </a:defRPr>
            </a:lvl3pPr>
            <a:lvl4pPr lvl="3" algn="ctr" rtl="0">
              <a:lnSpc>
                <a:spcPct val="100000"/>
              </a:lnSpc>
              <a:spcBef>
                <a:spcPts val="0"/>
              </a:spcBef>
              <a:spcAft>
                <a:spcPts val="0"/>
              </a:spcAft>
              <a:buNone/>
              <a:defRPr b="1">
                <a:solidFill>
                  <a:schemeClr val="accent3"/>
                </a:solidFill>
              </a:defRPr>
            </a:lvl4pPr>
            <a:lvl5pPr lvl="4" algn="ctr" rtl="0">
              <a:lnSpc>
                <a:spcPct val="100000"/>
              </a:lnSpc>
              <a:spcBef>
                <a:spcPts val="0"/>
              </a:spcBef>
              <a:spcAft>
                <a:spcPts val="0"/>
              </a:spcAft>
              <a:buNone/>
              <a:defRPr b="1">
                <a:solidFill>
                  <a:schemeClr val="accent3"/>
                </a:solidFill>
              </a:defRPr>
            </a:lvl5pPr>
            <a:lvl6pPr lvl="5" algn="ctr" rtl="0">
              <a:lnSpc>
                <a:spcPct val="100000"/>
              </a:lnSpc>
              <a:spcBef>
                <a:spcPts val="0"/>
              </a:spcBef>
              <a:spcAft>
                <a:spcPts val="0"/>
              </a:spcAft>
              <a:buNone/>
              <a:defRPr b="1">
                <a:solidFill>
                  <a:schemeClr val="accent3"/>
                </a:solidFill>
              </a:defRPr>
            </a:lvl6pPr>
            <a:lvl7pPr lvl="6" algn="ctr" rtl="0">
              <a:lnSpc>
                <a:spcPct val="100000"/>
              </a:lnSpc>
              <a:spcBef>
                <a:spcPts val="0"/>
              </a:spcBef>
              <a:spcAft>
                <a:spcPts val="0"/>
              </a:spcAft>
              <a:buNone/>
              <a:defRPr b="1">
                <a:solidFill>
                  <a:schemeClr val="accent3"/>
                </a:solidFill>
              </a:defRPr>
            </a:lvl7pPr>
            <a:lvl8pPr lvl="7" algn="ctr" rtl="0">
              <a:lnSpc>
                <a:spcPct val="100000"/>
              </a:lnSpc>
              <a:spcBef>
                <a:spcPts val="0"/>
              </a:spcBef>
              <a:spcAft>
                <a:spcPts val="0"/>
              </a:spcAft>
              <a:buNone/>
              <a:defRPr b="1">
                <a:solidFill>
                  <a:schemeClr val="accent3"/>
                </a:solidFill>
              </a:defRPr>
            </a:lvl8pPr>
            <a:lvl9pPr lvl="8" algn="ctr" rtl="0">
              <a:lnSpc>
                <a:spcPct val="100000"/>
              </a:lnSpc>
              <a:spcBef>
                <a:spcPts val="0"/>
              </a:spcBef>
              <a:spcAft>
                <a:spcPts val="0"/>
              </a:spcAft>
              <a:buNone/>
              <a:defRPr b="1">
                <a:solidFill>
                  <a:schemeClr val="accent3"/>
                </a:solidFill>
              </a:defRPr>
            </a:lvl9pPr>
          </a:lstStyle>
          <a:p/>
        </p:txBody>
      </p:sp>
      <p:sp>
        <p:nvSpPr>
          <p:cNvPr id="454" name="Google Shape;454;p24"/>
          <p:cNvSpPr txBox="1">
            <a:spLocks noGrp="1"/>
          </p:cNvSpPr>
          <p:nvPr>
            <p:ph type="subTitle" idx="8"/>
          </p:nvPr>
        </p:nvSpPr>
        <p:spPr>
          <a:xfrm>
            <a:off x="1899271" y="3660602"/>
            <a:ext cx="1894500" cy="23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2"/>
                </a:solidFill>
              </a:defRPr>
            </a:lvl1pPr>
            <a:lvl2pPr lvl="1" algn="ctr" rtl="0">
              <a:lnSpc>
                <a:spcPct val="100000"/>
              </a:lnSpc>
              <a:spcBef>
                <a:spcPts val="0"/>
              </a:spcBef>
              <a:spcAft>
                <a:spcPts val="0"/>
              </a:spcAft>
              <a:buNone/>
              <a:defRPr b="1">
                <a:solidFill>
                  <a:schemeClr val="accent2"/>
                </a:solidFill>
              </a:defRPr>
            </a:lvl2pPr>
            <a:lvl3pPr lvl="2" algn="ctr" rtl="0">
              <a:lnSpc>
                <a:spcPct val="100000"/>
              </a:lnSpc>
              <a:spcBef>
                <a:spcPts val="0"/>
              </a:spcBef>
              <a:spcAft>
                <a:spcPts val="0"/>
              </a:spcAft>
              <a:buNone/>
              <a:defRPr b="1">
                <a:solidFill>
                  <a:schemeClr val="accent2"/>
                </a:solidFill>
              </a:defRPr>
            </a:lvl3pPr>
            <a:lvl4pPr lvl="3" algn="ctr" rtl="0">
              <a:lnSpc>
                <a:spcPct val="100000"/>
              </a:lnSpc>
              <a:spcBef>
                <a:spcPts val="0"/>
              </a:spcBef>
              <a:spcAft>
                <a:spcPts val="0"/>
              </a:spcAft>
              <a:buNone/>
              <a:defRPr b="1">
                <a:solidFill>
                  <a:schemeClr val="accent2"/>
                </a:solidFill>
              </a:defRPr>
            </a:lvl4pPr>
            <a:lvl5pPr lvl="4" algn="ctr" rtl="0">
              <a:lnSpc>
                <a:spcPct val="100000"/>
              </a:lnSpc>
              <a:spcBef>
                <a:spcPts val="0"/>
              </a:spcBef>
              <a:spcAft>
                <a:spcPts val="0"/>
              </a:spcAft>
              <a:buNone/>
              <a:defRPr b="1">
                <a:solidFill>
                  <a:schemeClr val="accent2"/>
                </a:solidFill>
              </a:defRPr>
            </a:lvl5pPr>
            <a:lvl6pPr lvl="5" algn="ctr" rtl="0">
              <a:lnSpc>
                <a:spcPct val="100000"/>
              </a:lnSpc>
              <a:spcBef>
                <a:spcPts val="0"/>
              </a:spcBef>
              <a:spcAft>
                <a:spcPts val="0"/>
              </a:spcAft>
              <a:buNone/>
              <a:defRPr b="1">
                <a:solidFill>
                  <a:schemeClr val="accent2"/>
                </a:solidFill>
              </a:defRPr>
            </a:lvl6pPr>
            <a:lvl7pPr lvl="6" algn="ctr" rtl="0">
              <a:lnSpc>
                <a:spcPct val="100000"/>
              </a:lnSpc>
              <a:spcBef>
                <a:spcPts val="0"/>
              </a:spcBef>
              <a:spcAft>
                <a:spcPts val="0"/>
              </a:spcAft>
              <a:buNone/>
              <a:defRPr b="1">
                <a:solidFill>
                  <a:schemeClr val="accent2"/>
                </a:solidFill>
              </a:defRPr>
            </a:lvl7pPr>
            <a:lvl8pPr lvl="7" algn="ctr" rtl="0">
              <a:lnSpc>
                <a:spcPct val="100000"/>
              </a:lnSpc>
              <a:spcBef>
                <a:spcPts val="0"/>
              </a:spcBef>
              <a:spcAft>
                <a:spcPts val="0"/>
              </a:spcAft>
              <a:buNone/>
              <a:defRPr b="1">
                <a:solidFill>
                  <a:schemeClr val="accent2"/>
                </a:solidFill>
              </a:defRPr>
            </a:lvl8pPr>
            <a:lvl9pPr lvl="8" algn="ctr" rtl="0">
              <a:lnSpc>
                <a:spcPct val="100000"/>
              </a:lnSpc>
              <a:spcBef>
                <a:spcPts val="0"/>
              </a:spcBef>
              <a:spcAft>
                <a:spcPts val="0"/>
              </a:spcAft>
              <a:buNone/>
              <a:defRPr b="1">
                <a:solidFill>
                  <a:schemeClr val="accent2"/>
                </a:solidFill>
              </a:defRPr>
            </a:lvl9pPr>
          </a:lstStyle>
          <a:p/>
        </p:txBody>
      </p:sp>
      <p:sp>
        <p:nvSpPr>
          <p:cNvPr id="455" name="Google Shape;455;p24"/>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24"/>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24"/>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24"/>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4"/>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4"/>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24"/>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24"/>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24"/>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4"/>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24"/>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24"/>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4"/>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tle and three columns 1">
  <p:cSld name="CUSTOM_1_1_1">
    <p:spTree>
      <p:nvGrpSpPr>
        <p:cNvPr id="1" name="Shape 468"/>
        <p:cNvGrpSpPr/>
        <p:nvPr/>
      </p:nvGrpSpPr>
      <p:grpSpPr>
        <a:xfrm>
          <a:off x="0" y="0"/>
          <a:ext cx="0" cy="0"/>
          <a:chOff x="0" y="0"/>
          <a:chExt cx="0" cy="0"/>
        </a:xfrm>
      </p:grpSpPr>
      <p:sp>
        <p:nvSpPr>
          <p:cNvPr id="469" name="Google Shape;469;p25"/>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2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2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25"/>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25"/>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6" name="Google Shape;476;p25"/>
          <p:cNvSpPr txBox="1">
            <a:spLocks noGrp="1"/>
          </p:cNvSpPr>
          <p:nvPr>
            <p:ph type="title" idx="2" hasCustomPrompt="1"/>
          </p:nvPr>
        </p:nvSpPr>
        <p:spPr>
          <a:xfrm>
            <a:off x="3114801" y="1579500"/>
            <a:ext cx="29064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700" b="1">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77" name="Google Shape;477;p25"/>
          <p:cNvSpPr txBox="1">
            <a:spLocks noGrp="1"/>
          </p:cNvSpPr>
          <p:nvPr>
            <p:ph type="title" idx="3" hasCustomPrompt="1"/>
          </p:nvPr>
        </p:nvSpPr>
        <p:spPr>
          <a:xfrm>
            <a:off x="1130263" y="2992739"/>
            <a:ext cx="29079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700" b="1">
                <a:solidFill>
                  <a:schemeClr val="accen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78" name="Google Shape;478;p25"/>
          <p:cNvSpPr txBox="1">
            <a:spLocks noGrp="1"/>
          </p:cNvSpPr>
          <p:nvPr>
            <p:ph type="title" idx="4" hasCustomPrompt="1"/>
          </p:nvPr>
        </p:nvSpPr>
        <p:spPr>
          <a:xfrm>
            <a:off x="5111713" y="2992739"/>
            <a:ext cx="2907900" cy="39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700" b="1">
                <a:solidFill>
                  <a:schemeClr val="accent4"/>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479" name="Google Shape;479;p25"/>
          <p:cNvSpPr txBox="1">
            <a:spLocks noGrp="1"/>
          </p:cNvSpPr>
          <p:nvPr>
            <p:ph type="subTitle" idx="1"/>
          </p:nvPr>
        </p:nvSpPr>
        <p:spPr>
          <a:xfrm>
            <a:off x="2890463" y="2110200"/>
            <a:ext cx="3369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2"/>
                </a:solidFill>
              </a:defRPr>
            </a:lvl1pPr>
            <a:lvl2pPr lvl="1" algn="ctr" rtl="0">
              <a:lnSpc>
                <a:spcPct val="100000"/>
              </a:lnSpc>
              <a:spcBef>
                <a:spcPts val="0"/>
              </a:spcBef>
              <a:spcAft>
                <a:spcPts val="0"/>
              </a:spcAft>
              <a:buNone/>
              <a:defRPr>
                <a:solidFill>
                  <a:schemeClr val="dk2"/>
                </a:solidFill>
              </a:defRPr>
            </a:lvl2pPr>
            <a:lvl3pPr lvl="2" algn="ctr" rtl="0">
              <a:lnSpc>
                <a:spcPct val="100000"/>
              </a:lnSpc>
              <a:spcBef>
                <a:spcPts val="0"/>
              </a:spcBef>
              <a:spcAft>
                <a:spcPts val="0"/>
              </a:spcAft>
              <a:buNone/>
              <a:defRPr>
                <a:solidFill>
                  <a:schemeClr val="dk2"/>
                </a:solidFill>
              </a:defRPr>
            </a:lvl3pPr>
            <a:lvl4pPr lvl="3" algn="ctr" rtl="0">
              <a:lnSpc>
                <a:spcPct val="100000"/>
              </a:lnSpc>
              <a:spcBef>
                <a:spcPts val="0"/>
              </a:spcBef>
              <a:spcAft>
                <a:spcPts val="0"/>
              </a:spcAft>
              <a:buNone/>
              <a:defRPr>
                <a:solidFill>
                  <a:schemeClr val="dk2"/>
                </a:solidFill>
              </a:defRPr>
            </a:lvl4pPr>
            <a:lvl5pPr lvl="4" algn="ctr" rtl="0">
              <a:lnSpc>
                <a:spcPct val="100000"/>
              </a:lnSpc>
              <a:spcBef>
                <a:spcPts val="0"/>
              </a:spcBef>
              <a:spcAft>
                <a:spcPts val="0"/>
              </a:spcAft>
              <a:buNone/>
              <a:defRPr>
                <a:solidFill>
                  <a:schemeClr val="dk2"/>
                </a:solidFill>
              </a:defRPr>
            </a:lvl5pPr>
            <a:lvl6pPr lvl="5" algn="ctr" rtl="0">
              <a:lnSpc>
                <a:spcPct val="100000"/>
              </a:lnSpc>
              <a:spcBef>
                <a:spcPts val="0"/>
              </a:spcBef>
              <a:spcAft>
                <a:spcPts val="0"/>
              </a:spcAft>
              <a:buNone/>
              <a:defRPr>
                <a:solidFill>
                  <a:schemeClr val="dk2"/>
                </a:solidFill>
              </a:defRPr>
            </a:lvl6pPr>
            <a:lvl7pPr lvl="6" algn="ctr" rtl="0">
              <a:lnSpc>
                <a:spcPct val="100000"/>
              </a:lnSpc>
              <a:spcBef>
                <a:spcPts val="0"/>
              </a:spcBef>
              <a:spcAft>
                <a:spcPts val="0"/>
              </a:spcAft>
              <a:buNone/>
              <a:defRPr>
                <a:solidFill>
                  <a:schemeClr val="dk2"/>
                </a:solidFill>
              </a:defRPr>
            </a:lvl7pPr>
            <a:lvl8pPr lvl="7" algn="ctr" rtl="0">
              <a:lnSpc>
                <a:spcPct val="100000"/>
              </a:lnSpc>
              <a:spcBef>
                <a:spcPts val="0"/>
              </a:spcBef>
              <a:spcAft>
                <a:spcPts val="0"/>
              </a:spcAft>
              <a:buNone/>
              <a:defRPr>
                <a:solidFill>
                  <a:schemeClr val="dk2"/>
                </a:solidFill>
              </a:defRPr>
            </a:lvl8pPr>
            <a:lvl9pPr lvl="8" algn="ctr" rtl="0">
              <a:lnSpc>
                <a:spcPct val="100000"/>
              </a:lnSpc>
              <a:spcBef>
                <a:spcPts val="0"/>
              </a:spcBef>
              <a:spcAft>
                <a:spcPts val="0"/>
              </a:spcAft>
              <a:buNone/>
              <a:defRPr>
                <a:solidFill>
                  <a:schemeClr val="dk2"/>
                </a:solidFill>
              </a:defRPr>
            </a:lvl9pPr>
          </a:lstStyle>
          <a:p/>
        </p:txBody>
      </p:sp>
      <p:sp>
        <p:nvSpPr>
          <p:cNvPr id="480" name="Google Shape;480;p25"/>
          <p:cNvSpPr txBox="1">
            <a:spLocks noGrp="1"/>
          </p:cNvSpPr>
          <p:nvPr>
            <p:ph type="subTitle" idx="5"/>
          </p:nvPr>
        </p:nvSpPr>
        <p:spPr>
          <a:xfrm>
            <a:off x="901663" y="3554950"/>
            <a:ext cx="33651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2"/>
                </a:solidFill>
              </a:defRPr>
            </a:lvl1pPr>
            <a:lvl2pPr lvl="1" algn="ctr" rtl="0">
              <a:lnSpc>
                <a:spcPct val="100000"/>
              </a:lnSpc>
              <a:spcBef>
                <a:spcPts val="0"/>
              </a:spcBef>
              <a:spcAft>
                <a:spcPts val="0"/>
              </a:spcAft>
              <a:buNone/>
              <a:defRPr>
                <a:solidFill>
                  <a:schemeClr val="dk2"/>
                </a:solidFill>
              </a:defRPr>
            </a:lvl2pPr>
            <a:lvl3pPr lvl="2" algn="ctr" rtl="0">
              <a:lnSpc>
                <a:spcPct val="100000"/>
              </a:lnSpc>
              <a:spcBef>
                <a:spcPts val="0"/>
              </a:spcBef>
              <a:spcAft>
                <a:spcPts val="0"/>
              </a:spcAft>
              <a:buNone/>
              <a:defRPr>
                <a:solidFill>
                  <a:schemeClr val="dk2"/>
                </a:solidFill>
              </a:defRPr>
            </a:lvl3pPr>
            <a:lvl4pPr lvl="3" algn="ctr" rtl="0">
              <a:lnSpc>
                <a:spcPct val="100000"/>
              </a:lnSpc>
              <a:spcBef>
                <a:spcPts val="0"/>
              </a:spcBef>
              <a:spcAft>
                <a:spcPts val="0"/>
              </a:spcAft>
              <a:buNone/>
              <a:defRPr>
                <a:solidFill>
                  <a:schemeClr val="dk2"/>
                </a:solidFill>
              </a:defRPr>
            </a:lvl4pPr>
            <a:lvl5pPr lvl="4" algn="ctr" rtl="0">
              <a:lnSpc>
                <a:spcPct val="100000"/>
              </a:lnSpc>
              <a:spcBef>
                <a:spcPts val="0"/>
              </a:spcBef>
              <a:spcAft>
                <a:spcPts val="0"/>
              </a:spcAft>
              <a:buNone/>
              <a:defRPr>
                <a:solidFill>
                  <a:schemeClr val="dk2"/>
                </a:solidFill>
              </a:defRPr>
            </a:lvl5pPr>
            <a:lvl6pPr lvl="5" algn="ctr" rtl="0">
              <a:lnSpc>
                <a:spcPct val="100000"/>
              </a:lnSpc>
              <a:spcBef>
                <a:spcPts val="0"/>
              </a:spcBef>
              <a:spcAft>
                <a:spcPts val="0"/>
              </a:spcAft>
              <a:buNone/>
              <a:defRPr>
                <a:solidFill>
                  <a:schemeClr val="dk2"/>
                </a:solidFill>
              </a:defRPr>
            </a:lvl6pPr>
            <a:lvl7pPr lvl="6" algn="ctr" rtl="0">
              <a:lnSpc>
                <a:spcPct val="100000"/>
              </a:lnSpc>
              <a:spcBef>
                <a:spcPts val="0"/>
              </a:spcBef>
              <a:spcAft>
                <a:spcPts val="0"/>
              </a:spcAft>
              <a:buNone/>
              <a:defRPr>
                <a:solidFill>
                  <a:schemeClr val="dk2"/>
                </a:solidFill>
              </a:defRPr>
            </a:lvl7pPr>
            <a:lvl8pPr lvl="7" algn="ctr" rtl="0">
              <a:lnSpc>
                <a:spcPct val="100000"/>
              </a:lnSpc>
              <a:spcBef>
                <a:spcPts val="0"/>
              </a:spcBef>
              <a:spcAft>
                <a:spcPts val="0"/>
              </a:spcAft>
              <a:buNone/>
              <a:defRPr>
                <a:solidFill>
                  <a:schemeClr val="dk2"/>
                </a:solidFill>
              </a:defRPr>
            </a:lvl8pPr>
            <a:lvl9pPr lvl="8" algn="ctr" rtl="0">
              <a:lnSpc>
                <a:spcPct val="100000"/>
              </a:lnSpc>
              <a:spcBef>
                <a:spcPts val="0"/>
              </a:spcBef>
              <a:spcAft>
                <a:spcPts val="0"/>
              </a:spcAft>
              <a:buNone/>
              <a:defRPr>
                <a:solidFill>
                  <a:schemeClr val="dk2"/>
                </a:solidFill>
              </a:defRPr>
            </a:lvl9pPr>
          </a:lstStyle>
          <a:p/>
        </p:txBody>
      </p:sp>
      <p:sp>
        <p:nvSpPr>
          <p:cNvPr id="481" name="Google Shape;481;p25"/>
          <p:cNvSpPr txBox="1">
            <a:spLocks noGrp="1"/>
          </p:cNvSpPr>
          <p:nvPr>
            <p:ph type="subTitle" idx="6"/>
          </p:nvPr>
        </p:nvSpPr>
        <p:spPr>
          <a:xfrm>
            <a:off x="4883113" y="3554950"/>
            <a:ext cx="3365100" cy="2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solidFill>
                  <a:schemeClr val="dk2"/>
                </a:solidFill>
              </a:defRPr>
            </a:lvl1pPr>
            <a:lvl2pPr lvl="1" algn="ctr" rtl="0">
              <a:lnSpc>
                <a:spcPct val="100000"/>
              </a:lnSpc>
              <a:spcBef>
                <a:spcPts val="0"/>
              </a:spcBef>
              <a:spcAft>
                <a:spcPts val="0"/>
              </a:spcAft>
              <a:buNone/>
              <a:defRPr>
                <a:solidFill>
                  <a:schemeClr val="dk2"/>
                </a:solidFill>
              </a:defRPr>
            </a:lvl2pPr>
            <a:lvl3pPr lvl="2" algn="ctr" rtl="0">
              <a:lnSpc>
                <a:spcPct val="100000"/>
              </a:lnSpc>
              <a:spcBef>
                <a:spcPts val="0"/>
              </a:spcBef>
              <a:spcAft>
                <a:spcPts val="0"/>
              </a:spcAft>
              <a:buNone/>
              <a:defRPr>
                <a:solidFill>
                  <a:schemeClr val="dk2"/>
                </a:solidFill>
              </a:defRPr>
            </a:lvl3pPr>
            <a:lvl4pPr lvl="3" algn="ctr" rtl="0">
              <a:lnSpc>
                <a:spcPct val="100000"/>
              </a:lnSpc>
              <a:spcBef>
                <a:spcPts val="0"/>
              </a:spcBef>
              <a:spcAft>
                <a:spcPts val="0"/>
              </a:spcAft>
              <a:buNone/>
              <a:defRPr>
                <a:solidFill>
                  <a:schemeClr val="dk2"/>
                </a:solidFill>
              </a:defRPr>
            </a:lvl4pPr>
            <a:lvl5pPr lvl="4" algn="ctr" rtl="0">
              <a:lnSpc>
                <a:spcPct val="100000"/>
              </a:lnSpc>
              <a:spcBef>
                <a:spcPts val="0"/>
              </a:spcBef>
              <a:spcAft>
                <a:spcPts val="0"/>
              </a:spcAft>
              <a:buNone/>
              <a:defRPr>
                <a:solidFill>
                  <a:schemeClr val="dk2"/>
                </a:solidFill>
              </a:defRPr>
            </a:lvl5pPr>
            <a:lvl6pPr lvl="5" algn="ctr" rtl="0">
              <a:lnSpc>
                <a:spcPct val="100000"/>
              </a:lnSpc>
              <a:spcBef>
                <a:spcPts val="0"/>
              </a:spcBef>
              <a:spcAft>
                <a:spcPts val="0"/>
              </a:spcAft>
              <a:buNone/>
              <a:defRPr>
                <a:solidFill>
                  <a:schemeClr val="dk2"/>
                </a:solidFill>
              </a:defRPr>
            </a:lvl6pPr>
            <a:lvl7pPr lvl="6" algn="ctr" rtl="0">
              <a:lnSpc>
                <a:spcPct val="100000"/>
              </a:lnSpc>
              <a:spcBef>
                <a:spcPts val="0"/>
              </a:spcBef>
              <a:spcAft>
                <a:spcPts val="0"/>
              </a:spcAft>
              <a:buNone/>
              <a:defRPr>
                <a:solidFill>
                  <a:schemeClr val="dk2"/>
                </a:solidFill>
              </a:defRPr>
            </a:lvl7pPr>
            <a:lvl8pPr lvl="7" algn="ctr" rtl="0">
              <a:lnSpc>
                <a:spcPct val="100000"/>
              </a:lnSpc>
              <a:spcBef>
                <a:spcPts val="0"/>
              </a:spcBef>
              <a:spcAft>
                <a:spcPts val="0"/>
              </a:spcAft>
              <a:buNone/>
              <a:defRPr>
                <a:solidFill>
                  <a:schemeClr val="dk2"/>
                </a:solidFill>
              </a:defRPr>
            </a:lvl8pPr>
            <a:lvl9pPr lvl="8" algn="ctr" rtl="0">
              <a:lnSpc>
                <a:spcPct val="100000"/>
              </a:lnSpc>
              <a:spcBef>
                <a:spcPts val="0"/>
              </a:spcBef>
              <a:spcAft>
                <a:spcPts val="0"/>
              </a:spcAft>
              <a:buNone/>
              <a:defRPr>
                <a:solidFill>
                  <a:schemeClr val="dk2"/>
                </a:solidFill>
              </a:defRPr>
            </a:lvl9pPr>
          </a:lstStyle>
          <a:p/>
        </p:txBody>
      </p:sp>
      <p:sp>
        <p:nvSpPr>
          <p:cNvPr id="482" name="Google Shape;482;p25"/>
          <p:cNvSpPr/>
          <p:nvPr/>
        </p:nvSpPr>
        <p:spPr>
          <a:xfrm>
            <a:off x="490767" y="37045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25"/>
          <p:cNvSpPr/>
          <p:nvPr/>
        </p:nvSpPr>
        <p:spPr>
          <a:xfrm>
            <a:off x="647392" y="1152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5"/>
          <p:cNvSpPr/>
          <p:nvPr/>
        </p:nvSpPr>
        <p:spPr>
          <a:xfrm>
            <a:off x="382267" y="844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5"/>
          <p:cNvSpPr/>
          <p:nvPr/>
        </p:nvSpPr>
        <p:spPr>
          <a:xfrm>
            <a:off x="607864" y="1884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5"/>
          <p:cNvSpPr/>
          <p:nvPr/>
        </p:nvSpPr>
        <p:spPr>
          <a:xfrm>
            <a:off x="1172842" y="48242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25"/>
          <p:cNvSpPr/>
          <p:nvPr/>
        </p:nvSpPr>
        <p:spPr>
          <a:xfrm>
            <a:off x="372404" y="4170800"/>
            <a:ext cx="178863"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5"/>
          <p:cNvSpPr/>
          <p:nvPr/>
        </p:nvSpPr>
        <p:spPr>
          <a:xfrm>
            <a:off x="6077611" y="45885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2">
  <p:cSld name="CUSTOM">
    <p:spTree>
      <p:nvGrpSpPr>
        <p:cNvPr id="1" name="Shape 489"/>
        <p:cNvGrpSpPr/>
        <p:nvPr/>
      </p:nvGrpSpPr>
      <p:grpSpPr>
        <a:xfrm>
          <a:off x="0" y="0"/>
          <a:ext cx="0" cy="0"/>
          <a:chOff x="0" y="0"/>
          <a:chExt cx="0" cy="0"/>
        </a:xfrm>
      </p:grpSpPr>
      <p:sp>
        <p:nvSpPr>
          <p:cNvPr id="490" name="Google Shape;490;p26"/>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6"/>
          <p:cNvSpPr/>
          <p:nvPr/>
        </p:nvSpPr>
        <p:spPr>
          <a:xfrm>
            <a:off x="1053919" y="547825"/>
            <a:ext cx="7030200" cy="4060800"/>
          </a:xfrm>
          <a:prstGeom prst="roundRect">
            <a:avLst>
              <a:gd name="adj" fmla="val 8068"/>
            </a:avLst>
          </a:prstGeom>
          <a:solidFill>
            <a:schemeClr val="lt1"/>
          </a:solidFill>
          <a:ln>
            <a:noFill/>
          </a:ln>
          <a:effectLst>
            <a:outerShdw blurRad="57150" dist="19050" dir="5400000" algn="bl" rotWithShape="0">
              <a:schemeClr val="dk2">
                <a:alpha val="1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6"/>
          <p:cNvSpPr/>
          <p:nvPr/>
        </p:nvSpPr>
        <p:spPr>
          <a:xfrm>
            <a:off x="814150" y="534378"/>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6"/>
          <p:cNvSpPr/>
          <p:nvPr/>
        </p:nvSpPr>
        <p:spPr>
          <a:xfrm>
            <a:off x="1091218" y="59043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6"/>
          <p:cNvSpPr txBox="1">
            <a:spLocks noGrp="1"/>
          </p:cNvSpPr>
          <p:nvPr>
            <p:ph type="title"/>
          </p:nvPr>
        </p:nvSpPr>
        <p:spPr>
          <a:xfrm>
            <a:off x="1540300" y="534375"/>
            <a:ext cx="55473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498" name="Google Shape;498;p26"/>
          <p:cNvSpPr txBox="1">
            <a:spLocks noGrp="1"/>
          </p:cNvSpPr>
          <p:nvPr>
            <p:ph type="subTitle" idx="1"/>
          </p:nvPr>
        </p:nvSpPr>
        <p:spPr>
          <a:xfrm>
            <a:off x="1574275" y="1246575"/>
            <a:ext cx="6246300" cy="30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b="1">
                <a:solidFill>
                  <a:schemeClr val="accent3"/>
                </a:solidFill>
              </a:defRPr>
            </a:lvl1pPr>
            <a:lvl2pPr lvl="1">
              <a:lnSpc>
                <a:spcPct val="100000"/>
              </a:lnSpc>
              <a:spcBef>
                <a:spcPts val="0"/>
              </a:spcBef>
              <a:spcAft>
                <a:spcPts val="0"/>
              </a:spcAft>
              <a:buNone/>
              <a:defRPr b="1">
                <a:solidFill>
                  <a:schemeClr val="accent3"/>
                </a:solidFill>
              </a:defRPr>
            </a:lvl2pPr>
            <a:lvl3pPr lvl="2">
              <a:lnSpc>
                <a:spcPct val="100000"/>
              </a:lnSpc>
              <a:spcBef>
                <a:spcPts val="0"/>
              </a:spcBef>
              <a:spcAft>
                <a:spcPts val="0"/>
              </a:spcAft>
              <a:buNone/>
              <a:defRPr b="1">
                <a:solidFill>
                  <a:schemeClr val="accent3"/>
                </a:solidFill>
              </a:defRPr>
            </a:lvl3pPr>
            <a:lvl4pPr lvl="3">
              <a:lnSpc>
                <a:spcPct val="100000"/>
              </a:lnSpc>
              <a:spcBef>
                <a:spcPts val="0"/>
              </a:spcBef>
              <a:spcAft>
                <a:spcPts val="0"/>
              </a:spcAft>
              <a:buNone/>
              <a:defRPr b="1">
                <a:solidFill>
                  <a:schemeClr val="accent3"/>
                </a:solidFill>
              </a:defRPr>
            </a:lvl4pPr>
            <a:lvl5pPr lvl="4">
              <a:lnSpc>
                <a:spcPct val="100000"/>
              </a:lnSpc>
              <a:spcBef>
                <a:spcPts val="0"/>
              </a:spcBef>
              <a:spcAft>
                <a:spcPts val="0"/>
              </a:spcAft>
              <a:buNone/>
              <a:defRPr b="1">
                <a:solidFill>
                  <a:schemeClr val="accent3"/>
                </a:solidFill>
              </a:defRPr>
            </a:lvl5pPr>
            <a:lvl6pPr lvl="5">
              <a:lnSpc>
                <a:spcPct val="100000"/>
              </a:lnSpc>
              <a:spcBef>
                <a:spcPts val="0"/>
              </a:spcBef>
              <a:spcAft>
                <a:spcPts val="0"/>
              </a:spcAft>
              <a:buNone/>
              <a:defRPr b="1">
                <a:solidFill>
                  <a:schemeClr val="accent3"/>
                </a:solidFill>
              </a:defRPr>
            </a:lvl6pPr>
            <a:lvl7pPr lvl="6">
              <a:lnSpc>
                <a:spcPct val="100000"/>
              </a:lnSpc>
              <a:spcBef>
                <a:spcPts val="0"/>
              </a:spcBef>
              <a:spcAft>
                <a:spcPts val="0"/>
              </a:spcAft>
              <a:buNone/>
              <a:defRPr b="1">
                <a:solidFill>
                  <a:schemeClr val="accent3"/>
                </a:solidFill>
              </a:defRPr>
            </a:lvl7pPr>
            <a:lvl8pPr lvl="7">
              <a:lnSpc>
                <a:spcPct val="100000"/>
              </a:lnSpc>
              <a:spcBef>
                <a:spcPts val="0"/>
              </a:spcBef>
              <a:spcAft>
                <a:spcPts val="0"/>
              </a:spcAft>
              <a:buNone/>
              <a:defRPr b="1">
                <a:solidFill>
                  <a:schemeClr val="accent3"/>
                </a:solidFill>
              </a:defRPr>
            </a:lvl8pPr>
            <a:lvl9pPr lvl="8">
              <a:lnSpc>
                <a:spcPct val="100000"/>
              </a:lnSpc>
              <a:spcBef>
                <a:spcPts val="0"/>
              </a:spcBef>
              <a:spcAft>
                <a:spcPts val="0"/>
              </a:spcAft>
              <a:buNone/>
              <a:defRPr b="1">
                <a:solidFill>
                  <a:schemeClr val="accent3"/>
                </a:solidFill>
              </a:defRPr>
            </a:lvl9pPr>
          </a:lstStyle>
          <a:p/>
        </p:txBody>
      </p:sp>
      <p:sp>
        <p:nvSpPr>
          <p:cNvPr id="499" name="Google Shape;499;p26"/>
          <p:cNvSpPr txBox="1">
            <a:spLocks noGrp="1"/>
          </p:cNvSpPr>
          <p:nvPr>
            <p:ph type="subTitle" idx="2"/>
          </p:nvPr>
        </p:nvSpPr>
        <p:spPr>
          <a:xfrm>
            <a:off x="1574275" y="2096223"/>
            <a:ext cx="6246300" cy="30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4"/>
                </a:solidFill>
              </a:defRPr>
            </a:lvl1pPr>
            <a:lvl2pPr lvl="1" rtl="0">
              <a:lnSpc>
                <a:spcPct val="100000"/>
              </a:lnSpc>
              <a:spcBef>
                <a:spcPts val="0"/>
              </a:spcBef>
              <a:spcAft>
                <a:spcPts val="0"/>
              </a:spcAft>
              <a:buNone/>
              <a:defRPr b="1">
                <a:solidFill>
                  <a:schemeClr val="accent4"/>
                </a:solidFill>
              </a:defRPr>
            </a:lvl2pPr>
            <a:lvl3pPr lvl="2" rtl="0">
              <a:lnSpc>
                <a:spcPct val="100000"/>
              </a:lnSpc>
              <a:spcBef>
                <a:spcPts val="0"/>
              </a:spcBef>
              <a:spcAft>
                <a:spcPts val="0"/>
              </a:spcAft>
              <a:buNone/>
              <a:defRPr b="1">
                <a:solidFill>
                  <a:schemeClr val="accent4"/>
                </a:solidFill>
              </a:defRPr>
            </a:lvl3pPr>
            <a:lvl4pPr lvl="3" rtl="0">
              <a:lnSpc>
                <a:spcPct val="100000"/>
              </a:lnSpc>
              <a:spcBef>
                <a:spcPts val="0"/>
              </a:spcBef>
              <a:spcAft>
                <a:spcPts val="0"/>
              </a:spcAft>
              <a:buNone/>
              <a:defRPr b="1">
                <a:solidFill>
                  <a:schemeClr val="accent4"/>
                </a:solidFill>
              </a:defRPr>
            </a:lvl4pPr>
            <a:lvl5pPr lvl="4" rtl="0">
              <a:lnSpc>
                <a:spcPct val="100000"/>
              </a:lnSpc>
              <a:spcBef>
                <a:spcPts val="0"/>
              </a:spcBef>
              <a:spcAft>
                <a:spcPts val="0"/>
              </a:spcAft>
              <a:buNone/>
              <a:defRPr b="1">
                <a:solidFill>
                  <a:schemeClr val="accent4"/>
                </a:solidFill>
              </a:defRPr>
            </a:lvl5pPr>
            <a:lvl6pPr lvl="5" rtl="0">
              <a:lnSpc>
                <a:spcPct val="100000"/>
              </a:lnSpc>
              <a:spcBef>
                <a:spcPts val="0"/>
              </a:spcBef>
              <a:spcAft>
                <a:spcPts val="0"/>
              </a:spcAft>
              <a:buNone/>
              <a:defRPr b="1">
                <a:solidFill>
                  <a:schemeClr val="accent4"/>
                </a:solidFill>
              </a:defRPr>
            </a:lvl6pPr>
            <a:lvl7pPr lvl="6" rtl="0">
              <a:lnSpc>
                <a:spcPct val="100000"/>
              </a:lnSpc>
              <a:spcBef>
                <a:spcPts val="0"/>
              </a:spcBef>
              <a:spcAft>
                <a:spcPts val="0"/>
              </a:spcAft>
              <a:buNone/>
              <a:defRPr b="1">
                <a:solidFill>
                  <a:schemeClr val="accent4"/>
                </a:solidFill>
              </a:defRPr>
            </a:lvl7pPr>
            <a:lvl8pPr lvl="7" rtl="0">
              <a:lnSpc>
                <a:spcPct val="100000"/>
              </a:lnSpc>
              <a:spcBef>
                <a:spcPts val="0"/>
              </a:spcBef>
              <a:spcAft>
                <a:spcPts val="0"/>
              </a:spcAft>
              <a:buNone/>
              <a:defRPr b="1">
                <a:solidFill>
                  <a:schemeClr val="accent4"/>
                </a:solidFill>
              </a:defRPr>
            </a:lvl8pPr>
            <a:lvl9pPr lvl="8" rtl="0">
              <a:lnSpc>
                <a:spcPct val="100000"/>
              </a:lnSpc>
              <a:spcBef>
                <a:spcPts val="0"/>
              </a:spcBef>
              <a:spcAft>
                <a:spcPts val="0"/>
              </a:spcAft>
              <a:buNone/>
              <a:defRPr b="1">
                <a:solidFill>
                  <a:schemeClr val="accent4"/>
                </a:solidFill>
              </a:defRPr>
            </a:lvl9pPr>
          </a:lstStyle>
          <a:p/>
        </p:txBody>
      </p:sp>
      <p:sp>
        <p:nvSpPr>
          <p:cNvPr id="500" name="Google Shape;500;p26"/>
          <p:cNvSpPr txBox="1">
            <a:spLocks noGrp="1"/>
          </p:cNvSpPr>
          <p:nvPr>
            <p:ph type="subTitle" idx="3"/>
          </p:nvPr>
        </p:nvSpPr>
        <p:spPr>
          <a:xfrm>
            <a:off x="1574275" y="2936430"/>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2"/>
                </a:solidFill>
              </a:defRPr>
            </a:lvl1pPr>
            <a:lvl2pPr lvl="1" rtl="0">
              <a:lnSpc>
                <a:spcPct val="100000"/>
              </a:lnSpc>
              <a:spcBef>
                <a:spcPts val="0"/>
              </a:spcBef>
              <a:spcAft>
                <a:spcPts val="0"/>
              </a:spcAft>
              <a:buNone/>
              <a:defRPr b="1">
                <a:solidFill>
                  <a:schemeClr val="accent2"/>
                </a:solidFill>
              </a:defRPr>
            </a:lvl2pPr>
            <a:lvl3pPr lvl="2" rtl="0">
              <a:lnSpc>
                <a:spcPct val="100000"/>
              </a:lnSpc>
              <a:spcBef>
                <a:spcPts val="0"/>
              </a:spcBef>
              <a:spcAft>
                <a:spcPts val="0"/>
              </a:spcAft>
              <a:buNone/>
              <a:defRPr b="1">
                <a:solidFill>
                  <a:schemeClr val="accent2"/>
                </a:solidFill>
              </a:defRPr>
            </a:lvl3pPr>
            <a:lvl4pPr lvl="3" rtl="0">
              <a:lnSpc>
                <a:spcPct val="100000"/>
              </a:lnSpc>
              <a:spcBef>
                <a:spcPts val="0"/>
              </a:spcBef>
              <a:spcAft>
                <a:spcPts val="0"/>
              </a:spcAft>
              <a:buNone/>
              <a:defRPr b="1">
                <a:solidFill>
                  <a:schemeClr val="accent2"/>
                </a:solidFill>
              </a:defRPr>
            </a:lvl4pPr>
            <a:lvl5pPr lvl="4" rtl="0">
              <a:lnSpc>
                <a:spcPct val="100000"/>
              </a:lnSpc>
              <a:spcBef>
                <a:spcPts val="0"/>
              </a:spcBef>
              <a:spcAft>
                <a:spcPts val="0"/>
              </a:spcAft>
              <a:buNone/>
              <a:defRPr b="1">
                <a:solidFill>
                  <a:schemeClr val="accent2"/>
                </a:solidFill>
              </a:defRPr>
            </a:lvl5pPr>
            <a:lvl6pPr lvl="5" rtl="0">
              <a:lnSpc>
                <a:spcPct val="100000"/>
              </a:lnSpc>
              <a:spcBef>
                <a:spcPts val="0"/>
              </a:spcBef>
              <a:spcAft>
                <a:spcPts val="0"/>
              </a:spcAft>
              <a:buNone/>
              <a:defRPr b="1">
                <a:solidFill>
                  <a:schemeClr val="accent2"/>
                </a:solidFill>
              </a:defRPr>
            </a:lvl6pPr>
            <a:lvl7pPr lvl="6" rtl="0">
              <a:lnSpc>
                <a:spcPct val="100000"/>
              </a:lnSpc>
              <a:spcBef>
                <a:spcPts val="0"/>
              </a:spcBef>
              <a:spcAft>
                <a:spcPts val="0"/>
              </a:spcAft>
              <a:buNone/>
              <a:defRPr b="1">
                <a:solidFill>
                  <a:schemeClr val="accent2"/>
                </a:solidFill>
              </a:defRPr>
            </a:lvl7pPr>
            <a:lvl8pPr lvl="7" rtl="0">
              <a:lnSpc>
                <a:spcPct val="100000"/>
              </a:lnSpc>
              <a:spcBef>
                <a:spcPts val="0"/>
              </a:spcBef>
              <a:spcAft>
                <a:spcPts val="0"/>
              </a:spcAft>
              <a:buNone/>
              <a:defRPr b="1">
                <a:solidFill>
                  <a:schemeClr val="accent2"/>
                </a:solidFill>
              </a:defRPr>
            </a:lvl8pPr>
            <a:lvl9pPr lvl="8" rtl="0">
              <a:lnSpc>
                <a:spcPct val="100000"/>
              </a:lnSpc>
              <a:spcBef>
                <a:spcPts val="0"/>
              </a:spcBef>
              <a:spcAft>
                <a:spcPts val="0"/>
              </a:spcAft>
              <a:buNone/>
              <a:defRPr b="1">
                <a:solidFill>
                  <a:schemeClr val="accent2"/>
                </a:solidFill>
              </a:defRPr>
            </a:lvl9pPr>
          </a:lstStyle>
          <a:p/>
        </p:txBody>
      </p:sp>
      <p:sp>
        <p:nvSpPr>
          <p:cNvPr id="501" name="Google Shape;501;p26"/>
          <p:cNvSpPr txBox="1">
            <a:spLocks noGrp="1"/>
          </p:cNvSpPr>
          <p:nvPr>
            <p:ph type="subTitle" idx="4"/>
          </p:nvPr>
        </p:nvSpPr>
        <p:spPr>
          <a:xfrm>
            <a:off x="1574275" y="3777135"/>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solidFill>
                  <a:schemeClr val="accent1"/>
                </a:solidFill>
              </a:defRPr>
            </a:lvl1pPr>
            <a:lvl2pPr lvl="1" rtl="0">
              <a:lnSpc>
                <a:spcPct val="100000"/>
              </a:lnSpc>
              <a:spcBef>
                <a:spcPts val="0"/>
              </a:spcBef>
              <a:spcAft>
                <a:spcPts val="0"/>
              </a:spcAft>
              <a:buNone/>
              <a:defRPr b="1">
                <a:solidFill>
                  <a:schemeClr val="accent1"/>
                </a:solidFill>
              </a:defRPr>
            </a:lvl2pPr>
            <a:lvl3pPr lvl="2" rtl="0">
              <a:lnSpc>
                <a:spcPct val="100000"/>
              </a:lnSpc>
              <a:spcBef>
                <a:spcPts val="0"/>
              </a:spcBef>
              <a:spcAft>
                <a:spcPts val="0"/>
              </a:spcAft>
              <a:buNone/>
              <a:defRPr b="1">
                <a:solidFill>
                  <a:schemeClr val="accent1"/>
                </a:solidFill>
              </a:defRPr>
            </a:lvl3pPr>
            <a:lvl4pPr lvl="3" rtl="0">
              <a:lnSpc>
                <a:spcPct val="100000"/>
              </a:lnSpc>
              <a:spcBef>
                <a:spcPts val="0"/>
              </a:spcBef>
              <a:spcAft>
                <a:spcPts val="0"/>
              </a:spcAft>
              <a:buNone/>
              <a:defRPr b="1">
                <a:solidFill>
                  <a:schemeClr val="accent1"/>
                </a:solidFill>
              </a:defRPr>
            </a:lvl4pPr>
            <a:lvl5pPr lvl="4" rtl="0">
              <a:lnSpc>
                <a:spcPct val="100000"/>
              </a:lnSpc>
              <a:spcBef>
                <a:spcPts val="0"/>
              </a:spcBef>
              <a:spcAft>
                <a:spcPts val="0"/>
              </a:spcAft>
              <a:buNone/>
              <a:defRPr b="1">
                <a:solidFill>
                  <a:schemeClr val="accent1"/>
                </a:solidFill>
              </a:defRPr>
            </a:lvl5pPr>
            <a:lvl6pPr lvl="5" rtl="0">
              <a:lnSpc>
                <a:spcPct val="100000"/>
              </a:lnSpc>
              <a:spcBef>
                <a:spcPts val="0"/>
              </a:spcBef>
              <a:spcAft>
                <a:spcPts val="0"/>
              </a:spcAft>
              <a:buNone/>
              <a:defRPr b="1">
                <a:solidFill>
                  <a:schemeClr val="accent1"/>
                </a:solidFill>
              </a:defRPr>
            </a:lvl6pPr>
            <a:lvl7pPr lvl="6" rtl="0">
              <a:lnSpc>
                <a:spcPct val="100000"/>
              </a:lnSpc>
              <a:spcBef>
                <a:spcPts val="0"/>
              </a:spcBef>
              <a:spcAft>
                <a:spcPts val="0"/>
              </a:spcAft>
              <a:buNone/>
              <a:defRPr b="1">
                <a:solidFill>
                  <a:schemeClr val="accent1"/>
                </a:solidFill>
              </a:defRPr>
            </a:lvl7pPr>
            <a:lvl8pPr lvl="7" rtl="0">
              <a:lnSpc>
                <a:spcPct val="100000"/>
              </a:lnSpc>
              <a:spcBef>
                <a:spcPts val="0"/>
              </a:spcBef>
              <a:spcAft>
                <a:spcPts val="0"/>
              </a:spcAft>
              <a:buNone/>
              <a:defRPr b="1">
                <a:solidFill>
                  <a:schemeClr val="accent1"/>
                </a:solidFill>
              </a:defRPr>
            </a:lvl8pPr>
            <a:lvl9pPr lvl="8" rtl="0">
              <a:lnSpc>
                <a:spcPct val="100000"/>
              </a:lnSpc>
              <a:spcBef>
                <a:spcPts val="0"/>
              </a:spcBef>
              <a:spcAft>
                <a:spcPts val="0"/>
              </a:spcAft>
              <a:buNone/>
              <a:defRPr b="1">
                <a:solidFill>
                  <a:schemeClr val="accent1"/>
                </a:solidFill>
              </a:defRPr>
            </a:lvl9pPr>
          </a:lstStyle>
          <a:p/>
        </p:txBody>
      </p:sp>
      <p:sp>
        <p:nvSpPr>
          <p:cNvPr id="502" name="Google Shape;502;p26"/>
          <p:cNvSpPr txBox="1">
            <a:spLocks noGrp="1"/>
          </p:cNvSpPr>
          <p:nvPr>
            <p:ph type="subTitle" idx="5"/>
          </p:nvPr>
        </p:nvSpPr>
        <p:spPr>
          <a:xfrm>
            <a:off x="1574275" y="1526353"/>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503" name="Google Shape;503;p26"/>
          <p:cNvSpPr txBox="1">
            <a:spLocks noGrp="1"/>
          </p:cNvSpPr>
          <p:nvPr>
            <p:ph type="subTitle" idx="6"/>
          </p:nvPr>
        </p:nvSpPr>
        <p:spPr>
          <a:xfrm>
            <a:off x="1574275" y="2370712"/>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504" name="Google Shape;504;p26"/>
          <p:cNvSpPr txBox="1">
            <a:spLocks noGrp="1"/>
          </p:cNvSpPr>
          <p:nvPr>
            <p:ph type="subTitle" idx="7"/>
          </p:nvPr>
        </p:nvSpPr>
        <p:spPr>
          <a:xfrm>
            <a:off x="1574275" y="3208624"/>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505" name="Google Shape;505;p26"/>
          <p:cNvSpPr txBox="1">
            <a:spLocks noGrp="1"/>
          </p:cNvSpPr>
          <p:nvPr>
            <p:ph type="subTitle" idx="8"/>
          </p:nvPr>
        </p:nvSpPr>
        <p:spPr>
          <a:xfrm>
            <a:off x="1574275" y="4052134"/>
            <a:ext cx="6246300" cy="30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506" name="Google Shape;506;p2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2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2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6"/>
          <p:cNvSpPr/>
          <p:nvPr/>
        </p:nvSpPr>
        <p:spPr>
          <a:xfrm>
            <a:off x="7715897" y="48956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6"/>
          <p:cNvSpPr/>
          <p:nvPr/>
        </p:nvSpPr>
        <p:spPr>
          <a:xfrm>
            <a:off x="2831643" y="489563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6"/>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6"/>
          <p:cNvSpPr/>
          <p:nvPr/>
        </p:nvSpPr>
        <p:spPr>
          <a:xfrm>
            <a:off x="873792" y="14688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6"/>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6"/>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6"/>
          <p:cNvSpPr/>
          <p:nvPr/>
        </p:nvSpPr>
        <p:spPr>
          <a:xfrm>
            <a:off x="7273714" y="2127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6"/>
          <p:cNvSpPr/>
          <p:nvPr/>
        </p:nvSpPr>
        <p:spPr>
          <a:xfrm>
            <a:off x="7962892" y="148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6"/>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26"/>
          <p:cNvSpPr/>
          <p:nvPr/>
        </p:nvSpPr>
        <p:spPr>
          <a:xfrm>
            <a:off x="380068" y="273919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6"/>
          <p:cNvSpPr/>
          <p:nvPr/>
        </p:nvSpPr>
        <p:spPr>
          <a:xfrm>
            <a:off x="1856989" y="148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6"/>
          <p:cNvSpPr/>
          <p:nvPr/>
        </p:nvSpPr>
        <p:spPr>
          <a:xfrm>
            <a:off x="2911398" y="220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26"/>
          <p:cNvSpPr/>
          <p:nvPr/>
        </p:nvSpPr>
        <p:spPr>
          <a:xfrm>
            <a:off x="1483368" y="36026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26"/>
          <p:cNvSpPr/>
          <p:nvPr/>
        </p:nvSpPr>
        <p:spPr>
          <a:xfrm>
            <a:off x="5380617" y="4787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523"/>
        <p:cNvGrpSpPr/>
        <p:nvPr/>
      </p:nvGrpSpPr>
      <p:grpSpPr>
        <a:xfrm>
          <a:off x="0" y="0"/>
          <a:ext cx="0" cy="0"/>
          <a:chOff x="0" y="0"/>
          <a:chExt cx="0" cy="0"/>
        </a:xfrm>
      </p:grpSpPr>
      <p:sp>
        <p:nvSpPr>
          <p:cNvPr id="524" name="Google Shape;524;p27"/>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2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7"/>
          <p:cNvSpPr/>
          <p:nvPr/>
        </p:nvSpPr>
        <p:spPr>
          <a:xfrm>
            <a:off x="1053919" y="547825"/>
            <a:ext cx="7030200" cy="4060800"/>
          </a:xfrm>
          <a:prstGeom prst="roundRect">
            <a:avLst>
              <a:gd name="adj" fmla="val 6298"/>
            </a:avLst>
          </a:prstGeom>
          <a:solidFill>
            <a:schemeClr val="lt1"/>
          </a:solidFill>
          <a:ln>
            <a:noFill/>
          </a:ln>
          <a:effectLst>
            <a:outerShdw blurRad="57150" dist="19050" dir="5400000" algn="bl" rotWithShape="0">
              <a:schemeClr val="dk2">
                <a:alpha val="1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7"/>
          <p:cNvSpPr/>
          <p:nvPr/>
        </p:nvSpPr>
        <p:spPr>
          <a:xfrm>
            <a:off x="814150" y="534378"/>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7"/>
          <p:cNvSpPr/>
          <p:nvPr/>
        </p:nvSpPr>
        <p:spPr>
          <a:xfrm>
            <a:off x="1091218" y="59043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7"/>
          <p:cNvSpPr txBox="1">
            <a:spLocks noGrp="1"/>
          </p:cNvSpPr>
          <p:nvPr>
            <p:ph type="title"/>
          </p:nvPr>
        </p:nvSpPr>
        <p:spPr>
          <a:xfrm>
            <a:off x="2266981" y="520350"/>
            <a:ext cx="46128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300" b="1">
                <a:solidFill>
                  <a:schemeClr val="accent4"/>
                </a:solidFill>
              </a:defRPr>
            </a:lvl1pPr>
            <a:lvl2pPr lvl="1" algn="ctr" rtl="0">
              <a:spcBef>
                <a:spcPts val="0"/>
              </a:spcBef>
              <a:spcAft>
                <a:spcPts val="0"/>
              </a:spcAft>
              <a:buSzPts val="2800"/>
              <a:buNone/>
              <a:defRPr b="1"/>
            </a:lvl2pPr>
            <a:lvl3pPr lvl="2" algn="ctr" rtl="0">
              <a:spcBef>
                <a:spcPts val="0"/>
              </a:spcBef>
              <a:spcAft>
                <a:spcPts val="0"/>
              </a:spcAft>
              <a:buSzPts val="2800"/>
              <a:buNone/>
              <a:defRPr b="1"/>
            </a:lvl3pPr>
            <a:lvl4pPr lvl="3" algn="ctr" rtl="0">
              <a:spcBef>
                <a:spcPts val="0"/>
              </a:spcBef>
              <a:spcAft>
                <a:spcPts val="0"/>
              </a:spcAft>
              <a:buSzPts val="2800"/>
              <a:buNone/>
              <a:defRPr b="1"/>
            </a:lvl4pPr>
            <a:lvl5pPr lvl="4" algn="ctr" rtl="0">
              <a:spcBef>
                <a:spcPts val="0"/>
              </a:spcBef>
              <a:spcAft>
                <a:spcPts val="0"/>
              </a:spcAft>
              <a:buSzPts val="2800"/>
              <a:buNone/>
              <a:defRPr b="1"/>
            </a:lvl5pPr>
            <a:lvl6pPr lvl="5" algn="ctr" rtl="0">
              <a:spcBef>
                <a:spcPts val="0"/>
              </a:spcBef>
              <a:spcAft>
                <a:spcPts val="0"/>
              </a:spcAft>
              <a:buSzPts val="2800"/>
              <a:buNone/>
              <a:defRPr b="1"/>
            </a:lvl6pPr>
            <a:lvl7pPr lvl="6" algn="ctr" rtl="0">
              <a:spcBef>
                <a:spcPts val="0"/>
              </a:spcBef>
              <a:spcAft>
                <a:spcPts val="0"/>
              </a:spcAft>
              <a:buSzPts val="2800"/>
              <a:buNone/>
              <a:defRPr b="1"/>
            </a:lvl7pPr>
            <a:lvl8pPr lvl="7" algn="ctr" rtl="0">
              <a:spcBef>
                <a:spcPts val="0"/>
              </a:spcBef>
              <a:spcAft>
                <a:spcPts val="0"/>
              </a:spcAft>
              <a:buSzPts val="2800"/>
              <a:buNone/>
              <a:defRPr b="1"/>
            </a:lvl8pPr>
            <a:lvl9pPr lvl="8" algn="ctr" rtl="0">
              <a:spcBef>
                <a:spcPts val="0"/>
              </a:spcBef>
              <a:spcAft>
                <a:spcPts val="0"/>
              </a:spcAft>
              <a:buSzPts val="2800"/>
              <a:buNone/>
              <a:defRPr b="1"/>
            </a:lvl9pPr>
          </a:lstStyle>
          <a:p/>
        </p:txBody>
      </p:sp>
      <p:sp>
        <p:nvSpPr>
          <p:cNvPr id="532" name="Google Shape;532;p27"/>
          <p:cNvSpPr txBox="1">
            <a:spLocks noGrp="1"/>
          </p:cNvSpPr>
          <p:nvPr>
            <p:ph type="subTitle" idx="1"/>
          </p:nvPr>
        </p:nvSpPr>
        <p:spPr>
          <a:xfrm>
            <a:off x="1302870" y="1403100"/>
            <a:ext cx="6545700" cy="132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p:txBody>
      </p:sp>
      <p:sp>
        <p:nvSpPr>
          <p:cNvPr id="533" name="Google Shape;533;p2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7"/>
          <p:cNvSpPr/>
          <p:nvPr/>
        </p:nvSpPr>
        <p:spPr>
          <a:xfrm>
            <a:off x="8250697" y="360007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7"/>
          <p:cNvSpPr/>
          <p:nvPr/>
        </p:nvSpPr>
        <p:spPr>
          <a:xfrm>
            <a:off x="8354243" y="446391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7"/>
          <p:cNvSpPr/>
          <p:nvPr/>
        </p:nvSpPr>
        <p:spPr>
          <a:xfrm>
            <a:off x="8157243" y="1480972"/>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7"/>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7"/>
          <p:cNvSpPr/>
          <p:nvPr/>
        </p:nvSpPr>
        <p:spPr>
          <a:xfrm>
            <a:off x="873792" y="14688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7"/>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7"/>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7"/>
          <p:cNvSpPr/>
          <p:nvPr/>
        </p:nvSpPr>
        <p:spPr>
          <a:xfrm>
            <a:off x="8120889" y="23203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7"/>
          <p:cNvSpPr/>
          <p:nvPr/>
        </p:nvSpPr>
        <p:spPr>
          <a:xfrm>
            <a:off x="7962892" y="148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7"/>
          <p:cNvSpPr/>
          <p:nvPr/>
        </p:nvSpPr>
        <p:spPr>
          <a:xfrm>
            <a:off x="8605542" y="28652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7"/>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7"/>
          <p:cNvSpPr/>
          <p:nvPr/>
        </p:nvSpPr>
        <p:spPr>
          <a:xfrm>
            <a:off x="8529654" y="3168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7"/>
          <p:cNvSpPr/>
          <p:nvPr/>
        </p:nvSpPr>
        <p:spPr>
          <a:xfrm>
            <a:off x="8411311" y="9774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7"/>
          <p:cNvSpPr/>
          <p:nvPr/>
        </p:nvSpPr>
        <p:spPr>
          <a:xfrm>
            <a:off x="380068" y="2739197"/>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7"/>
          <p:cNvSpPr txBox="1">
            <a:spLocks noGrp="1"/>
          </p:cNvSpPr>
          <p:nvPr>
            <p:ph type="subTitle" idx="2"/>
          </p:nvPr>
        </p:nvSpPr>
        <p:spPr>
          <a:xfrm>
            <a:off x="1274825" y="3907925"/>
            <a:ext cx="65457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100">
                <a:solidFill>
                  <a:schemeClr val="accent2"/>
                </a:solidFill>
              </a:defRPr>
            </a:lvl1pPr>
            <a:lvl2pPr lvl="1" algn="ctr" rtl="0">
              <a:lnSpc>
                <a:spcPct val="100000"/>
              </a:lnSpc>
              <a:spcBef>
                <a:spcPts val="0"/>
              </a:spcBef>
              <a:spcAft>
                <a:spcPts val="0"/>
              </a:spcAft>
              <a:buNone/>
              <a:defRPr sz="1100">
                <a:solidFill>
                  <a:schemeClr val="accent2"/>
                </a:solidFill>
              </a:defRPr>
            </a:lvl2pPr>
            <a:lvl3pPr lvl="2" algn="ctr" rtl="0">
              <a:lnSpc>
                <a:spcPct val="100000"/>
              </a:lnSpc>
              <a:spcBef>
                <a:spcPts val="0"/>
              </a:spcBef>
              <a:spcAft>
                <a:spcPts val="0"/>
              </a:spcAft>
              <a:buNone/>
              <a:defRPr sz="1100">
                <a:solidFill>
                  <a:schemeClr val="accent2"/>
                </a:solidFill>
              </a:defRPr>
            </a:lvl3pPr>
            <a:lvl4pPr lvl="3" algn="ctr" rtl="0">
              <a:lnSpc>
                <a:spcPct val="100000"/>
              </a:lnSpc>
              <a:spcBef>
                <a:spcPts val="0"/>
              </a:spcBef>
              <a:spcAft>
                <a:spcPts val="0"/>
              </a:spcAft>
              <a:buNone/>
              <a:defRPr sz="1100">
                <a:solidFill>
                  <a:schemeClr val="accent2"/>
                </a:solidFill>
              </a:defRPr>
            </a:lvl4pPr>
            <a:lvl5pPr lvl="4" algn="ctr" rtl="0">
              <a:lnSpc>
                <a:spcPct val="100000"/>
              </a:lnSpc>
              <a:spcBef>
                <a:spcPts val="0"/>
              </a:spcBef>
              <a:spcAft>
                <a:spcPts val="0"/>
              </a:spcAft>
              <a:buNone/>
              <a:defRPr sz="1100">
                <a:solidFill>
                  <a:schemeClr val="accent2"/>
                </a:solidFill>
              </a:defRPr>
            </a:lvl5pPr>
            <a:lvl6pPr lvl="5" algn="ctr" rtl="0">
              <a:lnSpc>
                <a:spcPct val="100000"/>
              </a:lnSpc>
              <a:spcBef>
                <a:spcPts val="0"/>
              </a:spcBef>
              <a:spcAft>
                <a:spcPts val="0"/>
              </a:spcAft>
              <a:buNone/>
              <a:defRPr sz="1100">
                <a:solidFill>
                  <a:schemeClr val="accent2"/>
                </a:solidFill>
              </a:defRPr>
            </a:lvl6pPr>
            <a:lvl7pPr lvl="6" algn="ctr" rtl="0">
              <a:lnSpc>
                <a:spcPct val="100000"/>
              </a:lnSpc>
              <a:spcBef>
                <a:spcPts val="0"/>
              </a:spcBef>
              <a:spcAft>
                <a:spcPts val="0"/>
              </a:spcAft>
              <a:buNone/>
              <a:defRPr sz="1100">
                <a:solidFill>
                  <a:schemeClr val="accent2"/>
                </a:solidFill>
              </a:defRPr>
            </a:lvl7pPr>
            <a:lvl8pPr lvl="7" algn="ctr" rtl="0">
              <a:lnSpc>
                <a:spcPct val="100000"/>
              </a:lnSpc>
              <a:spcBef>
                <a:spcPts val="0"/>
              </a:spcBef>
              <a:spcAft>
                <a:spcPts val="0"/>
              </a:spcAft>
              <a:buNone/>
              <a:defRPr sz="1100">
                <a:solidFill>
                  <a:schemeClr val="accent2"/>
                </a:solidFill>
              </a:defRPr>
            </a:lvl8pPr>
            <a:lvl9pPr lvl="8" algn="ctr" rtl="0">
              <a:lnSpc>
                <a:spcPct val="100000"/>
              </a:lnSpc>
              <a:spcBef>
                <a:spcPts val="0"/>
              </a:spcBef>
              <a:spcAft>
                <a:spcPts val="0"/>
              </a:spcAft>
              <a:buNone/>
              <a:defRPr sz="1100">
                <a:solidFill>
                  <a:schemeClr val="accent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552"/>
        <p:cNvGrpSpPr/>
        <p:nvPr/>
      </p:nvGrpSpPr>
      <p:grpSpPr>
        <a:xfrm>
          <a:off x="0" y="0"/>
          <a:ext cx="0" cy="0"/>
          <a:chOff x="0" y="0"/>
          <a:chExt cx="0" cy="0"/>
        </a:xfrm>
      </p:grpSpPr>
      <p:sp>
        <p:nvSpPr>
          <p:cNvPr id="553" name="Google Shape;553;p28"/>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8"/>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8"/>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8"/>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8"/>
          <p:cNvSpPr/>
          <p:nvPr/>
        </p:nvSpPr>
        <p:spPr>
          <a:xfrm>
            <a:off x="814150" y="534378"/>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8"/>
          <p:cNvSpPr/>
          <p:nvPr/>
        </p:nvSpPr>
        <p:spPr>
          <a:xfrm>
            <a:off x="1091218" y="59043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8"/>
          <p:cNvSpPr txBox="1">
            <a:spLocks noGrp="1"/>
          </p:cNvSpPr>
          <p:nvPr>
            <p:ph type="title"/>
          </p:nvPr>
        </p:nvSpPr>
        <p:spPr>
          <a:xfrm>
            <a:off x="1540300" y="534375"/>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0" name="Google Shape;560;p28"/>
          <p:cNvSpPr txBox="1">
            <a:spLocks noGrp="1"/>
          </p:cNvSpPr>
          <p:nvPr>
            <p:ph type="subTitle" idx="1"/>
          </p:nvPr>
        </p:nvSpPr>
        <p:spPr>
          <a:xfrm>
            <a:off x="1682100" y="3625851"/>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p:txBody>
      </p:sp>
      <p:sp>
        <p:nvSpPr>
          <p:cNvPr id="561" name="Google Shape;561;p28"/>
          <p:cNvSpPr txBox="1">
            <a:spLocks noGrp="1"/>
          </p:cNvSpPr>
          <p:nvPr>
            <p:ph type="subTitle" idx="2"/>
          </p:nvPr>
        </p:nvSpPr>
        <p:spPr>
          <a:xfrm>
            <a:off x="5001588" y="3625851"/>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p:txBody>
      </p:sp>
      <p:sp>
        <p:nvSpPr>
          <p:cNvPr id="562" name="Google Shape;562;p28"/>
          <p:cNvSpPr txBox="1">
            <a:spLocks noGrp="1"/>
          </p:cNvSpPr>
          <p:nvPr>
            <p:ph type="subTitle" idx="3"/>
          </p:nvPr>
        </p:nvSpPr>
        <p:spPr>
          <a:xfrm>
            <a:off x="1682100" y="1738749"/>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p:txBody>
      </p:sp>
      <p:sp>
        <p:nvSpPr>
          <p:cNvPr id="563" name="Google Shape;563;p28"/>
          <p:cNvSpPr txBox="1">
            <a:spLocks noGrp="1"/>
          </p:cNvSpPr>
          <p:nvPr>
            <p:ph type="subTitle" idx="4"/>
          </p:nvPr>
        </p:nvSpPr>
        <p:spPr>
          <a:xfrm>
            <a:off x="5001588" y="1738749"/>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700"/>
            </a:lvl1pPr>
            <a:lvl2pPr lvl="1" rtl="0">
              <a:lnSpc>
                <a:spcPct val="100000"/>
              </a:lnSpc>
              <a:spcBef>
                <a:spcPts val="0"/>
              </a:spcBef>
              <a:spcAft>
                <a:spcPts val="0"/>
              </a:spcAft>
              <a:buNone/>
              <a:defRPr sz="1700"/>
            </a:lvl2pPr>
            <a:lvl3pPr lvl="2" rtl="0">
              <a:lnSpc>
                <a:spcPct val="100000"/>
              </a:lnSpc>
              <a:spcBef>
                <a:spcPts val="0"/>
              </a:spcBef>
              <a:spcAft>
                <a:spcPts val="0"/>
              </a:spcAft>
              <a:buNone/>
              <a:defRPr sz="1700"/>
            </a:lvl3pPr>
            <a:lvl4pPr lvl="3" rtl="0">
              <a:lnSpc>
                <a:spcPct val="100000"/>
              </a:lnSpc>
              <a:spcBef>
                <a:spcPts val="0"/>
              </a:spcBef>
              <a:spcAft>
                <a:spcPts val="0"/>
              </a:spcAft>
              <a:buNone/>
              <a:defRPr sz="1700"/>
            </a:lvl4pPr>
            <a:lvl5pPr lvl="4" rtl="0">
              <a:lnSpc>
                <a:spcPct val="100000"/>
              </a:lnSpc>
              <a:spcBef>
                <a:spcPts val="0"/>
              </a:spcBef>
              <a:spcAft>
                <a:spcPts val="0"/>
              </a:spcAft>
              <a:buNone/>
              <a:defRPr sz="1700"/>
            </a:lvl5pPr>
            <a:lvl6pPr lvl="5" rtl="0">
              <a:lnSpc>
                <a:spcPct val="100000"/>
              </a:lnSpc>
              <a:spcBef>
                <a:spcPts val="0"/>
              </a:spcBef>
              <a:spcAft>
                <a:spcPts val="0"/>
              </a:spcAft>
              <a:buNone/>
              <a:defRPr sz="1700"/>
            </a:lvl6pPr>
            <a:lvl7pPr lvl="6" rtl="0">
              <a:lnSpc>
                <a:spcPct val="100000"/>
              </a:lnSpc>
              <a:spcBef>
                <a:spcPts val="0"/>
              </a:spcBef>
              <a:spcAft>
                <a:spcPts val="0"/>
              </a:spcAft>
              <a:buNone/>
              <a:defRPr sz="1700"/>
            </a:lvl7pPr>
            <a:lvl8pPr lvl="7" rtl="0">
              <a:lnSpc>
                <a:spcPct val="100000"/>
              </a:lnSpc>
              <a:spcBef>
                <a:spcPts val="0"/>
              </a:spcBef>
              <a:spcAft>
                <a:spcPts val="0"/>
              </a:spcAft>
              <a:buNone/>
              <a:defRPr sz="1700"/>
            </a:lvl8pPr>
            <a:lvl9pPr lvl="8" rtl="0">
              <a:lnSpc>
                <a:spcPct val="100000"/>
              </a:lnSpc>
              <a:spcBef>
                <a:spcPts val="0"/>
              </a:spcBef>
              <a:spcAft>
                <a:spcPts val="0"/>
              </a:spcAft>
              <a:buNone/>
              <a:defRPr sz="1700"/>
            </a:lvl9pPr>
          </a:lstStyle>
          <a:p/>
        </p:txBody>
      </p:sp>
      <p:sp>
        <p:nvSpPr>
          <p:cNvPr id="564" name="Google Shape;564;p28"/>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8"/>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8"/>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8"/>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8"/>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8"/>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8"/>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8"/>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8"/>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8"/>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4">
  <p:cSld name="CUSTOM_5_1">
    <p:spTree>
      <p:nvGrpSpPr>
        <p:cNvPr id="1" name="Shape 574"/>
        <p:cNvGrpSpPr/>
        <p:nvPr/>
      </p:nvGrpSpPr>
      <p:grpSpPr>
        <a:xfrm>
          <a:off x="0" y="0"/>
          <a:ext cx="0" cy="0"/>
          <a:chOff x="0" y="0"/>
          <a:chExt cx="0" cy="0"/>
        </a:xfrm>
      </p:grpSpPr>
      <p:sp>
        <p:nvSpPr>
          <p:cNvPr id="575" name="Google Shape;575;p29"/>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9"/>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9"/>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29"/>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29"/>
          <p:cNvSpPr/>
          <p:nvPr/>
        </p:nvSpPr>
        <p:spPr>
          <a:xfrm>
            <a:off x="814150" y="534378"/>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9"/>
          <p:cNvSpPr/>
          <p:nvPr/>
        </p:nvSpPr>
        <p:spPr>
          <a:xfrm>
            <a:off x="1091218" y="59043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9"/>
          <p:cNvSpPr txBox="1">
            <a:spLocks noGrp="1"/>
          </p:cNvSpPr>
          <p:nvPr>
            <p:ph type="title"/>
          </p:nvPr>
        </p:nvSpPr>
        <p:spPr>
          <a:xfrm>
            <a:off x="1540300" y="534375"/>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2" name="Google Shape;582;p29"/>
          <p:cNvSpPr txBox="1">
            <a:spLocks noGrp="1"/>
          </p:cNvSpPr>
          <p:nvPr>
            <p:ph type="subTitle" idx="1"/>
          </p:nvPr>
        </p:nvSpPr>
        <p:spPr>
          <a:xfrm>
            <a:off x="5144563" y="3004217"/>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583" name="Google Shape;583;p29"/>
          <p:cNvSpPr txBox="1">
            <a:spLocks noGrp="1"/>
          </p:cNvSpPr>
          <p:nvPr>
            <p:ph type="subTitle" idx="2"/>
          </p:nvPr>
        </p:nvSpPr>
        <p:spPr>
          <a:xfrm>
            <a:off x="5144563" y="3668701"/>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584" name="Google Shape;584;p29"/>
          <p:cNvSpPr txBox="1">
            <a:spLocks noGrp="1"/>
          </p:cNvSpPr>
          <p:nvPr>
            <p:ph type="subTitle" idx="3"/>
          </p:nvPr>
        </p:nvSpPr>
        <p:spPr>
          <a:xfrm>
            <a:off x="5144563" y="2339733"/>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585" name="Google Shape;585;p29"/>
          <p:cNvSpPr txBox="1">
            <a:spLocks noGrp="1"/>
          </p:cNvSpPr>
          <p:nvPr>
            <p:ph type="subTitle" idx="4"/>
          </p:nvPr>
        </p:nvSpPr>
        <p:spPr>
          <a:xfrm>
            <a:off x="5144563" y="1675249"/>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586" name="Google Shape;586;p29"/>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29"/>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29"/>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29"/>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29"/>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29"/>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9"/>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29"/>
          <p:cNvSpPr/>
          <p:nvPr/>
        </p:nvSpPr>
        <p:spPr>
          <a:xfrm>
            <a:off x="3593714" y="47136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29"/>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9"/>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9"/>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9"/>
          <p:cNvSpPr/>
          <p:nvPr/>
        </p:nvSpPr>
        <p:spPr>
          <a:xfrm>
            <a:off x="1932211" y="4725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9"/>
          <p:cNvSpPr/>
          <p:nvPr/>
        </p:nvSpPr>
        <p:spPr>
          <a:xfrm>
            <a:off x="329898" y="276163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9"/>
          <p:cNvSpPr/>
          <p:nvPr/>
        </p:nvSpPr>
        <p:spPr>
          <a:xfrm>
            <a:off x="4357892" y="4875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5">
  <p:cSld name="CUSTOM_5_1_1">
    <p:spTree>
      <p:nvGrpSpPr>
        <p:cNvPr id="1" name="Shape 600"/>
        <p:cNvGrpSpPr/>
        <p:nvPr/>
      </p:nvGrpSpPr>
      <p:grpSpPr>
        <a:xfrm>
          <a:off x="0" y="0"/>
          <a:ext cx="0" cy="0"/>
          <a:chOff x="0" y="0"/>
          <a:chExt cx="0" cy="0"/>
        </a:xfrm>
      </p:grpSpPr>
      <p:sp>
        <p:nvSpPr>
          <p:cNvPr id="601" name="Google Shape;601;p30"/>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30"/>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30"/>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30"/>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30"/>
          <p:cNvSpPr txBox="1">
            <a:spLocks noGrp="1"/>
          </p:cNvSpPr>
          <p:nvPr>
            <p:ph type="subTitle" idx="1"/>
          </p:nvPr>
        </p:nvSpPr>
        <p:spPr>
          <a:xfrm>
            <a:off x="1692688" y="2926348"/>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606" name="Google Shape;606;p30"/>
          <p:cNvSpPr txBox="1">
            <a:spLocks noGrp="1"/>
          </p:cNvSpPr>
          <p:nvPr>
            <p:ph type="subTitle" idx="2"/>
          </p:nvPr>
        </p:nvSpPr>
        <p:spPr>
          <a:xfrm>
            <a:off x="1692688" y="3512975"/>
            <a:ext cx="27342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607" name="Google Shape;607;p30"/>
          <p:cNvSpPr txBox="1">
            <a:spLocks noGrp="1"/>
          </p:cNvSpPr>
          <p:nvPr>
            <p:ph type="subTitle" idx="3"/>
          </p:nvPr>
        </p:nvSpPr>
        <p:spPr>
          <a:xfrm>
            <a:off x="1692688" y="2291910"/>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608" name="Google Shape;608;p30"/>
          <p:cNvSpPr txBox="1">
            <a:spLocks noGrp="1"/>
          </p:cNvSpPr>
          <p:nvPr>
            <p:ph type="subTitle" idx="4"/>
          </p:nvPr>
        </p:nvSpPr>
        <p:spPr>
          <a:xfrm>
            <a:off x="1692688" y="1703059"/>
            <a:ext cx="27363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p:txBody>
      </p:sp>
      <p:sp>
        <p:nvSpPr>
          <p:cNvPr id="609" name="Google Shape;609;p30"/>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30"/>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30"/>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30"/>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30"/>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30"/>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30"/>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30"/>
          <p:cNvSpPr/>
          <p:nvPr/>
        </p:nvSpPr>
        <p:spPr>
          <a:xfrm>
            <a:off x="3593714" y="47136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30"/>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30"/>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30"/>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30"/>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30"/>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30"/>
          <p:cNvSpPr/>
          <p:nvPr/>
        </p:nvSpPr>
        <p:spPr>
          <a:xfrm>
            <a:off x="1932211" y="4725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30"/>
          <p:cNvSpPr/>
          <p:nvPr/>
        </p:nvSpPr>
        <p:spPr>
          <a:xfrm>
            <a:off x="329898" y="276163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30"/>
          <p:cNvSpPr/>
          <p:nvPr/>
        </p:nvSpPr>
        <p:spPr>
          <a:xfrm>
            <a:off x="4357892" y="4875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30"/>
          <p:cNvSpPr txBox="1">
            <a:spLocks noGrp="1"/>
          </p:cNvSpPr>
          <p:nvPr>
            <p:ph type="title"/>
          </p:nvPr>
        </p:nvSpPr>
        <p:spPr>
          <a:xfrm>
            <a:off x="1540300" y="5439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59"/>
        <p:cNvGrpSpPr/>
        <p:nvPr/>
      </p:nvGrpSpPr>
      <p:grpSpPr>
        <a:xfrm>
          <a:off x="0" y="0"/>
          <a:ext cx="0" cy="0"/>
          <a:chOff x="0" y="0"/>
          <a:chExt cx="0" cy="0"/>
        </a:xfrm>
      </p:grpSpPr>
      <p:sp>
        <p:nvSpPr>
          <p:cNvPr id="60" name="Google Shape;60;p4"/>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4"/>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4"/>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4"/>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4"/>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4"/>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4"/>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4"/>
          <p:cNvSpPr txBox="1">
            <a:spLocks noGrp="1"/>
          </p:cNvSpPr>
          <p:nvPr>
            <p:ph type="subTitle" idx="1"/>
          </p:nvPr>
        </p:nvSpPr>
        <p:spPr>
          <a:xfrm>
            <a:off x="728700" y="1164875"/>
            <a:ext cx="7702200" cy="338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200">
                <a:solidFill>
                  <a:schemeClr val="dk2"/>
                </a:solidFill>
              </a:defRPr>
            </a:lvl1pPr>
            <a:lvl2pPr lvl="1" algn="ctr" rtl="0">
              <a:lnSpc>
                <a:spcPct val="100000"/>
              </a:lnSpc>
              <a:spcBef>
                <a:spcPts val="0"/>
              </a:spcBef>
              <a:spcAft>
                <a:spcPts val="0"/>
              </a:spcAft>
              <a:buNone/>
              <a:defRPr sz="1200">
                <a:solidFill>
                  <a:schemeClr val="dk2"/>
                </a:solidFill>
              </a:defRPr>
            </a:lvl2pPr>
            <a:lvl3pPr lvl="2" algn="ctr" rtl="0">
              <a:lnSpc>
                <a:spcPct val="100000"/>
              </a:lnSpc>
              <a:spcBef>
                <a:spcPts val="0"/>
              </a:spcBef>
              <a:spcAft>
                <a:spcPts val="0"/>
              </a:spcAft>
              <a:buNone/>
              <a:defRPr sz="1200">
                <a:solidFill>
                  <a:schemeClr val="dk2"/>
                </a:solidFill>
              </a:defRPr>
            </a:lvl3pPr>
            <a:lvl4pPr lvl="3" algn="ctr" rtl="0">
              <a:lnSpc>
                <a:spcPct val="100000"/>
              </a:lnSpc>
              <a:spcBef>
                <a:spcPts val="0"/>
              </a:spcBef>
              <a:spcAft>
                <a:spcPts val="0"/>
              </a:spcAft>
              <a:buNone/>
              <a:defRPr sz="1200">
                <a:solidFill>
                  <a:schemeClr val="dk2"/>
                </a:solidFill>
              </a:defRPr>
            </a:lvl4pPr>
            <a:lvl5pPr lvl="4" algn="ctr" rtl="0">
              <a:lnSpc>
                <a:spcPct val="100000"/>
              </a:lnSpc>
              <a:spcBef>
                <a:spcPts val="0"/>
              </a:spcBef>
              <a:spcAft>
                <a:spcPts val="0"/>
              </a:spcAft>
              <a:buNone/>
              <a:defRPr sz="1200">
                <a:solidFill>
                  <a:schemeClr val="dk2"/>
                </a:solidFill>
              </a:defRPr>
            </a:lvl5pPr>
            <a:lvl6pPr lvl="5" algn="ctr" rtl="0">
              <a:lnSpc>
                <a:spcPct val="100000"/>
              </a:lnSpc>
              <a:spcBef>
                <a:spcPts val="0"/>
              </a:spcBef>
              <a:spcAft>
                <a:spcPts val="0"/>
              </a:spcAft>
              <a:buNone/>
              <a:defRPr sz="1200">
                <a:solidFill>
                  <a:schemeClr val="dk2"/>
                </a:solidFill>
              </a:defRPr>
            </a:lvl6pPr>
            <a:lvl7pPr lvl="6" algn="ctr" rtl="0">
              <a:lnSpc>
                <a:spcPct val="100000"/>
              </a:lnSpc>
              <a:spcBef>
                <a:spcPts val="0"/>
              </a:spcBef>
              <a:spcAft>
                <a:spcPts val="0"/>
              </a:spcAft>
              <a:buNone/>
              <a:defRPr sz="1200">
                <a:solidFill>
                  <a:schemeClr val="dk2"/>
                </a:solidFill>
              </a:defRPr>
            </a:lvl7pPr>
            <a:lvl8pPr lvl="7" algn="ctr" rtl="0">
              <a:lnSpc>
                <a:spcPct val="100000"/>
              </a:lnSpc>
              <a:spcBef>
                <a:spcPts val="0"/>
              </a:spcBef>
              <a:spcAft>
                <a:spcPts val="0"/>
              </a:spcAft>
              <a:buNone/>
              <a:defRPr sz="1200">
                <a:solidFill>
                  <a:schemeClr val="dk2"/>
                </a:solidFill>
              </a:defRPr>
            </a:lvl8pPr>
            <a:lvl9pPr lvl="8" algn="ctr" rtl="0">
              <a:lnSpc>
                <a:spcPct val="100000"/>
              </a:lnSpc>
              <a:spcBef>
                <a:spcPts val="0"/>
              </a:spcBef>
              <a:spcAft>
                <a:spcPts val="0"/>
              </a:spcAft>
              <a:buNone/>
              <a:defRPr sz="1200">
                <a:solidFill>
                  <a:schemeClr val="dk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626"/>
        <p:cNvGrpSpPr/>
        <p:nvPr/>
      </p:nvGrpSpPr>
      <p:grpSpPr>
        <a:xfrm>
          <a:off x="0" y="0"/>
          <a:ext cx="0" cy="0"/>
          <a:chOff x="0" y="0"/>
          <a:chExt cx="0" cy="0"/>
        </a:xfrm>
      </p:grpSpPr>
      <p:sp>
        <p:nvSpPr>
          <p:cNvPr id="627" name="Google Shape;627;p31"/>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31"/>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31"/>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31"/>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31"/>
          <p:cNvSpPr txBox="1">
            <a:spLocks noGrp="1"/>
          </p:cNvSpPr>
          <p:nvPr>
            <p:ph type="subTitle" idx="1"/>
          </p:nvPr>
        </p:nvSpPr>
        <p:spPr>
          <a:xfrm>
            <a:off x="655849" y="2010844"/>
            <a:ext cx="2406000" cy="67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p:txBody>
      </p:sp>
      <p:sp>
        <p:nvSpPr>
          <p:cNvPr id="632" name="Google Shape;632;p31"/>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31"/>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31"/>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31"/>
          <p:cNvSpPr txBox="1">
            <a:spLocks noGrp="1"/>
          </p:cNvSpPr>
          <p:nvPr>
            <p:ph type="subTitle" idx="2"/>
          </p:nvPr>
        </p:nvSpPr>
        <p:spPr>
          <a:xfrm>
            <a:off x="3167861" y="2011144"/>
            <a:ext cx="2404800" cy="67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p:txBody>
      </p:sp>
      <p:sp>
        <p:nvSpPr>
          <p:cNvPr id="636" name="Google Shape;636;p31"/>
          <p:cNvSpPr txBox="1">
            <a:spLocks noGrp="1"/>
          </p:cNvSpPr>
          <p:nvPr>
            <p:ph type="subTitle" idx="3"/>
          </p:nvPr>
        </p:nvSpPr>
        <p:spPr>
          <a:xfrm>
            <a:off x="5668586" y="2011144"/>
            <a:ext cx="2404800" cy="67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p:txBody>
      </p:sp>
      <p:sp>
        <p:nvSpPr>
          <p:cNvPr id="637" name="Google Shape;637;p31"/>
          <p:cNvSpPr txBox="1">
            <a:spLocks noGrp="1"/>
          </p:cNvSpPr>
          <p:nvPr>
            <p:ph type="subTitle" idx="4"/>
          </p:nvPr>
        </p:nvSpPr>
        <p:spPr>
          <a:xfrm>
            <a:off x="636086" y="3808938"/>
            <a:ext cx="2404800" cy="67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p:txBody>
      </p:sp>
      <p:sp>
        <p:nvSpPr>
          <p:cNvPr id="638" name="Google Shape;638;p31"/>
          <p:cNvSpPr txBox="1">
            <a:spLocks noGrp="1"/>
          </p:cNvSpPr>
          <p:nvPr>
            <p:ph type="subTitle" idx="5"/>
          </p:nvPr>
        </p:nvSpPr>
        <p:spPr>
          <a:xfrm>
            <a:off x="3147499" y="3808938"/>
            <a:ext cx="2404800" cy="67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p:txBody>
      </p:sp>
      <p:sp>
        <p:nvSpPr>
          <p:cNvPr id="639" name="Google Shape;639;p31"/>
          <p:cNvSpPr txBox="1">
            <a:spLocks noGrp="1"/>
          </p:cNvSpPr>
          <p:nvPr>
            <p:ph type="subTitle" idx="6"/>
          </p:nvPr>
        </p:nvSpPr>
        <p:spPr>
          <a:xfrm>
            <a:off x="5668586" y="3808938"/>
            <a:ext cx="2404800" cy="67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p:txBody>
      </p:sp>
      <p:sp>
        <p:nvSpPr>
          <p:cNvPr id="640" name="Google Shape;640;p31"/>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31"/>
          <p:cNvSpPr/>
          <p:nvPr/>
        </p:nvSpPr>
        <p:spPr>
          <a:xfrm>
            <a:off x="573798" y="13926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1"/>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1"/>
          <p:cNvSpPr/>
          <p:nvPr/>
        </p:nvSpPr>
        <p:spPr>
          <a:xfrm>
            <a:off x="566617" y="45920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1"/>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1"/>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31"/>
          <p:cNvSpPr/>
          <p:nvPr/>
        </p:nvSpPr>
        <p:spPr>
          <a:xfrm>
            <a:off x="478854" y="11427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31"/>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31"/>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31"/>
          <p:cNvSpPr txBox="1">
            <a:spLocks noGrp="1"/>
          </p:cNvSpPr>
          <p:nvPr>
            <p:ph type="title"/>
          </p:nvPr>
        </p:nvSpPr>
        <p:spPr>
          <a:xfrm>
            <a:off x="1540300" y="534375"/>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p:cSld name="CUSTOM_2_1">
    <p:spTree>
      <p:nvGrpSpPr>
        <p:cNvPr id="1" name="Shape 650"/>
        <p:cNvGrpSpPr/>
        <p:nvPr/>
      </p:nvGrpSpPr>
      <p:grpSpPr>
        <a:xfrm>
          <a:off x="0" y="0"/>
          <a:ext cx="0" cy="0"/>
          <a:chOff x="0" y="0"/>
          <a:chExt cx="0" cy="0"/>
        </a:xfrm>
      </p:grpSpPr>
      <p:sp>
        <p:nvSpPr>
          <p:cNvPr id="651" name="Google Shape;651;p32"/>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2"/>
          <p:cNvSpPr/>
          <p:nvPr/>
        </p:nvSpPr>
        <p:spPr>
          <a:xfrm>
            <a:off x="814150" y="534378"/>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32"/>
          <p:cNvSpPr/>
          <p:nvPr/>
        </p:nvSpPr>
        <p:spPr>
          <a:xfrm>
            <a:off x="1091218" y="590439"/>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32"/>
          <p:cNvSpPr txBox="1">
            <a:spLocks noGrp="1"/>
          </p:cNvSpPr>
          <p:nvPr>
            <p:ph type="title"/>
          </p:nvPr>
        </p:nvSpPr>
        <p:spPr>
          <a:xfrm>
            <a:off x="1540300" y="534375"/>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p:txBody>
      </p:sp>
      <p:sp>
        <p:nvSpPr>
          <p:cNvPr id="658" name="Google Shape;658;p32"/>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2"/>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2"/>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2">
            <a:hlinkClick r:id="rId2" action="ppaction://hlinksldjump"/>
          </p:cNvPr>
          <p:cNvSpPr txBox="1">
            <a:spLocks noGrp="1"/>
          </p:cNvSpPr>
          <p:nvPr>
            <p:ph type="subTitle" idx="1"/>
          </p:nvPr>
        </p:nvSpPr>
        <p:spPr>
          <a:xfrm>
            <a:off x="1638522" y="1951250"/>
            <a:ext cx="20409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accent2"/>
                </a:solidFill>
              </a:defRPr>
            </a:lvl1pPr>
            <a:lvl2pPr lvl="1" algn="ctr" rtl="0">
              <a:lnSpc>
                <a:spcPct val="100000"/>
              </a:lnSpc>
              <a:spcBef>
                <a:spcPts val="0"/>
              </a:spcBef>
              <a:spcAft>
                <a:spcPts val="0"/>
              </a:spcAft>
              <a:buNone/>
              <a:defRPr b="1">
                <a:solidFill>
                  <a:schemeClr val="accent2"/>
                </a:solidFill>
              </a:defRPr>
            </a:lvl2pPr>
            <a:lvl3pPr lvl="2" algn="ctr" rtl="0">
              <a:lnSpc>
                <a:spcPct val="100000"/>
              </a:lnSpc>
              <a:spcBef>
                <a:spcPts val="0"/>
              </a:spcBef>
              <a:spcAft>
                <a:spcPts val="0"/>
              </a:spcAft>
              <a:buNone/>
              <a:defRPr b="1">
                <a:solidFill>
                  <a:schemeClr val="accent2"/>
                </a:solidFill>
              </a:defRPr>
            </a:lvl3pPr>
            <a:lvl4pPr lvl="3" algn="ctr" rtl="0">
              <a:lnSpc>
                <a:spcPct val="100000"/>
              </a:lnSpc>
              <a:spcBef>
                <a:spcPts val="0"/>
              </a:spcBef>
              <a:spcAft>
                <a:spcPts val="0"/>
              </a:spcAft>
              <a:buNone/>
              <a:defRPr b="1">
                <a:solidFill>
                  <a:schemeClr val="accent2"/>
                </a:solidFill>
              </a:defRPr>
            </a:lvl4pPr>
            <a:lvl5pPr lvl="4" algn="ctr" rtl="0">
              <a:lnSpc>
                <a:spcPct val="100000"/>
              </a:lnSpc>
              <a:spcBef>
                <a:spcPts val="0"/>
              </a:spcBef>
              <a:spcAft>
                <a:spcPts val="0"/>
              </a:spcAft>
              <a:buNone/>
              <a:defRPr b="1">
                <a:solidFill>
                  <a:schemeClr val="accent2"/>
                </a:solidFill>
              </a:defRPr>
            </a:lvl5pPr>
            <a:lvl6pPr lvl="5" algn="ctr" rtl="0">
              <a:lnSpc>
                <a:spcPct val="100000"/>
              </a:lnSpc>
              <a:spcBef>
                <a:spcPts val="0"/>
              </a:spcBef>
              <a:spcAft>
                <a:spcPts val="0"/>
              </a:spcAft>
              <a:buNone/>
              <a:defRPr b="1">
                <a:solidFill>
                  <a:schemeClr val="accent2"/>
                </a:solidFill>
              </a:defRPr>
            </a:lvl6pPr>
            <a:lvl7pPr lvl="6" algn="ctr" rtl="0">
              <a:lnSpc>
                <a:spcPct val="100000"/>
              </a:lnSpc>
              <a:spcBef>
                <a:spcPts val="0"/>
              </a:spcBef>
              <a:spcAft>
                <a:spcPts val="0"/>
              </a:spcAft>
              <a:buNone/>
              <a:defRPr b="1">
                <a:solidFill>
                  <a:schemeClr val="accent2"/>
                </a:solidFill>
              </a:defRPr>
            </a:lvl7pPr>
            <a:lvl8pPr lvl="7" algn="ctr" rtl="0">
              <a:lnSpc>
                <a:spcPct val="100000"/>
              </a:lnSpc>
              <a:spcBef>
                <a:spcPts val="0"/>
              </a:spcBef>
              <a:spcAft>
                <a:spcPts val="0"/>
              </a:spcAft>
              <a:buNone/>
              <a:defRPr b="1">
                <a:solidFill>
                  <a:schemeClr val="accent2"/>
                </a:solidFill>
              </a:defRPr>
            </a:lvl8pPr>
            <a:lvl9pPr lvl="8" algn="ctr" rtl="0">
              <a:lnSpc>
                <a:spcPct val="100000"/>
              </a:lnSpc>
              <a:spcBef>
                <a:spcPts val="0"/>
              </a:spcBef>
              <a:spcAft>
                <a:spcPts val="0"/>
              </a:spcAft>
              <a:buNone/>
              <a:defRPr b="1">
                <a:solidFill>
                  <a:schemeClr val="accent2"/>
                </a:solidFill>
              </a:defRPr>
            </a:lvl9pPr>
          </a:lstStyle>
          <a:p/>
        </p:txBody>
      </p:sp>
      <p:sp>
        <p:nvSpPr>
          <p:cNvPr id="662" name="Google Shape;662;p32">
            <a:hlinkClick r:id="rId3" action="ppaction://hlinksldjump"/>
          </p:cNvPr>
          <p:cNvSpPr txBox="1">
            <a:spLocks noGrp="1"/>
          </p:cNvSpPr>
          <p:nvPr>
            <p:ph type="subTitle" idx="2"/>
          </p:nvPr>
        </p:nvSpPr>
        <p:spPr>
          <a:xfrm>
            <a:off x="3570884" y="3687388"/>
            <a:ext cx="2039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b="1">
                <a:solidFill>
                  <a:schemeClr val="accent3"/>
                </a:solidFill>
              </a:defRPr>
            </a:lvl2pPr>
            <a:lvl3pPr lvl="2" algn="ctr" rtl="0">
              <a:lnSpc>
                <a:spcPct val="100000"/>
              </a:lnSpc>
              <a:spcBef>
                <a:spcPts val="0"/>
              </a:spcBef>
              <a:spcAft>
                <a:spcPts val="0"/>
              </a:spcAft>
              <a:buNone/>
              <a:defRPr b="1">
                <a:solidFill>
                  <a:schemeClr val="accent3"/>
                </a:solidFill>
              </a:defRPr>
            </a:lvl3pPr>
            <a:lvl4pPr lvl="3" algn="ctr" rtl="0">
              <a:lnSpc>
                <a:spcPct val="100000"/>
              </a:lnSpc>
              <a:spcBef>
                <a:spcPts val="0"/>
              </a:spcBef>
              <a:spcAft>
                <a:spcPts val="0"/>
              </a:spcAft>
              <a:buNone/>
              <a:defRPr b="1">
                <a:solidFill>
                  <a:schemeClr val="accent3"/>
                </a:solidFill>
              </a:defRPr>
            </a:lvl4pPr>
            <a:lvl5pPr lvl="4" algn="ctr" rtl="0">
              <a:lnSpc>
                <a:spcPct val="100000"/>
              </a:lnSpc>
              <a:spcBef>
                <a:spcPts val="0"/>
              </a:spcBef>
              <a:spcAft>
                <a:spcPts val="0"/>
              </a:spcAft>
              <a:buNone/>
              <a:defRPr b="1">
                <a:solidFill>
                  <a:schemeClr val="accent3"/>
                </a:solidFill>
              </a:defRPr>
            </a:lvl5pPr>
            <a:lvl6pPr lvl="5" algn="ctr" rtl="0">
              <a:lnSpc>
                <a:spcPct val="100000"/>
              </a:lnSpc>
              <a:spcBef>
                <a:spcPts val="0"/>
              </a:spcBef>
              <a:spcAft>
                <a:spcPts val="0"/>
              </a:spcAft>
              <a:buNone/>
              <a:defRPr b="1">
                <a:solidFill>
                  <a:schemeClr val="accent3"/>
                </a:solidFill>
              </a:defRPr>
            </a:lvl6pPr>
            <a:lvl7pPr lvl="6" algn="ctr" rtl="0">
              <a:lnSpc>
                <a:spcPct val="100000"/>
              </a:lnSpc>
              <a:spcBef>
                <a:spcPts val="0"/>
              </a:spcBef>
              <a:spcAft>
                <a:spcPts val="0"/>
              </a:spcAft>
              <a:buNone/>
              <a:defRPr b="1">
                <a:solidFill>
                  <a:schemeClr val="accent3"/>
                </a:solidFill>
              </a:defRPr>
            </a:lvl7pPr>
            <a:lvl8pPr lvl="7" algn="ctr" rtl="0">
              <a:lnSpc>
                <a:spcPct val="100000"/>
              </a:lnSpc>
              <a:spcBef>
                <a:spcPts val="0"/>
              </a:spcBef>
              <a:spcAft>
                <a:spcPts val="0"/>
              </a:spcAft>
              <a:buNone/>
              <a:defRPr b="1">
                <a:solidFill>
                  <a:schemeClr val="accent3"/>
                </a:solidFill>
              </a:defRPr>
            </a:lvl8pPr>
            <a:lvl9pPr lvl="8" algn="ctr" rtl="0">
              <a:lnSpc>
                <a:spcPct val="100000"/>
              </a:lnSpc>
              <a:spcBef>
                <a:spcPts val="0"/>
              </a:spcBef>
              <a:spcAft>
                <a:spcPts val="0"/>
              </a:spcAft>
              <a:buNone/>
              <a:defRPr b="1">
                <a:solidFill>
                  <a:schemeClr val="accent3"/>
                </a:solidFill>
              </a:defRPr>
            </a:lvl9pPr>
          </a:lstStyle>
          <a:p/>
        </p:txBody>
      </p:sp>
      <p:sp>
        <p:nvSpPr>
          <p:cNvPr id="663" name="Google Shape;663;p32">
            <a:hlinkClick r:id="rId4" action="ppaction://hlinksldjump"/>
          </p:cNvPr>
          <p:cNvSpPr txBox="1">
            <a:spLocks noGrp="1"/>
          </p:cNvSpPr>
          <p:nvPr>
            <p:ph type="subTitle" idx="3"/>
          </p:nvPr>
        </p:nvSpPr>
        <p:spPr>
          <a:xfrm>
            <a:off x="1624679" y="3687388"/>
            <a:ext cx="2039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p:txBody>
      </p:sp>
      <p:sp>
        <p:nvSpPr>
          <p:cNvPr id="664" name="Google Shape;664;p32">
            <a:hlinkClick r:id="rId5" action="ppaction://hlinksldjump"/>
          </p:cNvPr>
          <p:cNvSpPr txBox="1">
            <a:spLocks noGrp="1"/>
          </p:cNvSpPr>
          <p:nvPr>
            <p:ph type="subTitle" idx="4"/>
          </p:nvPr>
        </p:nvSpPr>
        <p:spPr>
          <a:xfrm>
            <a:off x="5466364" y="1951250"/>
            <a:ext cx="2039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accent2"/>
                </a:solidFill>
              </a:defRPr>
            </a:lvl1pPr>
            <a:lvl2pPr lvl="1" algn="ctr" rtl="0">
              <a:lnSpc>
                <a:spcPct val="100000"/>
              </a:lnSpc>
              <a:spcBef>
                <a:spcPts val="0"/>
              </a:spcBef>
              <a:spcAft>
                <a:spcPts val="0"/>
              </a:spcAft>
              <a:buNone/>
              <a:defRPr b="1">
                <a:solidFill>
                  <a:schemeClr val="accent2"/>
                </a:solidFill>
              </a:defRPr>
            </a:lvl2pPr>
            <a:lvl3pPr lvl="2" algn="ctr" rtl="0">
              <a:lnSpc>
                <a:spcPct val="100000"/>
              </a:lnSpc>
              <a:spcBef>
                <a:spcPts val="0"/>
              </a:spcBef>
              <a:spcAft>
                <a:spcPts val="0"/>
              </a:spcAft>
              <a:buNone/>
              <a:defRPr b="1">
                <a:solidFill>
                  <a:schemeClr val="accent2"/>
                </a:solidFill>
              </a:defRPr>
            </a:lvl3pPr>
            <a:lvl4pPr lvl="3" algn="ctr" rtl="0">
              <a:lnSpc>
                <a:spcPct val="100000"/>
              </a:lnSpc>
              <a:spcBef>
                <a:spcPts val="0"/>
              </a:spcBef>
              <a:spcAft>
                <a:spcPts val="0"/>
              </a:spcAft>
              <a:buNone/>
              <a:defRPr b="1">
                <a:solidFill>
                  <a:schemeClr val="accent2"/>
                </a:solidFill>
              </a:defRPr>
            </a:lvl4pPr>
            <a:lvl5pPr lvl="4" algn="ctr" rtl="0">
              <a:lnSpc>
                <a:spcPct val="100000"/>
              </a:lnSpc>
              <a:spcBef>
                <a:spcPts val="0"/>
              </a:spcBef>
              <a:spcAft>
                <a:spcPts val="0"/>
              </a:spcAft>
              <a:buNone/>
              <a:defRPr b="1">
                <a:solidFill>
                  <a:schemeClr val="accent2"/>
                </a:solidFill>
              </a:defRPr>
            </a:lvl5pPr>
            <a:lvl6pPr lvl="5" algn="ctr" rtl="0">
              <a:lnSpc>
                <a:spcPct val="100000"/>
              </a:lnSpc>
              <a:spcBef>
                <a:spcPts val="0"/>
              </a:spcBef>
              <a:spcAft>
                <a:spcPts val="0"/>
              </a:spcAft>
              <a:buNone/>
              <a:defRPr b="1">
                <a:solidFill>
                  <a:schemeClr val="accent2"/>
                </a:solidFill>
              </a:defRPr>
            </a:lvl6pPr>
            <a:lvl7pPr lvl="6" algn="ctr" rtl="0">
              <a:lnSpc>
                <a:spcPct val="100000"/>
              </a:lnSpc>
              <a:spcBef>
                <a:spcPts val="0"/>
              </a:spcBef>
              <a:spcAft>
                <a:spcPts val="0"/>
              </a:spcAft>
              <a:buNone/>
              <a:defRPr b="1">
                <a:solidFill>
                  <a:schemeClr val="accent2"/>
                </a:solidFill>
              </a:defRPr>
            </a:lvl7pPr>
            <a:lvl8pPr lvl="7" algn="ctr" rtl="0">
              <a:lnSpc>
                <a:spcPct val="100000"/>
              </a:lnSpc>
              <a:spcBef>
                <a:spcPts val="0"/>
              </a:spcBef>
              <a:spcAft>
                <a:spcPts val="0"/>
              </a:spcAft>
              <a:buNone/>
              <a:defRPr b="1">
                <a:solidFill>
                  <a:schemeClr val="accent2"/>
                </a:solidFill>
              </a:defRPr>
            </a:lvl8pPr>
            <a:lvl9pPr lvl="8" algn="ctr" rtl="0">
              <a:lnSpc>
                <a:spcPct val="100000"/>
              </a:lnSpc>
              <a:spcBef>
                <a:spcPts val="0"/>
              </a:spcBef>
              <a:spcAft>
                <a:spcPts val="0"/>
              </a:spcAft>
              <a:buNone/>
              <a:defRPr b="1">
                <a:solidFill>
                  <a:schemeClr val="accent2"/>
                </a:solidFill>
              </a:defRPr>
            </a:lvl9pPr>
          </a:lstStyle>
          <a:p/>
        </p:txBody>
      </p:sp>
      <p:sp>
        <p:nvSpPr>
          <p:cNvPr id="665" name="Google Shape;665;p32"/>
          <p:cNvSpPr/>
          <p:nvPr/>
        </p:nvSpPr>
        <p:spPr>
          <a:xfrm>
            <a:off x="1010743" y="478953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2"/>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32"/>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32"/>
          <p:cNvSpPr/>
          <p:nvPr/>
        </p:nvSpPr>
        <p:spPr>
          <a:xfrm>
            <a:off x="701306" y="4597993"/>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2"/>
          <p:cNvSpPr/>
          <p:nvPr/>
        </p:nvSpPr>
        <p:spPr>
          <a:xfrm>
            <a:off x="1483364" y="25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32"/>
          <p:cNvSpPr/>
          <p:nvPr/>
        </p:nvSpPr>
        <p:spPr>
          <a:xfrm>
            <a:off x="558242" y="29295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32"/>
          <p:cNvSpPr/>
          <p:nvPr/>
        </p:nvSpPr>
        <p:spPr>
          <a:xfrm>
            <a:off x="380067" y="201187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2"/>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32"/>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32"/>
          <p:cNvSpPr/>
          <p:nvPr/>
        </p:nvSpPr>
        <p:spPr>
          <a:xfrm>
            <a:off x="488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32">
            <a:hlinkClick r:id="rId6" action="ppaction://hlinksldjump"/>
          </p:cNvPr>
          <p:cNvSpPr txBox="1">
            <a:spLocks noGrp="1"/>
          </p:cNvSpPr>
          <p:nvPr>
            <p:ph type="subTitle" idx="5"/>
          </p:nvPr>
        </p:nvSpPr>
        <p:spPr>
          <a:xfrm>
            <a:off x="3585176" y="1951250"/>
            <a:ext cx="2039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accent4"/>
                </a:solidFill>
              </a:defRPr>
            </a:lvl1pPr>
            <a:lvl2pPr lvl="1" algn="ctr" rtl="0">
              <a:lnSpc>
                <a:spcPct val="100000"/>
              </a:lnSpc>
              <a:spcBef>
                <a:spcPts val="0"/>
              </a:spcBef>
              <a:spcAft>
                <a:spcPts val="0"/>
              </a:spcAft>
              <a:buNone/>
              <a:defRPr b="1">
                <a:solidFill>
                  <a:schemeClr val="accent4"/>
                </a:solidFill>
              </a:defRPr>
            </a:lvl2pPr>
            <a:lvl3pPr lvl="2" algn="ctr" rtl="0">
              <a:lnSpc>
                <a:spcPct val="100000"/>
              </a:lnSpc>
              <a:spcBef>
                <a:spcPts val="0"/>
              </a:spcBef>
              <a:spcAft>
                <a:spcPts val="0"/>
              </a:spcAft>
              <a:buNone/>
              <a:defRPr b="1">
                <a:solidFill>
                  <a:schemeClr val="accent4"/>
                </a:solidFill>
              </a:defRPr>
            </a:lvl3pPr>
            <a:lvl4pPr lvl="3" algn="ctr" rtl="0">
              <a:lnSpc>
                <a:spcPct val="100000"/>
              </a:lnSpc>
              <a:spcBef>
                <a:spcPts val="0"/>
              </a:spcBef>
              <a:spcAft>
                <a:spcPts val="0"/>
              </a:spcAft>
              <a:buNone/>
              <a:defRPr b="1">
                <a:solidFill>
                  <a:schemeClr val="accent4"/>
                </a:solidFill>
              </a:defRPr>
            </a:lvl4pPr>
            <a:lvl5pPr lvl="4" algn="ctr" rtl="0">
              <a:lnSpc>
                <a:spcPct val="100000"/>
              </a:lnSpc>
              <a:spcBef>
                <a:spcPts val="0"/>
              </a:spcBef>
              <a:spcAft>
                <a:spcPts val="0"/>
              </a:spcAft>
              <a:buNone/>
              <a:defRPr b="1">
                <a:solidFill>
                  <a:schemeClr val="accent4"/>
                </a:solidFill>
              </a:defRPr>
            </a:lvl5pPr>
            <a:lvl6pPr lvl="5" algn="ctr" rtl="0">
              <a:lnSpc>
                <a:spcPct val="100000"/>
              </a:lnSpc>
              <a:spcBef>
                <a:spcPts val="0"/>
              </a:spcBef>
              <a:spcAft>
                <a:spcPts val="0"/>
              </a:spcAft>
              <a:buNone/>
              <a:defRPr b="1">
                <a:solidFill>
                  <a:schemeClr val="accent4"/>
                </a:solidFill>
              </a:defRPr>
            </a:lvl6pPr>
            <a:lvl7pPr lvl="6" algn="ctr" rtl="0">
              <a:lnSpc>
                <a:spcPct val="100000"/>
              </a:lnSpc>
              <a:spcBef>
                <a:spcPts val="0"/>
              </a:spcBef>
              <a:spcAft>
                <a:spcPts val="0"/>
              </a:spcAft>
              <a:buNone/>
              <a:defRPr b="1">
                <a:solidFill>
                  <a:schemeClr val="accent4"/>
                </a:solidFill>
              </a:defRPr>
            </a:lvl7pPr>
            <a:lvl8pPr lvl="7" algn="ctr" rtl="0">
              <a:lnSpc>
                <a:spcPct val="100000"/>
              </a:lnSpc>
              <a:spcBef>
                <a:spcPts val="0"/>
              </a:spcBef>
              <a:spcAft>
                <a:spcPts val="0"/>
              </a:spcAft>
              <a:buNone/>
              <a:defRPr b="1">
                <a:solidFill>
                  <a:schemeClr val="accent4"/>
                </a:solidFill>
              </a:defRPr>
            </a:lvl8pPr>
            <a:lvl9pPr lvl="8" algn="ctr" rtl="0">
              <a:lnSpc>
                <a:spcPct val="100000"/>
              </a:lnSpc>
              <a:spcBef>
                <a:spcPts val="0"/>
              </a:spcBef>
              <a:spcAft>
                <a:spcPts val="0"/>
              </a:spcAft>
              <a:buNone/>
              <a:defRPr b="1">
                <a:solidFill>
                  <a:schemeClr val="accent4"/>
                </a:solidFill>
              </a:defRPr>
            </a:lvl9pPr>
          </a:lstStyle>
          <a:p/>
        </p:txBody>
      </p:sp>
      <p:sp>
        <p:nvSpPr>
          <p:cNvPr id="676" name="Google Shape;676;p32">
            <a:hlinkClick r:id="rId7" action="ppaction://hlinksldjump"/>
          </p:cNvPr>
          <p:cNvSpPr txBox="1">
            <a:spLocks noGrp="1"/>
          </p:cNvSpPr>
          <p:nvPr>
            <p:ph type="subTitle" idx="6"/>
          </p:nvPr>
        </p:nvSpPr>
        <p:spPr>
          <a:xfrm>
            <a:off x="5484355" y="3687388"/>
            <a:ext cx="2039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b="1">
                <a:solidFill>
                  <a:schemeClr val="accent4"/>
                </a:solidFill>
              </a:defRPr>
            </a:lvl1pPr>
            <a:lvl2pPr lvl="1" algn="ctr" rtl="0">
              <a:lnSpc>
                <a:spcPct val="100000"/>
              </a:lnSpc>
              <a:spcBef>
                <a:spcPts val="0"/>
              </a:spcBef>
              <a:spcAft>
                <a:spcPts val="0"/>
              </a:spcAft>
              <a:buNone/>
              <a:defRPr b="1">
                <a:solidFill>
                  <a:schemeClr val="accent4"/>
                </a:solidFill>
              </a:defRPr>
            </a:lvl2pPr>
            <a:lvl3pPr lvl="2" algn="ctr" rtl="0">
              <a:lnSpc>
                <a:spcPct val="100000"/>
              </a:lnSpc>
              <a:spcBef>
                <a:spcPts val="0"/>
              </a:spcBef>
              <a:spcAft>
                <a:spcPts val="0"/>
              </a:spcAft>
              <a:buNone/>
              <a:defRPr b="1">
                <a:solidFill>
                  <a:schemeClr val="accent4"/>
                </a:solidFill>
              </a:defRPr>
            </a:lvl3pPr>
            <a:lvl4pPr lvl="3" algn="ctr" rtl="0">
              <a:lnSpc>
                <a:spcPct val="100000"/>
              </a:lnSpc>
              <a:spcBef>
                <a:spcPts val="0"/>
              </a:spcBef>
              <a:spcAft>
                <a:spcPts val="0"/>
              </a:spcAft>
              <a:buNone/>
              <a:defRPr b="1">
                <a:solidFill>
                  <a:schemeClr val="accent4"/>
                </a:solidFill>
              </a:defRPr>
            </a:lvl4pPr>
            <a:lvl5pPr lvl="4" algn="ctr" rtl="0">
              <a:lnSpc>
                <a:spcPct val="100000"/>
              </a:lnSpc>
              <a:spcBef>
                <a:spcPts val="0"/>
              </a:spcBef>
              <a:spcAft>
                <a:spcPts val="0"/>
              </a:spcAft>
              <a:buNone/>
              <a:defRPr b="1">
                <a:solidFill>
                  <a:schemeClr val="accent4"/>
                </a:solidFill>
              </a:defRPr>
            </a:lvl5pPr>
            <a:lvl6pPr lvl="5" algn="ctr" rtl="0">
              <a:lnSpc>
                <a:spcPct val="100000"/>
              </a:lnSpc>
              <a:spcBef>
                <a:spcPts val="0"/>
              </a:spcBef>
              <a:spcAft>
                <a:spcPts val="0"/>
              </a:spcAft>
              <a:buNone/>
              <a:defRPr b="1">
                <a:solidFill>
                  <a:schemeClr val="accent4"/>
                </a:solidFill>
              </a:defRPr>
            </a:lvl6pPr>
            <a:lvl7pPr lvl="6" algn="ctr" rtl="0">
              <a:lnSpc>
                <a:spcPct val="100000"/>
              </a:lnSpc>
              <a:spcBef>
                <a:spcPts val="0"/>
              </a:spcBef>
              <a:spcAft>
                <a:spcPts val="0"/>
              </a:spcAft>
              <a:buNone/>
              <a:defRPr b="1">
                <a:solidFill>
                  <a:schemeClr val="accent4"/>
                </a:solidFill>
              </a:defRPr>
            </a:lvl7pPr>
            <a:lvl8pPr lvl="7" algn="ctr" rtl="0">
              <a:lnSpc>
                <a:spcPct val="100000"/>
              </a:lnSpc>
              <a:spcBef>
                <a:spcPts val="0"/>
              </a:spcBef>
              <a:spcAft>
                <a:spcPts val="0"/>
              </a:spcAft>
              <a:buNone/>
              <a:defRPr b="1">
                <a:solidFill>
                  <a:schemeClr val="accent4"/>
                </a:solidFill>
              </a:defRPr>
            </a:lvl8pPr>
            <a:lvl9pPr lvl="8" algn="ctr" rtl="0">
              <a:lnSpc>
                <a:spcPct val="100000"/>
              </a:lnSpc>
              <a:spcBef>
                <a:spcPts val="0"/>
              </a:spcBef>
              <a:spcAft>
                <a:spcPts val="0"/>
              </a:spcAft>
              <a:buNone/>
              <a:defRPr b="1">
                <a:solidFill>
                  <a:schemeClr val="accent4"/>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68"/>
        <p:cNvGrpSpPr/>
        <p:nvPr/>
      </p:nvGrpSpPr>
      <p:grpSpPr>
        <a:xfrm>
          <a:off x="0" y="0"/>
          <a:ext cx="0" cy="0"/>
          <a:chOff x="0" y="0"/>
          <a:chExt cx="0" cy="0"/>
        </a:xfrm>
      </p:grpSpPr>
      <p:sp>
        <p:nvSpPr>
          <p:cNvPr id="69" name="Google Shape;69;p5"/>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5"/>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5"/>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5"/>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5"/>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5"/>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5"/>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4"/>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5"/>
          <p:cNvSpPr txBox="1">
            <a:spLocks noGrp="1"/>
          </p:cNvSpPr>
          <p:nvPr>
            <p:ph type="subTitle" idx="1"/>
          </p:nvPr>
        </p:nvSpPr>
        <p:spPr>
          <a:xfrm>
            <a:off x="1320425" y="2174825"/>
            <a:ext cx="27528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1"/>
                </a:solidFill>
              </a:defRPr>
            </a:lvl1pPr>
            <a:lvl2pPr lvl="1" algn="ctr" rtl="0">
              <a:lnSpc>
                <a:spcPct val="100000"/>
              </a:lnSpc>
              <a:spcBef>
                <a:spcPts val="0"/>
              </a:spcBef>
              <a:spcAft>
                <a:spcPts val="0"/>
              </a:spcAft>
              <a:buNone/>
              <a:defRPr b="1">
                <a:solidFill>
                  <a:schemeClr val="accent1"/>
                </a:solidFill>
              </a:defRPr>
            </a:lvl2pPr>
            <a:lvl3pPr lvl="2" algn="ctr" rtl="0">
              <a:lnSpc>
                <a:spcPct val="100000"/>
              </a:lnSpc>
              <a:spcBef>
                <a:spcPts val="0"/>
              </a:spcBef>
              <a:spcAft>
                <a:spcPts val="0"/>
              </a:spcAft>
              <a:buNone/>
              <a:defRPr b="1">
                <a:solidFill>
                  <a:schemeClr val="accent1"/>
                </a:solidFill>
              </a:defRPr>
            </a:lvl3pPr>
            <a:lvl4pPr lvl="3" algn="ctr" rtl="0">
              <a:lnSpc>
                <a:spcPct val="100000"/>
              </a:lnSpc>
              <a:spcBef>
                <a:spcPts val="0"/>
              </a:spcBef>
              <a:spcAft>
                <a:spcPts val="0"/>
              </a:spcAft>
              <a:buNone/>
              <a:defRPr b="1">
                <a:solidFill>
                  <a:schemeClr val="accent1"/>
                </a:solidFill>
              </a:defRPr>
            </a:lvl4pPr>
            <a:lvl5pPr lvl="4" algn="ctr" rtl="0">
              <a:lnSpc>
                <a:spcPct val="100000"/>
              </a:lnSpc>
              <a:spcBef>
                <a:spcPts val="0"/>
              </a:spcBef>
              <a:spcAft>
                <a:spcPts val="0"/>
              </a:spcAft>
              <a:buNone/>
              <a:defRPr b="1">
                <a:solidFill>
                  <a:schemeClr val="accent1"/>
                </a:solidFill>
              </a:defRPr>
            </a:lvl5pPr>
            <a:lvl6pPr lvl="5" algn="ctr" rtl="0">
              <a:lnSpc>
                <a:spcPct val="100000"/>
              </a:lnSpc>
              <a:spcBef>
                <a:spcPts val="0"/>
              </a:spcBef>
              <a:spcAft>
                <a:spcPts val="0"/>
              </a:spcAft>
              <a:buNone/>
              <a:defRPr b="1">
                <a:solidFill>
                  <a:schemeClr val="accent1"/>
                </a:solidFill>
              </a:defRPr>
            </a:lvl6pPr>
            <a:lvl7pPr lvl="6" algn="ctr" rtl="0">
              <a:lnSpc>
                <a:spcPct val="100000"/>
              </a:lnSpc>
              <a:spcBef>
                <a:spcPts val="0"/>
              </a:spcBef>
              <a:spcAft>
                <a:spcPts val="0"/>
              </a:spcAft>
              <a:buNone/>
              <a:defRPr b="1">
                <a:solidFill>
                  <a:schemeClr val="accent1"/>
                </a:solidFill>
              </a:defRPr>
            </a:lvl7pPr>
            <a:lvl8pPr lvl="7" algn="ctr" rtl="0">
              <a:lnSpc>
                <a:spcPct val="100000"/>
              </a:lnSpc>
              <a:spcBef>
                <a:spcPts val="0"/>
              </a:spcBef>
              <a:spcAft>
                <a:spcPts val="0"/>
              </a:spcAft>
              <a:buNone/>
              <a:defRPr b="1">
                <a:solidFill>
                  <a:schemeClr val="accent1"/>
                </a:solidFill>
              </a:defRPr>
            </a:lvl8pPr>
            <a:lvl9pPr lvl="8" algn="ctr" rtl="0">
              <a:lnSpc>
                <a:spcPct val="100000"/>
              </a:lnSpc>
              <a:spcBef>
                <a:spcPts val="0"/>
              </a:spcBef>
              <a:spcAft>
                <a:spcPts val="0"/>
              </a:spcAft>
              <a:buNone/>
              <a:defRPr b="1">
                <a:solidFill>
                  <a:schemeClr val="accent1"/>
                </a:solidFill>
              </a:defRPr>
            </a:lvl9pPr>
          </a:lstStyle>
          <a:p/>
        </p:txBody>
      </p:sp>
      <p:sp>
        <p:nvSpPr>
          <p:cNvPr id="77" name="Google Shape;77;p5"/>
          <p:cNvSpPr txBox="1">
            <a:spLocks noGrp="1"/>
          </p:cNvSpPr>
          <p:nvPr>
            <p:ph type="subTitle" idx="2"/>
          </p:nvPr>
        </p:nvSpPr>
        <p:spPr>
          <a:xfrm>
            <a:off x="1439400" y="2574931"/>
            <a:ext cx="2514900" cy="10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p:txBody>
      </p:sp>
      <p:sp>
        <p:nvSpPr>
          <p:cNvPr id="78" name="Google Shape;78;p5"/>
          <p:cNvSpPr txBox="1">
            <a:spLocks noGrp="1"/>
          </p:cNvSpPr>
          <p:nvPr>
            <p:ph type="subTitle" idx="3"/>
          </p:nvPr>
        </p:nvSpPr>
        <p:spPr>
          <a:xfrm>
            <a:off x="5002150" y="2174825"/>
            <a:ext cx="27522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accent3"/>
                </a:solidFill>
              </a:defRPr>
            </a:lvl1pPr>
            <a:lvl2pPr lvl="1" algn="ctr" rtl="0">
              <a:lnSpc>
                <a:spcPct val="100000"/>
              </a:lnSpc>
              <a:spcBef>
                <a:spcPts val="0"/>
              </a:spcBef>
              <a:spcAft>
                <a:spcPts val="0"/>
              </a:spcAft>
              <a:buNone/>
              <a:defRPr b="1">
                <a:solidFill>
                  <a:schemeClr val="accent3"/>
                </a:solidFill>
              </a:defRPr>
            </a:lvl2pPr>
            <a:lvl3pPr lvl="2" algn="ctr" rtl="0">
              <a:lnSpc>
                <a:spcPct val="100000"/>
              </a:lnSpc>
              <a:spcBef>
                <a:spcPts val="0"/>
              </a:spcBef>
              <a:spcAft>
                <a:spcPts val="0"/>
              </a:spcAft>
              <a:buNone/>
              <a:defRPr b="1">
                <a:solidFill>
                  <a:schemeClr val="accent3"/>
                </a:solidFill>
              </a:defRPr>
            </a:lvl3pPr>
            <a:lvl4pPr lvl="3" algn="ctr" rtl="0">
              <a:lnSpc>
                <a:spcPct val="100000"/>
              </a:lnSpc>
              <a:spcBef>
                <a:spcPts val="0"/>
              </a:spcBef>
              <a:spcAft>
                <a:spcPts val="0"/>
              </a:spcAft>
              <a:buNone/>
              <a:defRPr b="1">
                <a:solidFill>
                  <a:schemeClr val="accent3"/>
                </a:solidFill>
              </a:defRPr>
            </a:lvl4pPr>
            <a:lvl5pPr lvl="4" algn="ctr" rtl="0">
              <a:lnSpc>
                <a:spcPct val="100000"/>
              </a:lnSpc>
              <a:spcBef>
                <a:spcPts val="0"/>
              </a:spcBef>
              <a:spcAft>
                <a:spcPts val="0"/>
              </a:spcAft>
              <a:buNone/>
              <a:defRPr b="1">
                <a:solidFill>
                  <a:schemeClr val="accent3"/>
                </a:solidFill>
              </a:defRPr>
            </a:lvl5pPr>
            <a:lvl6pPr lvl="5" algn="ctr" rtl="0">
              <a:lnSpc>
                <a:spcPct val="100000"/>
              </a:lnSpc>
              <a:spcBef>
                <a:spcPts val="0"/>
              </a:spcBef>
              <a:spcAft>
                <a:spcPts val="0"/>
              </a:spcAft>
              <a:buNone/>
              <a:defRPr b="1">
                <a:solidFill>
                  <a:schemeClr val="accent3"/>
                </a:solidFill>
              </a:defRPr>
            </a:lvl6pPr>
            <a:lvl7pPr lvl="6" algn="ctr" rtl="0">
              <a:lnSpc>
                <a:spcPct val="100000"/>
              </a:lnSpc>
              <a:spcBef>
                <a:spcPts val="0"/>
              </a:spcBef>
              <a:spcAft>
                <a:spcPts val="0"/>
              </a:spcAft>
              <a:buNone/>
              <a:defRPr b="1">
                <a:solidFill>
                  <a:schemeClr val="accent3"/>
                </a:solidFill>
              </a:defRPr>
            </a:lvl7pPr>
            <a:lvl8pPr lvl="7" algn="ctr" rtl="0">
              <a:lnSpc>
                <a:spcPct val="100000"/>
              </a:lnSpc>
              <a:spcBef>
                <a:spcPts val="0"/>
              </a:spcBef>
              <a:spcAft>
                <a:spcPts val="0"/>
              </a:spcAft>
              <a:buNone/>
              <a:defRPr b="1">
                <a:solidFill>
                  <a:schemeClr val="accent3"/>
                </a:solidFill>
              </a:defRPr>
            </a:lvl8pPr>
            <a:lvl9pPr lvl="8" algn="ctr" rtl="0">
              <a:lnSpc>
                <a:spcPct val="100000"/>
              </a:lnSpc>
              <a:spcBef>
                <a:spcPts val="0"/>
              </a:spcBef>
              <a:spcAft>
                <a:spcPts val="0"/>
              </a:spcAft>
              <a:buNone/>
              <a:defRPr b="1">
                <a:solidFill>
                  <a:schemeClr val="accent3"/>
                </a:solidFill>
              </a:defRPr>
            </a:lvl9pPr>
          </a:lstStyle>
          <a:p/>
        </p:txBody>
      </p:sp>
      <p:sp>
        <p:nvSpPr>
          <p:cNvPr id="79" name="Google Shape;79;p5"/>
          <p:cNvSpPr txBox="1">
            <a:spLocks noGrp="1"/>
          </p:cNvSpPr>
          <p:nvPr>
            <p:ph type="subTitle" idx="4"/>
          </p:nvPr>
        </p:nvSpPr>
        <p:spPr>
          <a:xfrm>
            <a:off x="5111350" y="2576131"/>
            <a:ext cx="2514600" cy="105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dk2"/>
                </a:solidFill>
              </a:defRPr>
            </a:lvl1pPr>
            <a:lvl2pPr lvl="1" algn="ctr" rtl="0">
              <a:lnSpc>
                <a:spcPct val="100000"/>
              </a:lnSpc>
              <a:spcBef>
                <a:spcPts val="0"/>
              </a:spcBef>
              <a:spcAft>
                <a:spcPts val="0"/>
              </a:spcAft>
              <a:buNone/>
              <a:defRPr sz="1600">
                <a:solidFill>
                  <a:schemeClr val="dk2"/>
                </a:solidFill>
              </a:defRPr>
            </a:lvl2pPr>
            <a:lvl3pPr lvl="2" algn="ctr" rtl="0">
              <a:lnSpc>
                <a:spcPct val="100000"/>
              </a:lnSpc>
              <a:spcBef>
                <a:spcPts val="0"/>
              </a:spcBef>
              <a:spcAft>
                <a:spcPts val="0"/>
              </a:spcAft>
              <a:buNone/>
              <a:defRPr sz="1600">
                <a:solidFill>
                  <a:schemeClr val="dk2"/>
                </a:solidFill>
              </a:defRPr>
            </a:lvl3pPr>
            <a:lvl4pPr lvl="3" algn="ctr" rtl="0">
              <a:lnSpc>
                <a:spcPct val="100000"/>
              </a:lnSpc>
              <a:spcBef>
                <a:spcPts val="0"/>
              </a:spcBef>
              <a:spcAft>
                <a:spcPts val="0"/>
              </a:spcAft>
              <a:buNone/>
              <a:defRPr sz="1600">
                <a:solidFill>
                  <a:schemeClr val="dk2"/>
                </a:solidFill>
              </a:defRPr>
            </a:lvl4pPr>
            <a:lvl5pPr lvl="4" algn="ctr" rtl="0">
              <a:lnSpc>
                <a:spcPct val="100000"/>
              </a:lnSpc>
              <a:spcBef>
                <a:spcPts val="0"/>
              </a:spcBef>
              <a:spcAft>
                <a:spcPts val="0"/>
              </a:spcAft>
              <a:buNone/>
              <a:defRPr sz="1600">
                <a:solidFill>
                  <a:schemeClr val="dk2"/>
                </a:solidFill>
              </a:defRPr>
            </a:lvl5pPr>
            <a:lvl6pPr lvl="5" algn="ctr" rtl="0">
              <a:lnSpc>
                <a:spcPct val="100000"/>
              </a:lnSpc>
              <a:spcBef>
                <a:spcPts val="0"/>
              </a:spcBef>
              <a:spcAft>
                <a:spcPts val="0"/>
              </a:spcAft>
              <a:buNone/>
              <a:defRPr sz="1600">
                <a:solidFill>
                  <a:schemeClr val="dk2"/>
                </a:solidFill>
              </a:defRPr>
            </a:lvl6pPr>
            <a:lvl7pPr lvl="6" algn="ctr" rtl="0">
              <a:lnSpc>
                <a:spcPct val="100000"/>
              </a:lnSpc>
              <a:spcBef>
                <a:spcPts val="0"/>
              </a:spcBef>
              <a:spcAft>
                <a:spcPts val="0"/>
              </a:spcAft>
              <a:buNone/>
              <a:defRPr sz="1600">
                <a:solidFill>
                  <a:schemeClr val="dk2"/>
                </a:solidFill>
              </a:defRPr>
            </a:lvl7pPr>
            <a:lvl8pPr lvl="7" algn="ctr" rtl="0">
              <a:lnSpc>
                <a:spcPct val="100000"/>
              </a:lnSpc>
              <a:spcBef>
                <a:spcPts val="0"/>
              </a:spcBef>
              <a:spcAft>
                <a:spcPts val="0"/>
              </a:spcAft>
              <a:buNone/>
              <a:defRPr sz="1600">
                <a:solidFill>
                  <a:schemeClr val="dk2"/>
                </a:solidFill>
              </a:defRPr>
            </a:lvl8pPr>
            <a:lvl9pPr lvl="8" algn="ctr" rtl="0">
              <a:lnSpc>
                <a:spcPct val="100000"/>
              </a:lnSpc>
              <a:spcBef>
                <a:spcPts val="0"/>
              </a:spcBef>
              <a:spcAft>
                <a:spcPts val="0"/>
              </a:spcAft>
              <a:buNone/>
              <a:defRPr sz="1600">
                <a:solidFill>
                  <a:schemeClr val="dk2"/>
                </a:solidFill>
              </a:defRPr>
            </a:lvl9pPr>
          </a:lstStyle>
          <a:p/>
        </p:txBody>
      </p:sp>
      <p:sp>
        <p:nvSpPr>
          <p:cNvPr id="80" name="Google Shape;80;p5"/>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5"/>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5"/>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5"/>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5"/>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5"/>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5"/>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5"/>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5"/>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5"/>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5"/>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91"/>
        <p:cNvGrpSpPr/>
        <p:nvPr/>
      </p:nvGrpSpPr>
      <p:grpSpPr>
        <a:xfrm>
          <a:off x="0" y="0"/>
          <a:ext cx="0" cy="0"/>
          <a:chOff x="0" y="0"/>
          <a:chExt cx="0" cy="0"/>
        </a:xfrm>
      </p:grpSpPr>
      <p:sp>
        <p:nvSpPr>
          <p:cNvPr id="92" name="Google Shape;92;p6"/>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6"/>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6"/>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6"/>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6"/>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6"/>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6"/>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800"/>
              <a:buNone/>
              <a:defRPr b="1">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6"/>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6"/>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6"/>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6"/>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6"/>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6"/>
          <p:cNvSpPr/>
          <p:nvPr/>
        </p:nvSpPr>
        <p:spPr>
          <a:xfrm>
            <a:off x="566617" y="4896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6"/>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6"/>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6"/>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6"/>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6"/>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6"/>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6"/>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6"/>
          <p:cNvSpPr/>
          <p:nvPr/>
        </p:nvSpPr>
        <p:spPr>
          <a:xfrm>
            <a:off x="6035368" y="297660"/>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7"/>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7"/>
          <p:cNvSpPr txBox="1">
            <a:spLocks noGrp="1"/>
          </p:cNvSpPr>
          <p:nvPr>
            <p:ph type="title"/>
          </p:nvPr>
        </p:nvSpPr>
        <p:spPr>
          <a:xfrm>
            <a:off x="1541075" y="544291"/>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 name="Google Shape;121;p7"/>
          <p:cNvSpPr txBox="1">
            <a:spLocks noGrp="1"/>
          </p:cNvSpPr>
          <p:nvPr>
            <p:ph type="subTitle" idx="1"/>
          </p:nvPr>
        </p:nvSpPr>
        <p:spPr>
          <a:xfrm>
            <a:off x="4778845" y="2124500"/>
            <a:ext cx="3073200" cy="12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0"/>
              </a:spcBef>
              <a:spcAft>
                <a:spcPts val="0"/>
              </a:spcAft>
              <a:buNone/>
              <a:defRPr sz="1600">
                <a:solidFill>
                  <a:schemeClr val="dk2"/>
                </a:solidFill>
              </a:defRPr>
            </a:lvl2pPr>
            <a:lvl3pPr lvl="2" rtl="0">
              <a:lnSpc>
                <a:spcPct val="100000"/>
              </a:lnSpc>
              <a:spcBef>
                <a:spcPts val="0"/>
              </a:spcBef>
              <a:spcAft>
                <a:spcPts val="0"/>
              </a:spcAft>
              <a:buNone/>
              <a:defRPr sz="1600">
                <a:solidFill>
                  <a:schemeClr val="dk2"/>
                </a:solidFill>
              </a:defRPr>
            </a:lvl3pPr>
            <a:lvl4pPr lvl="3" rtl="0">
              <a:lnSpc>
                <a:spcPct val="100000"/>
              </a:lnSpc>
              <a:spcBef>
                <a:spcPts val="0"/>
              </a:spcBef>
              <a:spcAft>
                <a:spcPts val="0"/>
              </a:spcAft>
              <a:buNone/>
              <a:defRPr sz="1600">
                <a:solidFill>
                  <a:schemeClr val="dk2"/>
                </a:solidFill>
              </a:defRPr>
            </a:lvl4pPr>
            <a:lvl5pPr lvl="4" rtl="0">
              <a:lnSpc>
                <a:spcPct val="100000"/>
              </a:lnSpc>
              <a:spcBef>
                <a:spcPts val="0"/>
              </a:spcBef>
              <a:spcAft>
                <a:spcPts val="0"/>
              </a:spcAft>
              <a:buNone/>
              <a:defRPr sz="1600">
                <a:solidFill>
                  <a:schemeClr val="dk2"/>
                </a:solidFill>
              </a:defRPr>
            </a:lvl5pPr>
            <a:lvl6pPr lvl="5" rtl="0">
              <a:lnSpc>
                <a:spcPct val="100000"/>
              </a:lnSpc>
              <a:spcBef>
                <a:spcPts val="0"/>
              </a:spcBef>
              <a:spcAft>
                <a:spcPts val="0"/>
              </a:spcAft>
              <a:buNone/>
              <a:defRPr sz="1600">
                <a:solidFill>
                  <a:schemeClr val="dk2"/>
                </a:solidFill>
              </a:defRPr>
            </a:lvl6pPr>
            <a:lvl7pPr lvl="6" rtl="0">
              <a:lnSpc>
                <a:spcPct val="100000"/>
              </a:lnSpc>
              <a:spcBef>
                <a:spcPts val="0"/>
              </a:spcBef>
              <a:spcAft>
                <a:spcPts val="0"/>
              </a:spcAft>
              <a:buNone/>
              <a:defRPr sz="1600">
                <a:solidFill>
                  <a:schemeClr val="dk2"/>
                </a:solidFill>
              </a:defRPr>
            </a:lvl7pPr>
            <a:lvl8pPr lvl="7" rtl="0">
              <a:lnSpc>
                <a:spcPct val="100000"/>
              </a:lnSpc>
              <a:spcBef>
                <a:spcPts val="0"/>
              </a:spcBef>
              <a:spcAft>
                <a:spcPts val="0"/>
              </a:spcAft>
              <a:buNone/>
              <a:defRPr sz="1600">
                <a:solidFill>
                  <a:schemeClr val="dk2"/>
                </a:solidFill>
              </a:defRPr>
            </a:lvl8pPr>
            <a:lvl9pPr lvl="8" rtl="0">
              <a:lnSpc>
                <a:spcPct val="100000"/>
              </a:lnSpc>
              <a:spcBef>
                <a:spcPts val="0"/>
              </a:spcBef>
              <a:spcAft>
                <a:spcPts val="0"/>
              </a:spcAft>
              <a:buNone/>
              <a:defRPr sz="1600">
                <a:solidFill>
                  <a:schemeClr val="dk2"/>
                </a:solidFill>
              </a:defRPr>
            </a:lvl9pPr>
          </a:lstStyle>
          <a:p/>
        </p:txBody>
      </p:sp>
      <p:sp>
        <p:nvSpPr>
          <p:cNvPr id="122" name="Google Shape;122;p7"/>
          <p:cNvSpPr/>
          <p:nvPr/>
        </p:nvSpPr>
        <p:spPr>
          <a:xfrm>
            <a:off x="3728847" y="46961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7"/>
          <p:cNvSpPr/>
          <p:nvPr/>
        </p:nvSpPr>
        <p:spPr>
          <a:xfrm>
            <a:off x="7409543" y="4903485"/>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7"/>
          <p:cNvSpPr/>
          <p:nvPr/>
        </p:nvSpPr>
        <p:spPr>
          <a:xfrm>
            <a:off x="488567" y="36401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7"/>
          <p:cNvSpPr/>
          <p:nvPr/>
        </p:nvSpPr>
        <p:spPr>
          <a:xfrm>
            <a:off x="721392" y="131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7"/>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7"/>
          <p:cNvSpPr/>
          <p:nvPr/>
        </p:nvSpPr>
        <p:spPr>
          <a:xfrm>
            <a:off x="795217" y="44396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7"/>
          <p:cNvSpPr/>
          <p:nvPr/>
        </p:nvSpPr>
        <p:spPr>
          <a:xfrm>
            <a:off x="1919817" y="490346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7"/>
          <p:cNvSpPr/>
          <p:nvPr/>
        </p:nvSpPr>
        <p:spPr>
          <a:xfrm>
            <a:off x="6461092" y="47714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7"/>
          <p:cNvSpPr/>
          <p:nvPr/>
        </p:nvSpPr>
        <p:spPr>
          <a:xfrm>
            <a:off x="412198" y="159375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7"/>
          <p:cNvSpPr/>
          <p:nvPr/>
        </p:nvSpPr>
        <p:spPr>
          <a:xfrm>
            <a:off x="4872225"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7"/>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7"/>
          <p:cNvSpPr/>
          <p:nvPr/>
        </p:nvSpPr>
        <p:spPr>
          <a:xfrm>
            <a:off x="965573" y="121897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7"/>
          <p:cNvSpPr/>
          <p:nvPr/>
        </p:nvSpPr>
        <p:spPr>
          <a:xfrm>
            <a:off x="2007997" y="189025"/>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5"/>
        <p:cNvGrpSpPr/>
        <p:nvPr/>
      </p:nvGrpSpPr>
      <p:grpSpPr>
        <a:xfrm>
          <a:off x="0" y="0"/>
          <a:ext cx="0" cy="0"/>
          <a:chOff x="0" y="0"/>
          <a:chExt cx="0" cy="0"/>
        </a:xfrm>
      </p:grpSpPr>
      <p:sp>
        <p:nvSpPr>
          <p:cNvPr id="136" name="Google Shape;136;p8"/>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8"/>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8"/>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8"/>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8"/>
          <p:cNvSpPr txBox="1">
            <a:spLocks noGrp="1"/>
          </p:cNvSpPr>
          <p:nvPr>
            <p:ph type="title"/>
          </p:nvPr>
        </p:nvSpPr>
        <p:spPr>
          <a:xfrm>
            <a:off x="1541075" y="532381"/>
            <a:ext cx="6474600" cy="500700"/>
          </a:xfrm>
          <a:prstGeom prst="rect">
            <a:avLst/>
          </a:prstGeom>
        </p:spPr>
        <p:txBody>
          <a:bodyPr spcFirstLastPara="1" wrap="square" lIns="91425" tIns="91425" rIns="91425" bIns="91425" anchor="ctr" anchorCtr="0">
            <a:noAutofit/>
          </a:bodyPr>
          <a:lstStyle>
            <a:lvl1pPr lvl="0">
              <a:spcBef>
                <a:spcPts val="0"/>
              </a:spcBef>
              <a:spcAft>
                <a:spcPts val="0"/>
              </a:spcAft>
              <a:buSzPts val="3400"/>
              <a:buNone/>
              <a:defRPr b="1">
                <a:solidFill>
                  <a:schemeClr val="accent4"/>
                </a:solidFill>
              </a:defRPr>
            </a:lvl1pPr>
            <a:lvl2pPr lvl="1">
              <a:spcBef>
                <a:spcPts val="0"/>
              </a:spcBef>
              <a:spcAft>
                <a:spcPts val="0"/>
              </a:spcAft>
              <a:buSzPts val="3500"/>
              <a:buNone/>
              <a:defRPr sz="3500" b="1"/>
            </a:lvl2pPr>
            <a:lvl3pPr lvl="2">
              <a:spcBef>
                <a:spcPts val="0"/>
              </a:spcBef>
              <a:spcAft>
                <a:spcPts val="0"/>
              </a:spcAft>
              <a:buSzPts val="3500"/>
              <a:buNone/>
              <a:defRPr sz="3500" b="1"/>
            </a:lvl3pPr>
            <a:lvl4pPr lvl="3">
              <a:spcBef>
                <a:spcPts val="0"/>
              </a:spcBef>
              <a:spcAft>
                <a:spcPts val="0"/>
              </a:spcAft>
              <a:buSzPts val="3500"/>
              <a:buNone/>
              <a:defRPr sz="3500" b="1"/>
            </a:lvl4pPr>
            <a:lvl5pPr lvl="4">
              <a:spcBef>
                <a:spcPts val="0"/>
              </a:spcBef>
              <a:spcAft>
                <a:spcPts val="0"/>
              </a:spcAft>
              <a:buSzPts val="3500"/>
              <a:buNone/>
              <a:defRPr sz="3500" b="1"/>
            </a:lvl5pPr>
            <a:lvl6pPr lvl="5">
              <a:spcBef>
                <a:spcPts val="0"/>
              </a:spcBef>
              <a:spcAft>
                <a:spcPts val="0"/>
              </a:spcAft>
              <a:buSzPts val="3500"/>
              <a:buNone/>
              <a:defRPr sz="3500" b="1"/>
            </a:lvl6pPr>
            <a:lvl7pPr lvl="6">
              <a:spcBef>
                <a:spcPts val="0"/>
              </a:spcBef>
              <a:spcAft>
                <a:spcPts val="0"/>
              </a:spcAft>
              <a:buSzPts val="3500"/>
              <a:buNone/>
              <a:defRPr sz="3500" b="1"/>
            </a:lvl7pPr>
            <a:lvl8pPr lvl="7">
              <a:spcBef>
                <a:spcPts val="0"/>
              </a:spcBef>
              <a:spcAft>
                <a:spcPts val="0"/>
              </a:spcAft>
              <a:buSzPts val="3500"/>
              <a:buNone/>
              <a:defRPr sz="3500" b="1"/>
            </a:lvl8pPr>
            <a:lvl9pPr lvl="8">
              <a:spcBef>
                <a:spcPts val="0"/>
              </a:spcBef>
              <a:spcAft>
                <a:spcPts val="0"/>
              </a:spcAft>
              <a:buSzPts val="3500"/>
              <a:buNone/>
              <a:defRPr sz="3500" b="1"/>
            </a:lvl9pPr>
          </a:lstStyle>
          <a:p/>
        </p:txBody>
      </p:sp>
      <p:sp>
        <p:nvSpPr>
          <p:cNvPr id="141" name="Google Shape;141;p8"/>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8"/>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8"/>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8"/>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8"/>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8"/>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8"/>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8"/>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8"/>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0"/>
        <p:cNvGrpSpPr/>
        <p:nvPr/>
      </p:nvGrpSpPr>
      <p:grpSpPr>
        <a:xfrm>
          <a:off x="0" y="0"/>
          <a:ext cx="0" cy="0"/>
          <a:chOff x="0" y="0"/>
          <a:chExt cx="0" cy="0"/>
        </a:xfrm>
      </p:grpSpPr>
      <p:sp>
        <p:nvSpPr>
          <p:cNvPr id="151" name="Google Shape;151;p9"/>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9"/>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9"/>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9"/>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9"/>
          <p:cNvSpPr/>
          <p:nvPr/>
        </p:nvSpPr>
        <p:spPr>
          <a:xfrm>
            <a:off x="1018850" y="552950"/>
            <a:ext cx="7009200" cy="1382400"/>
          </a:xfrm>
          <a:prstGeom prst="roundRect">
            <a:avLst>
              <a:gd name="adj" fmla="val 16667"/>
            </a:avLst>
          </a:prstGeom>
          <a:solidFill>
            <a:schemeClr val="lt1"/>
          </a:solidFill>
          <a:ln>
            <a:noFill/>
          </a:ln>
          <a:effectLst>
            <a:outerShdw blurRad="57150" dist="19050" dir="5400000" algn="bl" rotWithShape="0">
              <a:schemeClr val="dk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9"/>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9"/>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9"/>
          <p:cNvSpPr txBox="1">
            <a:spLocks noGrp="1"/>
          </p:cNvSpPr>
          <p:nvPr>
            <p:ph type="title"/>
          </p:nvPr>
        </p:nvSpPr>
        <p:spPr>
          <a:xfrm>
            <a:off x="1541075" y="539500"/>
            <a:ext cx="64869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9"/>
          <p:cNvSpPr txBox="1">
            <a:spLocks noGrp="1"/>
          </p:cNvSpPr>
          <p:nvPr>
            <p:ph type="subTitle" idx="1"/>
          </p:nvPr>
        </p:nvSpPr>
        <p:spPr>
          <a:xfrm>
            <a:off x="1274825" y="1278175"/>
            <a:ext cx="6545700" cy="38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60" name="Google Shape;160;p9"/>
          <p:cNvSpPr/>
          <p:nvPr/>
        </p:nvSpPr>
        <p:spPr>
          <a:xfrm>
            <a:off x="509614" y="34122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9"/>
          <p:cNvSpPr/>
          <p:nvPr/>
        </p:nvSpPr>
        <p:spPr>
          <a:xfrm>
            <a:off x="327018" y="310649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9"/>
          <p:cNvSpPr/>
          <p:nvPr/>
        </p:nvSpPr>
        <p:spPr>
          <a:xfrm>
            <a:off x="2690727" y="467844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9"/>
          <p:cNvSpPr/>
          <p:nvPr/>
        </p:nvSpPr>
        <p:spPr>
          <a:xfrm>
            <a:off x="482643" y="484167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9"/>
          <p:cNvSpPr/>
          <p:nvPr/>
        </p:nvSpPr>
        <p:spPr>
          <a:xfrm>
            <a:off x="1592614" y="4741721"/>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9"/>
          <p:cNvSpPr/>
          <p:nvPr/>
        </p:nvSpPr>
        <p:spPr>
          <a:xfrm>
            <a:off x="742164" y="408044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9"/>
          <p:cNvSpPr/>
          <p:nvPr/>
        </p:nvSpPr>
        <p:spPr>
          <a:xfrm>
            <a:off x="432118" y="137132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9"/>
          <p:cNvSpPr/>
          <p:nvPr/>
        </p:nvSpPr>
        <p:spPr>
          <a:xfrm>
            <a:off x="942739" y="2375496"/>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8"/>
        <p:cNvGrpSpPr/>
        <p:nvPr/>
      </p:nvGrpSpPr>
      <p:grpSpPr>
        <a:xfrm>
          <a:off x="0" y="0"/>
          <a:ext cx="0" cy="0"/>
          <a:chOff x="0" y="0"/>
          <a:chExt cx="0" cy="0"/>
        </a:xfrm>
      </p:grpSpPr>
      <p:sp>
        <p:nvSpPr>
          <p:cNvPr id="169" name="Google Shape;169;p10"/>
          <p:cNvSpPr/>
          <p:nvPr/>
        </p:nvSpPr>
        <p:spPr>
          <a:xfrm>
            <a:off x="270825" y="111595"/>
            <a:ext cx="8602334" cy="4930561"/>
          </a:xfrm>
          <a:custGeom>
            <a:avLst/>
            <a:gdLst/>
            <a:ahLst/>
            <a:cxnLst/>
            <a:rect l="l" t="t" r="r" b="b"/>
            <a:pathLst>
              <a:path w="240507" h="145853" extrusionOk="0">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dist="66675" dir="342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0"/>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0"/>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0"/>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0"/>
          <p:cNvSpPr txBox="1">
            <a:spLocks noGrp="1"/>
          </p:cNvSpPr>
          <p:nvPr>
            <p:ph type="body" idx="1"/>
          </p:nvPr>
        </p:nvSpPr>
        <p:spPr>
          <a:xfrm flipH="1">
            <a:off x="962214" y="1941675"/>
            <a:ext cx="3858900" cy="11061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2000" b="1">
                <a:solidFill>
                  <a:schemeClr val="accent2"/>
                </a:solidFill>
              </a:defRPr>
            </a:lvl1pPr>
          </a:lstStyle>
          <a:p/>
        </p:txBody>
      </p:sp>
      <p:sp>
        <p:nvSpPr>
          <p:cNvPr id="174" name="Google Shape;174;p10"/>
          <p:cNvSpPr/>
          <p:nvPr/>
        </p:nvSpPr>
        <p:spPr>
          <a:xfrm rot="10800000" flipH="1">
            <a:off x="288918" y="178636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0"/>
          <p:cNvSpPr/>
          <p:nvPr/>
        </p:nvSpPr>
        <p:spPr>
          <a:xfrm rot="10800000" flipH="1">
            <a:off x="1529143" y="360998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0"/>
          <p:cNvSpPr/>
          <p:nvPr/>
        </p:nvSpPr>
        <p:spPr>
          <a:xfrm rot="10800000" flipH="1">
            <a:off x="2364764" y="1095635"/>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0"/>
          <p:cNvSpPr/>
          <p:nvPr/>
        </p:nvSpPr>
        <p:spPr>
          <a:xfrm rot="10800000" flipH="1">
            <a:off x="6036693" y="478141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0"/>
          <p:cNvSpPr/>
          <p:nvPr/>
        </p:nvSpPr>
        <p:spPr>
          <a:xfrm rot="10800000" flipH="1">
            <a:off x="6854068" y="286288"/>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0"/>
          <p:cNvSpPr/>
          <p:nvPr/>
        </p:nvSpPr>
        <p:spPr>
          <a:xfrm rot="10800000" flipH="1">
            <a:off x="3125443" y="4781413"/>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0"/>
          <p:cNvSpPr/>
          <p:nvPr/>
        </p:nvSpPr>
        <p:spPr>
          <a:xfrm rot="10800000" flipH="1">
            <a:off x="941939" y="3088285"/>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0"/>
          <p:cNvSpPr/>
          <p:nvPr/>
        </p:nvSpPr>
        <p:spPr>
          <a:xfrm rot="10800000" flipH="1">
            <a:off x="2734127" y="4116860"/>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0"/>
          <p:cNvSpPr/>
          <p:nvPr/>
        </p:nvSpPr>
        <p:spPr>
          <a:xfrm rot="10800000" flipH="1">
            <a:off x="5001489" y="478235"/>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0"/>
          <p:cNvSpPr/>
          <p:nvPr/>
        </p:nvSpPr>
        <p:spPr>
          <a:xfrm rot="10800000" flipH="1">
            <a:off x="1260993" y="4611826"/>
            <a:ext cx="415144" cy="40086"/>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0"/>
          <p:cNvSpPr/>
          <p:nvPr/>
        </p:nvSpPr>
        <p:spPr>
          <a:xfrm rot="10800000" flipH="1">
            <a:off x="610889" y="4512685"/>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0"/>
          <p:cNvSpPr/>
          <p:nvPr/>
        </p:nvSpPr>
        <p:spPr>
          <a:xfrm rot="10800000" flipH="1">
            <a:off x="1211039" y="575772"/>
            <a:ext cx="49954" cy="49942"/>
          </a:xfrm>
          <a:custGeom>
            <a:avLst/>
            <a:gdLst/>
            <a:ahLst/>
            <a:cxnLst/>
            <a:rect l="l" t="t" r="r" b="b"/>
            <a:pathLst>
              <a:path w="4298" h="4297" fill="none" extrusionOk="0">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w="69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0"/>
          <p:cNvSpPr txBox="1">
            <a:spLocks noGrp="1"/>
          </p:cNvSpPr>
          <p:nvPr>
            <p:ph type="subTitle" idx="2"/>
          </p:nvPr>
        </p:nvSpPr>
        <p:spPr>
          <a:xfrm flipH="1">
            <a:off x="2528114" y="3212827"/>
            <a:ext cx="2113200" cy="391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dk2"/>
                </a:solidFill>
              </a:defRPr>
            </a:lvl1pPr>
            <a:lvl2pPr lvl="1" algn="r" rtl="0">
              <a:lnSpc>
                <a:spcPct val="100000"/>
              </a:lnSpc>
              <a:spcBef>
                <a:spcPts val="0"/>
              </a:spcBef>
              <a:spcAft>
                <a:spcPts val="0"/>
              </a:spcAft>
              <a:buNone/>
              <a:defRPr sz="1600">
                <a:solidFill>
                  <a:schemeClr val="dk2"/>
                </a:solidFill>
              </a:defRPr>
            </a:lvl2pPr>
            <a:lvl3pPr lvl="2" algn="r" rtl="0">
              <a:lnSpc>
                <a:spcPct val="100000"/>
              </a:lnSpc>
              <a:spcBef>
                <a:spcPts val="0"/>
              </a:spcBef>
              <a:spcAft>
                <a:spcPts val="0"/>
              </a:spcAft>
              <a:buNone/>
              <a:defRPr sz="1600">
                <a:solidFill>
                  <a:schemeClr val="dk2"/>
                </a:solidFill>
              </a:defRPr>
            </a:lvl3pPr>
            <a:lvl4pPr lvl="3" algn="r" rtl="0">
              <a:lnSpc>
                <a:spcPct val="100000"/>
              </a:lnSpc>
              <a:spcBef>
                <a:spcPts val="0"/>
              </a:spcBef>
              <a:spcAft>
                <a:spcPts val="0"/>
              </a:spcAft>
              <a:buNone/>
              <a:defRPr sz="1600">
                <a:solidFill>
                  <a:schemeClr val="dk2"/>
                </a:solidFill>
              </a:defRPr>
            </a:lvl4pPr>
            <a:lvl5pPr lvl="4" algn="r" rtl="0">
              <a:lnSpc>
                <a:spcPct val="100000"/>
              </a:lnSpc>
              <a:spcBef>
                <a:spcPts val="0"/>
              </a:spcBef>
              <a:spcAft>
                <a:spcPts val="0"/>
              </a:spcAft>
              <a:buNone/>
              <a:defRPr sz="1600">
                <a:solidFill>
                  <a:schemeClr val="dk2"/>
                </a:solidFill>
              </a:defRPr>
            </a:lvl5pPr>
            <a:lvl6pPr lvl="5" algn="r" rtl="0">
              <a:lnSpc>
                <a:spcPct val="100000"/>
              </a:lnSpc>
              <a:spcBef>
                <a:spcPts val="0"/>
              </a:spcBef>
              <a:spcAft>
                <a:spcPts val="0"/>
              </a:spcAft>
              <a:buNone/>
              <a:defRPr sz="1600">
                <a:solidFill>
                  <a:schemeClr val="dk2"/>
                </a:solidFill>
              </a:defRPr>
            </a:lvl6pPr>
            <a:lvl7pPr lvl="6" algn="r" rtl="0">
              <a:lnSpc>
                <a:spcPct val="100000"/>
              </a:lnSpc>
              <a:spcBef>
                <a:spcPts val="0"/>
              </a:spcBef>
              <a:spcAft>
                <a:spcPts val="0"/>
              </a:spcAft>
              <a:buNone/>
              <a:defRPr sz="1600">
                <a:solidFill>
                  <a:schemeClr val="dk2"/>
                </a:solidFill>
              </a:defRPr>
            </a:lvl7pPr>
            <a:lvl8pPr lvl="7" algn="r" rtl="0">
              <a:lnSpc>
                <a:spcPct val="100000"/>
              </a:lnSpc>
              <a:spcBef>
                <a:spcPts val="0"/>
              </a:spcBef>
              <a:spcAft>
                <a:spcPts val="0"/>
              </a:spcAft>
              <a:buNone/>
              <a:defRPr sz="1600">
                <a:solidFill>
                  <a:schemeClr val="dk2"/>
                </a:solidFill>
              </a:defRPr>
            </a:lvl8pPr>
            <a:lvl9pPr lvl="8" algn="r" rtl="0">
              <a:lnSpc>
                <a:spcPct val="100000"/>
              </a:lnSpc>
              <a:spcBef>
                <a:spcPts val="0"/>
              </a:spcBef>
              <a:spcAft>
                <a:spcPts val="0"/>
              </a:spcAft>
              <a:buNone/>
              <a:defRPr sz="1600">
                <a:solidFill>
                  <a:schemeClr val="dk2"/>
                </a:solidFill>
              </a:defRPr>
            </a:lvl9pPr>
          </a:lstStyle>
          <a:p/>
        </p:txBody>
      </p:sp>
      <p:sp>
        <p:nvSpPr>
          <p:cNvPr id="187" name="Google Shape;187;p10"/>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0"/>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4375" y="445025"/>
            <a:ext cx="8217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buntu" panose="020B0504030602030204"/>
              <a:buNone/>
              <a:defRPr sz="2800">
                <a:solidFill>
                  <a:schemeClr val="dk1"/>
                </a:solidFill>
                <a:latin typeface="Ubuntu" panose="020B0504030602030204"/>
                <a:ea typeface="Ubuntu" panose="020B0504030602030204"/>
                <a:cs typeface="Ubuntu" panose="020B0504030602030204"/>
                <a:sym typeface="Ubuntu" panose="020B0504030602030204"/>
              </a:defRPr>
            </a:lvl1pPr>
            <a:lvl2pPr lvl="1">
              <a:spcBef>
                <a:spcPts val="0"/>
              </a:spcBef>
              <a:spcAft>
                <a:spcPts val="0"/>
              </a:spcAft>
              <a:buClr>
                <a:schemeClr val="dk1"/>
              </a:buClr>
              <a:buSzPts val="2800"/>
              <a:buFont typeface="Ubuntu" panose="020B0504030602030204"/>
              <a:buNone/>
              <a:defRPr sz="2800">
                <a:solidFill>
                  <a:schemeClr val="dk1"/>
                </a:solidFill>
                <a:latin typeface="Ubuntu" panose="020B0504030602030204"/>
                <a:ea typeface="Ubuntu" panose="020B0504030602030204"/>
                <a:cs typeface="Ubuntu" panose="020B0504030602030204"/>
                <a:sym typeface="Ubuntu" panose="020B0504030602030204"/>
              </a:defRPr>
            </a:lvl2pPr>
            <a:lvl3pPr lvl="2">
              <a:spcBef>
                <a:spcPts val="0"/>
              </a:spcBef>
              <a:spcAft>
                <a:spcPts val="0"/>
              </a:spcAft>
              <a:buClr>
                <a:schemeClr val="dk1"/>
              </a:buClr>
              <a:buSzPts val="2800"/>
              <a:buFont typeface="Ubuntu" panose="020B0504030602030204"/>
              <a:buNone/>
              <a:defRPr sz="2800">
                <a:solidFill>
                  <a:schemeClr val="dk1"/>
                </a:solidFill>
                <a:latin typeface="Ubuntu" panose="020B0504030602030204"/>
                <a:ea typeface="Ubuntu" panose="020B0504030602030204"/>
                <a:cs typeface="Ubuntu" panose="020B0504030602030204"/>
                <a:sym typeface="Ubuntu" panose="020B0504030602030204"/>
              </a:defRPr>
            </a:lvl3pPr>
            <a:lvl4pPr lvl="3">
              <a:spcBef>
                <a:spcPts val="0"/>
              </a:spcBef>
              <a:spcAft>
                <a:spcPts val="0"/>
              </a:spcAft>
              <a:buClr>
                <a:schemeClr val="dk1"/>
              </a:buClr>
              <a:buSzPts val="2800"/>
              <a:buFont typeface="Ubuntu" panose="020B0504030602030204"/>
              <a:buNone/>
              <a:defRPr sz="2800">
                <a:solidFill>
                  <a:schemeClr val="dk1"/>
                </a:solidFill>
                <a:latin typeface="Ubuntu" panose="020B0504030602030204"/>
                <a:ea typeface="Ubuntu" panose="020B0504030602030204"/>
                <a:cs typeface="Ubuntu" panose="020B0504030602030204"/>
                <a:sym typeface="Ubuntu" panose="020B0504030602030204"/>
              </a:defRPr>
            </a:lvl4pPr>
            <a:lvl5pPr lvl="4">
              <a:spcBef>
                <a:spcPts val="0"/>
              </a:spcBef>
              <a:spcAft>
                <a:spcPts val="0"/>
              </a:spcAft>
              <a:buClr>
                <a:schemeClr val="dk1"/>
              </a:buClr>
              <a:buSzPts val="2800"/>
              <a:buFont typeface="Ubuntu" panose="020B0504030602030204"/>
              <a:buNone/>
              <a:defRPr sz="2800">
                <a:solidFill>
                  <a:schemeClr val="dk1"/>
                </a:solidFill>
                <a:latin typeface="Ubuntu" panose="020B0504030602030204"/>
                <a:ea typeface="Ubuntu" panose="020B0504030602030204"/>
                <a:cs typeface="Ubuntu" panose="020B0504030602030204"/>
                <a:sym typeface="Ubuntu" panose="020B0504030602030204"/>
              </a:defRPr>
            </a:lvl5pPr>
            <a:lvl6pPr lvl="5">
              <a:spcBef>
                <a:spcPts val="0"/>
              </a:spcBef>
              <a:spcAft>
                <a:spcPts val="0"/>
              </a:spcAft>
              <a:buClr>
                <a:schemeClr val="dk1"/>
              </a:buClr>
              <a:buSzPts val="2800"/>
              <a:buFont typeface="Ubuntu" panose="020B0504030602030204"/>
              <a:buNone/>
              <a:defRPr sz="2800">
                <a:solidFill>
                  <a:schemeClr val="dk1"/>
                </a:solidFill>
                <a:latin typeface="Ubuntu" panose="020B0504030602030204"/>
                <a:ea typeface="Ubuntu" panose="020B0504030602030204"/>
                <a:cs typeface="Ubuntu" panose="020B0504030602030204"/>
                <a:sym typeface="Ubuntu" panose="020B0504030602030204"/>
              </a:defRPr>
            </a:lvl6pPr>
            <a:lvl7pPr lvl="6">
              <a:spcBef>
                <a:spcPts val="0"/>
              </a:spcBef>
              <a:spcAft>
                <a:spcPts val="0"/>
              </a:spcAft>
              <a:buClr>
                <a:schemeClr val="dk1"/>
              </a:buClr>
              <a:buSzPts val="2800"/>
              <a:buFont typeface="Ubuntu" panose="020B0504030602030204"/>
              <a:buNone/>
              <a:defRPr sz="2800">
                <a:solidFill>
                  <a:schemeClr val="dk1"/>
                </a:solidFill>
                <a:latin typeface="Ubuntu" panose="020B0504030602030204"/>
                <a:ea typeface="Ubuntu" panose="020B0504030602030204"/>
                <a:cs typeface="Ubuntu" panose="020B0504030602030204"/>
                <a:sym typeface="Ubuntu" panose="020B0504030602030204"/>
              </a:defRPr>
            </a:lvl7pPr>
            <a:lvl8pPr lvl="7">
              <a:spcBef>
                <a:spcPts val="0"/>
              </a:spcBef>
              <a:spcAft>
                <a:spcPts val="0"/>
              </a:spcAft>
              <a:buClr>
                <a:schemeClr val="dk1"/>
              </a:buClr>
              <a:buSzPts val="2800"/>
              <a:buFont typeface="Ubuntu" panose="020B0504030602030204"/>
              <a:buNone/>
              <a:defRPr sz="2800">
                <a:solidFill>
                  <a:schemeClr val="dk1"/>
                </a:solidFill>
                <a:latin typeface="Ubuntu" panose="020B0504030602030204"/>
                <a:ea typeface="Ubuntu" panose="020B0504030602030204"/>
                <a:cs typeface="Ubuntu" panose="020B0504030602030204"/>
                <a:sym typeface="Ubuntu" panose="020B0504030602030204"/>
              </a:defRPr>
            </a:lvl8pPr>
            <a:lvl9pPr lvl="8">
              <a:spcBef>
                <a:spcPts val="0"/>
              </a:spcBef>
              <a:spcAft>
                <a:spcPts val="0"/>
              </a:spcAft>
              <a:buClr>
                <a:schemeClr val="dk1"/>
              </a:buClr>
              <a:buSzPts val="2800"/>
              <a:buFont typeface="Ubuntu" panose="020B0504030602030204"/>
              <a:buNone/>
              <a:defRPr sz="2800">
                <a:solidFill>
                  <a:schemeClr val="dk1"/>
                </a:solidFill>
                <a:latin typeface="Ubuntu" panose="020B0504030602030204"/>
                <a:ea typeface="Ubuntu" panose="020B0504030602030204"/>
                <a:cs typeface="Ubuntu" panose="020B0504030602030204"/>
                <a:sym typeface="Ubuntu" panose="020B0504030602030204"/>
              </a:defRPr>
            </a:lvl9pPr>
          </a:lstStyle>
          <a:p/>
        </p:txBody>
      </p:sp>
      <p:sp>
        <p:nvSpPr>
          <p:cNvPr id="7" name="Google Shape;7;p1"/>
          <p:cNvSpPr txBox="1">
            <a:spLocks noGrp="1"/>
          </p:cNvSpPr>
          <p:nvPr>
            <p:ph type="body" idx="1"/>
          </p:nvPr>
        </p:nvSpPr>
        <p:spPr>
          <a:xfrm>
            <a:off x="506850" y="1152475"/>
            <a:ext cx="83253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Ubuntu" panose="020B0504030602030204"/>
              <a:buChar char="●"/>
              <a:defRPr sz="1800">
                <a:solidFill>
                  <a:schemeClr val="dk1"/>
                </a:solidFill>
                <a:latin typeface="Ubuntu" panose="020B0504030602030204"/>
                <a:ea typeface="Ubuntu" panose="020B0504030602030204"/>
                <a:cs typeface="Ubuntu" panose="020B0504030602030204"/>
                <a:sym typeface="Ubuntu" panose="020B0504030602030204"/>
              </a:defRPr>
            </a:lvl1pPr>
            <a:lvl2pPr marL="914400" lvl="1" indent="-317500">
              <a:lnSpc>
                <a:spcPct val="115000"/>
              </a:lnSpc>
              <a:spcBef>
                <a:spcPts val="1600"/>
              </a:spcBef>
              <a:spcAft>
                <a:spcPts val="0"/>
              </a:spcAft>
              <a:buClr>
                <a:schemeClr val="dk1"/>
              </a:buClr>
              <a:buSzPts val="1400"/>
              <a:buFont typeface="Ubuntu" panose="020B0504030602030204"/>
              <a:buChar char="○"/>
              <a:defRPr>
                <a:solidFill>
                  <a:schemeClr val="dk1"/>
                </a:solidFill>
                <a:latin typeface="Ubuntu" panose="020B0504030602030204"/>
                <a:ea typeface="Ubuntu" panose="020B0504030602030204"/>
                <a:cs typeface="Ubuntu" panose="020B0504030602030204"/>
                <a:sym typeface="Ubuntu" panose="020B0504030602030204"/>
              </a:defRPr>
            </a:lvl2pPr>
            <a:lvl3pPr marL="1371600" lvl="2" indent="-317500">
              <a:lnSpc>
                <a:spcPct val="115000"/>
              </a:lnSpc>
              <a:spcBef>
                <a:spcPts val="1600"/>
              </a:spcBef>
              <a:spcAft>
                <a:spcPts val="0"/>
              </a:spcAft>
              <a:buClr>
                <a:schemeClr val="dk1"/>
              </a:buClr>
              <a:buSzPts val="1400"/>
              <a:buFont typeface="Ubuntu" panose="020B0504030602030204"/>
              <a:buChar char="■"/>
              <a:defRPr>
                <a:solidFill>
                  <a:schemeClr val="dk1"/>
                </a:solidFill>
                <a:latin typeface="Ubuntu" panose="020B0504030602030204"/>
                <a:ea typeface="Ubuntu" panose="020B0504030602030204"/>
                <a:cs typeface="Ubuntu" panose="020B0504030602030204"/>
                <a:sym typeface="Ubuntu" panose="020B0504030602030204"/>
              </a:defRPr>
            </a:lvl3pPr>
            <a:lvl4pPr marL="1828800" lvl="3" indent="-317500">
              <a:lnSpc>
                <a:spcPct val="115000"/>
              </a:lnSpc>
              <a:spcBef>
                <a:spcPts val="1600"/>
              </a:spcBef>
              <a:spcAft>
                <a:spcPts val="0"/>
              </a:spcAft>
              <a:buClr>
                <a:schemeClr val="dk1"/>
              </a:buClr>
              <a:buSzPts val="1400"/>
              <a:buFont typeface="Ubuntu" panose="020B0504030602030204"/>
              <a:buChar char="●"/>
              <a:defRPr>
                <a:solidFill>
                  <a:schemeClr val="dk1"/>
                </a:solidFill>
                <a:latin typeface="Ubuntu" panose="020B0504030602030204"/>
                <a:ea typeface="Ubuntu" panose="020B0504030602030204"/>
                <a:cs typeface="Ubuntu" panose="020B0504030602030204"/>
                <a:sym typeface="Ubuntu" panose="020B0504030602030204"/>
              </a:defRPr>
            </a:lvl4pPr>
            <a:lvl5pPr marL="2286000" lvl="4" indent="-317500">
              <a:lnSpc>
                <a:spcPct val="115000"/>
              </a:lnSpc>
              <a:spcBef>
                <a:spcPts val="1600"/>
              </a:spcBef>
              <a:spcAft>
                <a:spcPts val="0"/>
              </a:spcAft>
              <a:buClr>
                <a:schemeClr val="dk1"/>
              </a:buClr>
              <a:buSzPts val="1400"/>
              <a:buFont typeface="Ubuntu" panose="020B0504030602030204"/>
              <a:buChar char="○"/>
              <a:defRPr>
                <a:solidFill>
                  <a:schemeClr val="dk1"/>
                </a:solidFill>
                <a:latin typeface="Ubuntu" panose="020B0504030602030204"/>
                <a:ea typeface="Ubuntu" panose="020B0504030602030204"/>
                <a:cs typeface="Ubuntu" panose="020B0504030602030204"/>
                <a:sym typeface="Ubuntu" panose="020B0504030602030204"/>
              </a:defRPr>
            </a:lvl5pPr>
            <a:lvl6pPr marL="2743200" lvl="5" indent="-317500">
              <a:lnSpc>
                <a:spcPct val="115000"/>
              </a:lnSpc>
              <a:spcBef>
                <a:spcPts val="1600"/>
              </a:spcBef>
              <a:spcAft>
                <a:spcPts val="0"/>
              </a:spcAft>
              <a:buClr>
                <a:schemeClr val="dk1"/>
              </a:buClr>
              <a:buSzPts val="1400"/>
              <a:buFont typeface="Ubuntu" panose="020B0504030602030204"/>
              <a:buChar char="■"/>
              <a:defRPr>
                <a:solidFill>
                  <a:schemeClr val="dk1"/>
                </a:solidFill>
                <a:latin typeface="Ubuntu" panose="020B0504030602030204"/>
                <a:ea typeface="Ubuntu" panose="020B0504030602030204"/>
                <a:cs typeface="Ubuntu" panose="020B0504030602030204"/>
                <a:sym typeface="Ubuntu" panose="020B0504030602030204"/>
              </a:defRPr>
            </a:lvl6pPr>
            <a:lvl7pPr marL="3200400" lvl="6" indent="-317500">
              <a:lnSpc>
                <a:spcPct val="115000"/>
              </a:lnSpc>
              <a:spcBef>
                <a:spcPts val="1600"/>
              </a:spcBef>
              <a:spcAft>
                <a:spcPts val="0"/>
              </a:spcAft>
              <a:buClr>
                <a:schemeClr val="dk1"/>
              </a:buClr>
              <a:buSzPts val="1400"/>
              <a:buFont typeface="Ubuntu" panose="020B0504030602030204"/>
              <a:buChar char="●"/>
              <a:defRPr>
                <a:solidFill>
                  <a:schemeClr val="dk1"/>
                </a:solidFill>
                <a:latin typeface="Ubuntu" panose="020B0504030602030204"/>
                <a:ea typeface="Ubuntu" panose="020B0504030602030204"/>
                <a:cs typeface="Ubuntu" panose="020B0504030602030204"/>
                <a:sym typeface="Ubuntu" panose="020B0504030602030204"/>
              </a:defRPr>
            </a:lvl7pPr>
            <a:lvl8pPr marL="3657600" lvl="7" indent="-317500">
              <a:lnSpc>
                <a:spcPct val="115000"/>
              </a:lnSpc>
              <a:spcBef>
                <a:spcPts val="1600"/>
              </a:spcBef>
              <a:spcAft>
                <a:spcPts val="0"/>
              </a:spcAft>
              <a:buClr>
                <a:schemeClr val="dk1"/>
              </a:buClr>
              <a:buSzPts val="1400"/>
              <a:buFont typeface="Ubuntu" panose="020B0504030602030204"/>
              <a:buChar char="○"/>
              <a:defRPr>
                <a:solidFill>
                  <a:schemeClr val="dk1"/>
                </a:solidFill>
                <a:latin typeface="Ubuntu" panose="020B0504030602030204"/>
                <a:ea typeface="Ubuntu" panose="020B0504030602030204"/>
                <a:cs typeface="Ubuntu" panose="020B0504030602030204"/>
                <a:sym typeface="Ubuntu" panose="020B0504030602030204"/>
              </a:defRPr>
            </a:lvl8pPr>
            <a:lvl9pPr marL="4114800" lvl="8" indent="-317500">
              <a:lnSpc>
                <a:spcPct val="115000"/>
              </a:lnSpc>
              <a:spcBef>
                <a:spcPts val="1600"/>
              </a:spcBef>
              <a:spcAft>
                <a:spcPts val="1600"/>
              </a:spcAft>
              <a:buClr>
                <a:schemeClr val="dk1"/>
              </a:buClr>
              <a:buSzPts val="1400"/>
              <a:buFont typeface="Ubuntu" panose="020B0504030602030204"/>
              <a:buChar char="■"/>
              <a:defRPr>
                <a:solidFill>
                  <a:schemeClr val="dk1"/>
                </a:solidFill>
                <a:latin typeface="Ubuntu" panose="020B0504030602030204"/>
                <a:ea typeface="Ubuntu" panose="020B0504030602030204"/>
                <a:cs typeface="Ubuntu" panose="020B0504030602030204"/>
                <a:sym typeface="Ubuntu" panose="020B050403060203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R="0" lvl="1"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2pPr>
      <a:lvl3pPr marR="0" lvl="2"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3pPr>
      <a:lvl4pPr marR="0" lvl="3"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4pPr>
      <a:lvl5pPr marR="0" lvl="4"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6pPr>
      <a:lvl7pPr marR="0" lvl="6"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7pPr>
      <a:lvl8pPr marR="0" lvl="7"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8pPr>
      <a:lvl9pPr marR="0" lvl="8"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R="0" lvl="1"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2pPr>
      <a:lvl3pPr marR="0" lvl="2"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3pPr>
      <a:lvl4pPr marR="0" lvl="3"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4pPr>
      <a:lvl5pPr marR="0" lvl="4"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6pPr>
      <a:lvl7pPr marR="0" lvl="6"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7pPr>
      <a:lvl8pPr marR="0" lvl="7"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8pPr>
      <a:lvl9pPr marR="0" lvl="8"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R="0" lvl="1"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2pPr>
      <a:lvl3pPr marR="0" lvl="2"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3pPr>
      <a:lvl4pPr marR="0" lvl="3"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4pPr>
      <a:lvl5pPr marR="0" lvl="4"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6pPr>
      <a:lvl7pPr marR="0" lvl="6"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7pPr>
      <a:lvl8pPr marR="0" lvl="7"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8pPr>
      <a:lvl9pPr marR="0" lvl="8"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 Target="slide10.xml"/><Relationship Id="rId7" Type="http://schemas.openxmlformats.org/officeDocument/2006/relationships/slide" Target="slide2.xml"/><Relationship Id="rId6" Type="http://schemas.openxmlformats.org/officeDocument/2006/relationships/slide" Target="slide8.xml"/><Relationship Id="rId5" Type="http://schemas.openxmlformats.org/officeDocument/2006/relationships/slide" Target="slide3.xml"/><Relationship Id="rId4" Type="http://schemas.openxmlformats.org/officeDocument/2006/relationships/slide" Target="slide6.xml"/><Relationship Id="rId3" Type="http://schemas.openxmlformats.org/officeDocument/2006/relationships/slide" Target="slide26.xml"/><Relationship Id="rId2" Type="http://schemas.openxmlformats.org/officeDocument/2006/relationships/slide" Target="slide1.xml"/><Relationship Id="rId11" Type="http://schemas.openxmlformats.org/officeDocument/2006/relationships/notesSlide" Target="../notesSlides/notesSlide10.xml"/><Relationship Id="rId10" Type="http://schemas.openxmlformats.org/officeDocument/2006/relationships/slideLayout" Target="../slideLayouts/slideLayout20.xml"/><Relationship Id="rId1" Type="http://schemas.openxmlformats.org/officeDocument/2006/relationships/slide" Target="slide22.xml"/></Relationships>
</file>

<file path=ppt/slides/_rels/slide11.xml.rels><?xml version="1.0" encoding="UTF-8" standalone="yes"?>
<Relationships xmlns="http://schemas.openxmlformats.org/package/2006/relationships"><Relationship Id="rId9" Type="http://schemas.openxmlformats.org/officeDocument/2006/relationships/slide" Target="slide10.xml"/><Relationship Id="rId8" Type="http://schemas.openxmlformats.org/officeDocument/2006/relationships/image" Target="../media/image2.png"/><Relationship Id="rId7" Type="http://schemas.openxmlformats.org/officeDocument/2006/relationships/slide" Target="slide2.xml"/><Relationship Id="rId6" Type="http://schemas.openxmlformats.org/officeDocument/2006/relationships/slide" Target="slide8.xml"/><Relationship Id="rId5" Type="http://schemas.openxmlformats.org/officeDocument/2006/relationships/slide" Target="slide3.xml"/><Relationship Id="rId4" Type="http://schemas.openxmlformats.org/officeDocument/2006/relationships/slide" Target="slide6.xml"/><Relationship Id="rId3" Type="http://schemas.openxmlformats.org/officeDocument/2006/relationships/slide" Target="slide26.xml"/><Relationship Id="rId2" Type="http://schemas.openxmlformats.org/officeDocument/2006/relationships/slide" Target="slide1.xml"/><Relationship Id="rId11" Type="http://schemas.openxmlformats.org/officeDocument/2006/relationships/notesSlide" Target="../notesSlides/notesSlide11.xml"/><Relationship Id="rId10" Type="http://schemas.openxmlformats.org/officeDocument/2006/relationships/slideLayout" Target="../slideLayouts/slideLayout7.xml"/><Relationship Id="rId1" Type="http://schemas.openxmlformats.org/officeDocument/2006/relationships/slide" Target="slide22.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slide" Target="slide10.xml"/><Relationship Id="rId4" Type="http://schemas.openxmlformats.org/officeDocument/2006/relationships/slide" Target="slide2.xml"/><Relationship Id="rId3" Type="http://schemas.openxmlformats.org/officeDocument/2006/relationships/slide" Target="slide8.xml"/><Relationship Id="rId2" Type="http://schemas.openxmlformats.org/officeDocument/2006/relationships/slide" Target="slide1.xml"/><Relationship Id="rId1" Type="http://schemas.openxmlformats.org/officeDocument/2006/relationships/slide" Target="slide12.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slide" Target="slide10.xml"/><Relationship Id="rId5" Type="http://schemas.openxmlformats.org/officeDocument/2006/relationships/slide" Target="slide2.xml"/><Relationship Id="rId4" Type="http://schemas.openxmlformats.org/officeDocument/2006/relationships/slide" Target="slide8.xml"/><Relationship Id="rId3" Type="http://schemas.openxmlformats.org/officeDocument/2006/relationships/slide" Target="slide25.xml"/><Relationship Id="rId2" Type="http://schemas.openxmlformats.org/officeDocument/2006/relationships/slide" Target="slide1.xml"/><Relationship Id="rId1" Type="http://schemas.openxmlformats.org/officeDocument/2006/relationships/slide" Target="slide12.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slide" Target="slide5.xml"/><Relationship Id="rId4" Type="http://schemas.openxmlformats.org/officeDocument/2006/relationships/slide" Target="slide2.xml"/><Relationship Id="rId3" Type="http://schemas.openxmlformats.org/officeDocument/2006/relationships/slide" Target="slide8.xml"/><Relationship Id="rId2" Type="http://schemas.openxmlformats.org/officeDocument/2006/relationships/slide" Target="slide1.xml"/><Relationship Id="rId1" Type="http://schemas.openxmlformats.org/officeDocument/2006/relationships/slide" Target="slide12.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png"/><Relationship Id="rId7" Type="http://schemas.openxmlformats.org/officeDocument/2006/relationships/slide" Target="slide5.xml"/><Relationship Id="rId6" Type="http://schemas.openxmlformats.org/officeDocument/2006/relationships/slide" Target="slide2.xml"/><Relationship Id="rId5" Type="http://schemas.openxmlformats.org/officeDocument/2006/relationships/slide" Target="slide8.xml"/><Relationship Id="rId4" Type="http://schemas.openxmlformats.org/officeDocument/2006/relationships/slide" Target="slide3.xml"/><Relationship Id="rId3" Type="http://schemas.openxmlformats.org/officeDocument/2006/relationships/slide" Target="slide23.xml"/><Relationship Id="rId2" Type="http://schemas.openxmlformats.org/officeDocument/2006/relationships/slide" Target="slide1.xml"/><Relationship Id="rId10" Type="http://schemas.openxmlformats.org/officeDocument/2006/relationships/notesSlide" Target="../notesSlides/notesSlide15.xml"/><Relationship Id="rId1" Type="http://schemas.openxmlformats.org/officeDocument/2006/relationships/slide" Target="slide12.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7.xml"/><Relationship Id="rId7" Type="http://schemas.openxmlformats.org/officeDocument/2006/relationships/image" Target="../media/image5.png"/><Relationship Id="rId6" Type="http://schemas.openxmlformats.org/officeDocument/2006/relationships/slide" Target="slide2.xml"/><Relationship Id="rId5" Type="http://schemas.openxmlformats.org/officeDocument/2006/relationships/slide" Target="slide8.xml"/><Relationship Id="rId4" Type="http://schemas.openxmlformats.org/officeDocument/2006/relationships/slide" Target="slide28.xml"/><Relationship Id="rId3" Type="http://schemas.openxmlformats.org/officeDocument/2006/relationships/slide" Target="slide22.xml"/><Relationship Id="rId2" Type="http://schemas.openxmlformats.org/officeDocument/2006/relationships/slide" Target="slide1.xml"/><Relationship Id="rId1" Type="http://schemas.openxmlformats.org/officeDocument/2006/relationships/slide" Target="slide12.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slide" Target="slide10.xml"/><Relationship Id="rId7" Type="http://schemas.openxmlformats.org/officeDocument/2006/relationships/slide" Target="slide5.xml"/><Relationship Id="rId6" Type="http://schemas.openxmlformats.org/officeDocument/2006/relationships/slide" Target="slide2.xml"/><Relationship Id="rId5" Type="http://schemas.openxmlformats.org/officeDocument/2006/relationships/slide" Target="slide8.xml"/><Relationship Id="rId4" Type="http://schemas.openxmlformats.org/officeDocument/2006/relationships/slide" Target="slide26.xml"/><Relationship Id="rId3" Type="http://schemas.openxmlformats.org/officeDocument/2006/relationships/slide" Target="slide17.xml"/><Relationship Id="rId2" Type="http://schemas.openxmlformats.org/officeDocument/2006/relationships/slide" Target="slide1.xml"/><Relationship Id="rId10" Type="http://schemas.openxmlformats.org/officeDocument/2006/relationships/notesSlide" Target="../notesSlides/notesSlide17.xml"/><Relationship Id="rId1" Type="http://schemas.openxmlformats.org/officeDocument/2006/relationships/slide" Target="slide12.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7.xml"/><Relationship Id="rId7" Type="http://schemas.openxmlformats.org/officeDocument/2006/relationships/image" Target="../media/image6.png"/><Relationship Id="rId6" Type="http://schemas.openxmlformats.org/officeDocument/2006/relationships/slide" Target="slide2.xml"/><Relationship Id="rId5" Type="http://schemas.openxmlformats.org/officeDocument/2006/relationships/slide" Target="slide8.xml"/><Relationship Id="rId4" Type="http://schemas.openxmlformats.org/officeDocument/2006/relationships/slide" Target="slide26.xml"/><Relationship Id="rId3" Type="http://schemas.openxmlformats.org/officeDocument/2006/relationships/slide" Target="slide17.xml"/><Relationship Id="rId2" Type="http://schemas.openxmlformats.org/officeDocument/2006/relationships/slide" Target="slide1.xml"/><Relationship Id="rId1" Type="http://schemas.openxmlformats.org/officeDocument/2006/relationships/slide" Target="slide12.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7.xml"/><Relationship Id="rId7" Type="http://schemas.openxmlformats.org/officeDocument/2006/relationships/slide" Target="slide10.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slide" Target="slide8.xml"/><Relationship Id="rId3" Type="http://schemas.openxmlformats.org/officeDocument/2006/relationships/slide" Target="slide17.xml"/><Relationship Id="rId2" Type="http://schemas.openxmlformats.org/officeDocument/2006/relationships/slide" Target="slide1.xml"/><Relationship Id="rId1" Type="http://schemas.openxmlformats.org/officeDocument/2006/relationships/slide" Target="slide1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5.xml"/><Relationship Id="rId4" Type="http://schemas.openxmlformats.org/officeDocument/2006/relationships/slide" Target="slide8.xml"/><Relationship Id="rId3" Type="http://schemas.openxmlformats.org/officeDocument/2006/relationships/slide" Target="slide1.xml"/><Relationship Id="rId2" Type="http://schemas.openxmlformats.org/officeDocument/2006/relationships/slide" Target="slide7.xml"/><Relationship Id="rId1" Type="http://schemas.openxmlformats.org/officeDocument/2006/relationships/slide" Target="slide4.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slide" Target="slide2.xml"/><Relationship Id="rId4" Type="http://schemas.openxmlformats.org/officeDocument/2006/relationships/slide" Target="slide8.xml"/><Relationship Id="rId3" Type="http://schemas.openxmlformats.org/officeDocument/2006/relationships/slide" Target="slide17.xml"/><Relationship Id="rId2" Type="http://schemas.openxmlformats.org/officeDocument/2006/relationships/slide" Target="slide1.xml"/><Relationship Id="rId1" Type="http://schemas.openxmlformats.org/officeDocument/2006/relationships/slide" Target="slide12.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slide" Target="slide10.xml"/><Relationship Id="rId7" Type="http://schemas.openxmlformats.org/officeDocument/2006/relationships/slide" Target="slide5.xml"/><Relationship Id="rId6" Type="http://schemas.openxmlformats.org/officeDocument/2006/relationships/slide" Target="slide2.xml"/><Relationship Id="rId5" Type="http://schemas.openxmlformats.org/officeDocument/2006/relationships/slide" Target="slide8.xml"/><Relationship Id="rId4" Type="http://schemas.openxmlformats.org/officeDocument/2006/relationships/slide" Target="slide25.xml"/><Relationship Id="rId3" Type="http://schemas.openxmlformats.org/officeDocument/2006/relationships/slide" Target="slide17.xml"/><Relationship Id="rId2" Type="http://schemas.openxmlformats.org/officeDocument/2006/relationships/slide" Target="slide1.xml"/><Relationship Id="rId10" Type="http://schemas.openxmlformats.org/officeDocument/2006/relationships/notesSlide" Target="../notesSlides/notesSlide21.xml"/><Relationship Id="rId1" Type="http://schemas.openxmlformats.org/officeDocument/2006/relationships/slide" Target="slide12.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2.xml"/><Relationship Id="rId7" Type="http://schemas.openxmlformats.org/officeDocument/2006/relationships/slide" Target="slide2.xml"/><Relationship Id="rId6" Type="http://schemas.openxmlformats.org/officeDocument/2006/relationships/slide" Target="slide8.xml"/><Relationship Id="rId5" Type="http://schemas.openxmlformats.org/officeDocument/2006/relationships/slide" Target="slide3.xml"/><Relationship Id="rId4" Type="http://schemas.openxmlformats.org/officeDocument/2006/relationships/slide" Target="slide6.xml"/><Relationship Id="rId3" Type="http://schemas.openxmlformats.org/officeDocument/2006/relationships/slide" Target="slide26.xml"/><Relationship Id="rId2" Type="http://schemas.openxmlformats.org/officeDocument/2006/relationships/slide" Target="slide1.xml"/><Relationship Id="rId1" Type="http://schemas.openxmlformats.org/officeDocument/2006/relationships/slide" Target="slide22.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 Target="slide2.xml"/><Relationship Id="rId7" Type="http://schemas.openxmlformats.org/officeDocument/2006/relationships/slide" Target="slide8.xml"/><Relationship Id="rId6" Type="http://schemas.openxmlformats.org/officeDocument/2006/relationships/slide" Target="slide3.xml"/><Relationship Id="rId5" Type="http://schemas.openxmlformats.org/officeDocument/2006/relationships/slide" Target="slide6.xml"/><Relationship Id="rId4" Type="http://schemas.openxmlformats.org/officeDocument/2006/relationships/slide" Target="slide26.xml"/><Relationship Id="rId3" Type="http://schemas.openxmlformats.org/officeDocument/2006/relationships/slide" Target="slide22.xml"/><Relationship Id="rId2" Type="http://schemas.openxmlformats.org/officeDocument/2006/relationships/slide" Target="slide25.xml"/><Relationship Id="rId10" Type="http://schemas.openxmlformats.org/officeDocument/2006/relationships/notesSlide" Target="../notesSlides/notesSlide23.xml"/><Relationship Id="rId1" Type="http://schemas.openxmlformats.org/officeDocument/2006/relationships/slide" Target="slide1.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 Target="slide2.xml"/><Relationship Id="rId7" Type="http://schemas.openxmlformats.org/officeDocument/2006/relationships/slide" Target="slide8.xml"/><Relationship Id="rId6" Type="http://schemas.openxmlformats.org/officeDocument/2006/relationships/slide" Target="slide3.xml"/><Relationship Id="rId5" Type="http://schemas.openxmlformats.org/officeDocument/2006/relationships/slide" Target="slide6.xml"/><Relationship Id="rId4" Type="http://schemas.openxmlformats.org/officeDocument/2006/relationships/slide" Target="slide22.xml"/><Relationship Id="rId3" Type="http://schemas.openxmlformats.org/officeDocument/2006/relationships/slide" Target="slide24.xml"/><Relationship Id="rId2" Type="http://schemas.openxmlformats.org/officeDocument/2006/relationships/slide" Target="slide1.xml"/><Relationship Id="rId10" Type="http://schemas.openxmlformats.org/officeDocument/2006/relationships/notesSlide" Target="../notesSlides/notesSlide24.xml"/><Relationship Id="rId1" Type="http://schemas.openxmlformats.org/officeDocument/2006/relationships/slide" Target="slide25.xml"/></Relationships>
</file>

<file path=ppt/slides/_rels/slide25.xml.rels><?xml version="1.0" encoding="UTF-8" standalone="yes"?>
<Relationships xmlns="http://schemas.openxmlformats.org/package/2006/relationships"><Relationship Id="rId9" Type="http://schemas.openxmlformats.org/officeDocument/2006/relationships/slide" Target="slide2.xml"/><Relationship Id="rId8" Type="http://schemas.openxmlformats.org/officeDocument/2006/relationships/slide" Target="slide8.xml"/><Relationship Id="rId7" Type="http://schemas.openxmlformats.org/officeDocument/2006/relationships/slide" Target="slide3.xml"/><Relationship Id="rId6" Type="http://schemas.openxmlformats.org/officeDocument/2006/relationships/slide" Target="slide6.xml"/><Relationship Id="rId5" Type="http://schemas.openxmlformats.org/officeDocument/2006/relationships/slide" Target="slide26.xml"/><Relationship Id="rId4" Type="http://schemas.openxmlformats.org/officeDocument/2006/relationships/slide" Target="slide1.xml"/><Relationship Id="rId3" Type="http://schemas.openxmlformats.org/officeDocument/2006/relationships/slide" Target="slide22.xml"/><Relationship Id="rId2" Type="http://schemas.openxmlformats.org/officeDocument/2006/relationships/image" Target="../media/image8.png"/><Relationship Id="rId11" Type="http://schemas.openxmlformats.org/officeDocument/2006/relationships/notesSlide" Target="../notesSlides/notesSlide25.xml"/><Relationship Id="rId10" Type="http://schemas.openxmlformats.org/officeDocument/2006/relationships/slideLayout" Target="../slideLayouts/slideLayout29.xml"/><Relationship Id="rId1" Type="http://schemas.openxmlformats.org/officeDocument/2006/relationships/hyperlink" Target="https://docs.google.com/spreadsheets/d/1oc5NtSmpWRReqXIOXAOqiBPK_V8r0glTbXfozz6muyA/copy" TargetMode="Externa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2.xml"/><Relationship Id="rId7" Type="http://schemas.openxmlformats.org/officeDocument/2006/relationships/slide" Target="slide2.xml"/><Relationship Id="rId6" Type="http://schemas.openxmlformats.org/officeDocument/2006/relationships/slide" Target="slide8.xml"/><Relationship Id="rId5" Type="http://schemas.openxmlformats.org/officeDocument/2006/relationships/slide" Target="slide3.xml"/><Relationship Id="rId4" Type="http://schemas.openxmlformats.org/officeDocument/2006/relationships/slide" Target="slide6.xml"/><Relationship Id="rId3" Type="http://schemas.openxmlformats.org/officeDocument/2006/relationships/slide" Target="slide26.xml"/><Relationship Id="rId2" Type="http://schemas.openxmlformats.org/officeDocument/2006/relationships/slide" Target="slide1.xml"/><Relationship Id="rId1" Type="http://schemas.openxmlformats.org/officeDocument/2006/relationships/slide" Target="slide22.xml"/></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image" Target="../media/image9.png"/><Relationship Id="rId7" Type="http://schemas.openxmlformats.org/officeDocument/2006/relationships/slide" Target="slide2.xml"/><Relationship Id="rId6" Type="http://schemas.openxmlformats.org/officeDocument/2006/relationships/slide" Target="slide8.xml"/><Relationship Id="rId5" Type="http://schemas.openxmlformats.org/officeDocument/2006/relationships/slide" Target="slide3.xml"/><Relationship Id="rId4" Type="http://schemas.openxmlformats.org/officeDocument/2006/relationships/slide" Target="slide6.xml"/><Relationship Id="rId3" Type="http://schemas.openxmlformats.org/officeDocument/2006/relationships/slide" Target="slide26.xml"/><Relationship Id="rId2" Type="http://schemas.openxmlformats.org/officeDocument/2006/relationships/slide" Target="slide1.xml"/><Relationship Id="rId10" Type="http://schemas.openxmlformats.org/officeDocument/2006/relationships/notesSlide" Target="../notesSlides/notesSlide27.xml"/><Relationship Id="rId1" Type="http://schemas.openxmlformats.org/officeDocument/2006/relationships/slide" Target="slide22.xml"/></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image" Target="../media/image10.png"/><Relationship Id="rId7" Type="http://schemas.openxmlformats.org/officeDocument/2006/relationships/slide" Target="slide2.xml"/><Relationship Id="rId6" Type="http://schemas.openxmlformats.org/officeDocument/2006/relationships/slide" Target="slide8.xml"/><Relationship Id="rId5" Type="http://schemas.openxmlformats.org/officeDocument/2006/relationships/slide" Target="slide3.xml"/><Relationship Id="rId4" Type="http://schemas.openxmlformats.org/officeDocument/2006/relationships/slide" Target="slide6.xml"/><Relationship Id="rId3" Type="http://schemas.openxmlformats.org/officeDocument/2006/relationships/slide" Target="slide26.xml"/><Relationship Id="rId2" Type="http://schemas.openxmlformats.org/officeDocument/2006/relationships/slide" Target="slide1.xml"/><Relationship Id="rId10" Type="http://schemas.openxmlformats.org/officeDocument/2006/relationships/notesSlide" Target="../notesSlides/notesSlide28.xml"/><Relationship Id="rId1" Type="http://schemas.openxmlformats.org/officeDocument/2006/relationships/slide" Target="slide22.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slide" Target="slide2.xml"/><Relationship Id="rId6" Type="http://schemas.openxmlformats.org/officeDocument/2006/relationships/slide" Target="slide8.xml"/><Relationship Id="rId5" Type="http://schemas.openxmlformats.org/officeDocument/2006/relationships/slide" Target="slide3.xml"/><Relationship Id="rId4" Type="http://schemas.openxmlformats.org/officeDocument/2006/relationships/slide" Target="slide6.xml"/><Relationship Id="rId3" Type="http://schemas.openxmlformats.org/officeDocument/2006/relationships/slide" Target="slide26.xml"/><Relationship Id="rId2" Type="http://schemas.openxmlformats.org/officeDocument/2006/relationships/slide" Target="slide1.xml"/><Relationship Id="rId1" Type="http://schemas.openxmlformats.org/officeDocument/2006/relationships/slide" Target="slide22.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4.xml"/><Relationship Id="rId6" Type="http://schemas.openxmlformats.org/officeDocument/2006/relationships/slide" Target="slide8.xml"/><Relationship Id="rId5" Type="http://schemas.openxmlformats.org/officeDocument/2006/relationships/slide" Target="slide4.xml"/><Relationship Id="rId4" Type="http://schemas.openxmlformats.org/officeDocument/2006/relationships/slide" Target="slide2.xml"/><Relationship Id="rId3" Type="http://schemas.openxmlformats.org/officeDocument/2006/relationships/slide" Target="slide7.xml"/><Relationship Id="rId2" Type="http://schemas.openxmlformats.org/officeDocument/2006/relationships/slide" Target="slide1.xml"/><Relationship Id="rId1" Type="http://schemas.openxmlformats.org/officeDocument/2006/relationships/slide" Target="slide5.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3.xml"/><Relationship Id="rId5" Type="http://schemas.openxmlformats.org/officeDocument/2006/relationships/slide" Target="slide8.xml"/><Relationship Id="rId4" Type="http://schemas.openxmlformats.org/officeDocument/2006/relationships/slide" Target="slide4.xml"/><Relationship Id="rId3" Type="http://schemas.openxmlformats.org/officeDocument/2006/relationships/slide" Target="slide2.xml"/><Relationship Id="rId2" Type="http://schemas.openxmlformats.org/officeDocument/2006/relationships/slide" Target="slide7.xml"/><Relationship Id="rId1" Type="http://schemas.openxmlformats.org/officeDocument/2006/relationships/slide" Target="slide1.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slide" Target="slide2.xml"/><Relationship Id="rId6" Type="http://schemas.openxmlformats.org/officeDocument/2006/relationships/slide" Target="slide8.xml"/><Relationship Id="rId5" Type="http://schemas.openxmlformats.org/officeDocument/2006/relationships/slide" Target="slide3.xml"/><Relationship Id="rId4" Type="http://schemas.openxmlformats.org/officeDocument/2006/relationships/slide" Target="slide6.xml"/><Relationship Id="rId3" Type="http://schemas.openxmlformats.org/officeDocument/2006/relationships/slide" Target="slide26.xml"/><Relationship Id="rId2" Type="http://schemas.openxmlformats.org/officeDocument/2006/relationships/slide" Target="slide1.xml"/><Relationship Id="rId1" Type="http://schemas.openxmlformats.org/officeDocument/2006/relationships/slide" Target="slide22.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31.xml"/><Relationship Id="rId7" Type="http://schemas.openxmlformats.org/officeDocument/2006/relationships/slide" Target="slide4.xml"/><Relationship Id="rId6" Type="http://schemas.openxmlformats.org/officeDocument/2006/relationships/slide" Target="slide2.xml"/><Relationship Id="rId5" Type="http://schemas.openxmlformats.org/officeDocument/2006/relationships/slide" Target="slide7.xml"/><Relationship Id="rId4" Type="http://schemas.openxmlformats.org/officeDocument/2006/relationships/slide" Target="slide3.xml"/><Relationship Id="rId3" Type="http://schemas.openxmlformats.org/officeDocument/2006/relationships/slide" Target="slide8.xml"/><Relationship Id="rId2" Type="http://schemas.openxmlformats.org/officeDocument/2006/relationships/slide" Target="slide1.xml"/><Relationship Id="rId1" Type="http://schemas.openxmlformats.org/officeDocument/2006/relationships/slide" Target="slide26.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5.xml"/><Relationship Id="rId7" Type="http://schemas.openxmlformats.org/officeDocument/2006/relationships/slide" Target="slide2.xml"/><Relationship Id="rId6" Type="http://schemas.openxmlformats.org/officeDocument/2006/relationships/slide" Target="slide8.xml"/><Relationship Id="rId5" Type="http://schemas.openxmlformats.org/officeDocument/2006/relationships/slide" Target="slide3.xml"/><Relationship Id="rId4" Type="http://schemas.openxmlformats.org/officeDocument/2006/relationships/slide" Target="slide6.xml"/><Relationship Id="rId3" Type="http://schemas.openxmlformats.org/officeDocument/2006/relationships/slide" Target="slide26.xml"/><Relationship Id="rId2" Type="http://schemas.openxmlformats.org/officeDocument/2006/relationships/slide" Target="slide1.xml"/><Relationship Id="rId1" Type="http://schemas.openxmlformats.org/officeDocument/2006/relationships/slide" Target="slide22.xml"/></Relationships>
</file>

<file path=ppt/slides/_rels/slide9.xml.rels><?xml version="1.0" encoding="UTF-8" standalone="yes"?>
<Relationships xmlns="http://schemas.openxmlformats.org/package/2006/relationships"><Relationship Id="rId9" Type="http://schemas.openxmlformats.org/officeDocument/2006/relationships/slide" Target="slide2.xml"/><Relationship Id="rId8" Type="http://schemas.openxmlformats.org/officeDocument/2006/relationships/slide" Target="slide8.xml"/><Relationship Id="rId7" Type="http://schemas.openxmlformats.org/officeDocument/2006/relationships/slide" Target="slide3.xml"/><Relationship Id="rId6" Type="http://schemas.openxmlformats.org/officeDocument/2006/relationships/slide" Target="slide6.xml"/><Relationship Id="rId5" Type="http://schemas.openxmlformats.org/officeDocument/2006/relationships/slide" Target="slide26.xml"/><Relationship Id="rId4" Type="http://schemas.openxmlformats.org/officeDocument/2006/relationships/slide" Target="slide1.xml"/><Relationship Id="rId3" Type="http://schemas.openxmlformats.org/officeDocument/2006/relationships/slide" Target="slide22.xml"/><Relationship Id="rId2" Type="http://schemas.openxmlformats.org/officeDocument/2006/relationships/slide" Target="slide11.xml"/><Relationship Id="rId11" Type="http://schemas.openxmlformats.org/officeDocument/2006/relationships/notesSlide" Target="../notesSlides/notesSlide9.xml"/><Relationship Id="rId10" Type="http://schemas.openxmlformats.org/officeDocument/2006/relationships/slideLayout" Target="../slideLayouts/slideLayout4.xml"/><Relationship Id="rId1"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88"/>
        <p:cNvGrpSpPr/>
        <p:nvPr/>
      </p:nvGrpSpPr>
      <p:grpSpPr>
        <a:xfrm>
          <a:off x="0" y="0"/>
          <a:ext cx="0" cy="0"/>
          <a:chOff x="0" y="0"/>
          <a:chExt cx="0" cy="0"/>
        </a:xfrm>
      </p:grpSpPr>
      <p:sp>
        <p:nvSpPr>
          <p:cNvPr id="689" name="Google Shape;689;p37"/>
          <p:cNvSpPr txBox="1">
            <a:spLocks noGrp="1"/>
          </p:cNvSpPr>
          <p:nvPr>
            <p:ph type="ctrTitle"/>
          </p:nvPr>
        </p:nvSpPr>
        <p:spPr>
          <a:xfrm>
            <a:off x="713250" y="923623"/>
            <a:ext cx="7717500" cy="90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solidFill>
                  <a:schemeClr val="accent3"/>
                </a:solidFill>
                <a:latin typeface="黑体" panose="02010609060101010101" charset="-122"/>
                <a:ea typeface="黑体" panose="02010609060101010101" charset="-122"/>
              </a:rPr>
              <a:t>iShare yCare</a:t>
            </a:r>
            <a:endParaRPr lang="en-US">
              <a:solidFill>
                <a:schemeClr val="accent3"/>
              </a:solidFill>
              <a:latin typeface="黑体" panose="02010609060101010101" charset="-122"/>
              <a:ea typeface="黑体" panose="02010609060101010101" charset="-122"/>
            </a:endParaRPr>
          </a:p>
        </p:txBody>
      </p:sp>
      <p:sp>
        <p:nvSpPr>
          <p:cNvPr id="690" name="Google Shape;690;p37"/>
          <p:cNvSpPr txBox="1">
            <a:spLocks noGrp="1"/>
          </p:cNvSpPr>
          <p:nvPr>
            <p:ph type="subTitle" idx="1"/>
          </p:nvPr>
        </p:nvSpPr>
        <p:spPr>
          <a:xfrm>
            <a:off x="1884890" y="1904300"/>
            <a:ext cx="5373900" cy="52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I share with you,you care me.</a:t>
            </a:r>
            <a:endParaRPr lang="en-US" altLang="en-GB"/>
          </a:p>
        </p:txBody>
      </p:sp>
      <p:cxnSp>
        <p:nvCxnSpPr>
          <p:cNvPr id="691" name="Google Shape;691;p37"/>
          <p:cNvCxnSpPr/>
          <p:nvPr/>
        </p:nvCxnSpPr>
        <p:spPr>
          <a:xfrm>
            <a:off x="6830425" y="1981262"/>
            <a:ext cx="0" cy="366600"/>
          </a:xfrm>
          <a:prstGeom prst="straightConnector1">
            <a:avLst/>
          </a:prstGeom>
          <a:noFill/>
          <a:ln w="9525" cap="flat" cmpd="sng">
            <a:solidFill>
              <a:schemeClr val="dk2"/>
            </a:solidFill>
            <a:prstDash val="solid"/>
            <a:round/>
            <a:headEnd type="none" w="med" len="med"/>
            <a:tailEnd type="none" w="med" len="med"/>
          </a:ln>
        </p:spPr>
      </p:cxnSp>
      <p:grpSp>
        <p:nvGrpSpPr>
          <p:cNvPr id="692" name="Google Shape;692;p37"/>
          <p:cNvGrpSpPr/>
          <p:nvPr/>
        </p:nvGrpSpPr>
        <p:grpSpPr>
          <a:xfrm>
            <a:off x="3918522" y="3359205"/>
            <a:ext cx="1282707" cy="1335931"/>
            <a:chOff x="3918522" y="3286956"/>
            <a:chExt cx="1282707" cy="1335931"/>
          </a:xfrm>
        </p:grpSpPr>
        <p:sp>
          <p:nvSpPr>
            <p:cNvPr id="693" name="Google Shape;693;p37"/>
            <p:cNvSpPr/>
            <p:nvPr/>
          </p:nvSpPr>
          <p:spPr>
            <a:xfrm>
              <a:off x="4409662" y="4416181"/>
              <a:ext cx="192689" cy="133775"/>
            </a:xfrm>
            <a:custGeom>
              <a:avLst/>
              <a:gdLst/>
              <a:ahLst/>
              <a:cxnLst/>
              <a:rect l="l" t="t" r="r" b="b"/>
              <a:pathLst>
                <a:path w="16579" h="11510" extrusionOk="0">
                  <a:moveTo>
                    <a:pt x="12196" y="0"/>
                  </a:moveTo>
                  <a:cubicBezTo>
                    <a:pt x="8194" y="0"/>
                    <a:pt x="443" y="1974"/>
                    <a:pt x="443" y="1974"/>
                  </a:cubicBezTo>
                  <a:lnTo>
                    <a:pt x="1" y="9608"/>
                  </a:lnTo>
                  <a:lnTo>
                    <a:pt x="9645" y="11231"/>
                  </a:lnTo>
                  <a:cubicBezTo>
                    <a:pt x="9645" y="11231"/>
                    <a:pt x="10521" y="11509"/>
                    <a:pt x="11634" y="11509"/>
                  </a:cubicBezTo>
                  <a:cubicBezTo>
                    <a:pt x="13470" y="11509"/>
                    <a:pt x="15950" y="10751"/>
                    <a:pt x="16191" y="6732"/>
                  </a:cubicBezTo>
                  <a:cubicBezTo>
                    <a:pt x="16578" y="278"/>
                    <a:pt x="13554" y="112"/>
                    <a:pt x="13554" y="112"/>
                  </a:cubicBezTo>
                  <a:cubicBezTo>
                    <a:pt x="13184" y="34"/>
                    <a:pt x="12722" y="0"/>
                    <a:pt x="12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37"/>
            <p:cNvSpPr/>
            <p:nvPr/>
          </p:nvSpPr>
          <p:spPr>
            <a:xfrm>
              <a:off x="4012150" y="3436337"/>
              <a:ext cx="1090927" cy="580059"/>
            </a:xfrm>
            <a:custGeom>
              <a:avLst/>
              <a:gdLst/>
              <a:ahLst/>
              <a:cxnLst/>
              <a:rect l="l" t="t" r="r" b="b"/>
              <a:pathLst>
                <a:path w="79718" h="42387" extrusionOk="0">
                  <a:moveTo>
                    <a:pt x="38891" y="1"/>
                  </a:moveTo>
                  <a:lnTo>
                    <a:pt x="19325" y="5883"/>
                  </a:lnTo>
                  <a:cubicBezTo>
                    <a:pt x="18259" y="5438"/>
                    <a:pt x="17164" y="5234"/>
                    <a:pt x="16085" y="5234"/>
                  </a:cubicBezTo>
                  <a:cubicBezTo>
                    <a:pt x="8977" y="5234"/>
                    <a:pt x="2559" y="14096"/>
                    <a:pt x="9331" y="21428"/>
                  </a:cubicBezTo>
                  <a:cubicBezTo>
                    <a:pt x="9331" y="21428"/>
                    <a:pt x="0" y="37785"/>
                    <a:pt x="18846" y="41565"/>
                  </a:cubicBezTo>
                  <a:cubicBezTo>
                    <a:pt x="21721" y="42140"/>
                    <a:pt x="24208" y="42387"/>
                    <a:pt x="26360" y="42387"/>
                  </a:cubicBezTo>
                  <a:cubicBezTo>
                    <a:pt x="36413" y="42387"/>
                    <a:pt x="39151" y="37010"/>
                    <a:pt x="39849" y="34687"/>
                  </a:cubicBezTo>
                  <a:cubicBezTo>
                    <a:pt x="40563" y="37010"/>
                    <a:pt x="43304" y="42387"/>
                    <a:pt x="53357" y="42387"/>
                  </a:cubicBezTo>
                  <a:cubicBezTo>
                    <a:pt x="55509" y="42387"/>
                    <a:pt x="57997" y="42140"/>
                    <a:pt x="60871" y="41565"/>
                  </a:cubicBezTo>
                  <a:cubicBezTo>
                    <a:pt x="79717" y="37785"/>
                    <a:pt x="70368" y="21447"/>
                    <a:pt x="70368" y="21447"/>
                  </a:cubicBezTo>
                  <a:cubicBezTo>
                    <a:pt x="77156" y="14098"/>
                    <a:pt x="70739" y="5234"/>
                    <a:pt x="63632" y="5234"/>
                  </a:cubicBezTo>
                  <a:cubicBezTo>
                    <a:pt x="62553" y="5234"/>
                    <a:pt x="61459" y="5438"/>
                    <a:pt x="60392" y="5883"/>
                  </a:cubicBezTo>
                  <a:lnTo>
                    <a:pt x="40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37"/>
            <p:cNvSpPr/>
            <p:nvPr/>
          </p:nvSpPr>
          <p:spPr>
            <a:xfrm>
              <a:off x="4234452" y="4160562"/>
              <a:ext cx="623576" cy="222597"/>
            </a:xfrm>
            <a:custGeom>
              <a:avLst/>
              <a:gdLst/>
              <a:ahLst/>
              <a:cxnLst/>
              <a:rect l="l" t="t" r="r" b="b"/>
              <a:pathLst>
                <a:path w="45567" h="16266" extrusionOk="0">
                  <a:moveTo>
                    <a:pt x="1" y="1"/>
                  </a:moveTo>
                  <a:lnTo>
                    <a:pt x="1" y="16265"/>
                  </a:lnTo>
                  <a:lnTo>
                    <a:pt x="45567" y="16265"/>
                  </a:lnTo>
                  <a:lnTo>
                    <a:pt x="45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37"/>
            <p:cNvSpPr/>
            <p:nvPr/>
          </p:nvSpPr>
          <p:spPr>
            <a:xfrm>
              <a:off x="3918522" y="4191256"/>
              <a:ext cx="925395" cy="356435"/>
            </a:xfrm>
            <a:custGeom>
              <a:avLst/>
              <a:gdLst/>
              <a:ahLst/>
              <a:cxnLst/>
              <a:rect l="l" t="t" r="r" b="b"/>
              <a:pathLst>
                <a:path w="67622" h="26046" extrusionOk="0">
                  <a:moveTo>
                    <a:pt x="15395" y="0"/>
                  </a:moveTo>
                  <a:cubicBezTo>
                    <a:pt x="11476" y="0"/>
                    <a:pt x="7066" y="1286"/>
                    <a:pt x="4758" y="6296"/>
                  </a:cubicBezTo>
                  <a:cubicBezTo>
                    <a:pt x="1" y="16585"/>
                    <a:pt x="19381" y="18854"/>
                    <a:pt x="19381" y="18854"/>
                  </a:cubicBezTo>
                  <a:lnTo>
                    <a:pt x="58936" y="24386"/>
                  </a:lnTo>
                  <a:cubicBezTo>
                    <a:pt x="62937" y="24957"/>
                    <a:pt x="67179" y="26045"/>
                    <a:pt x="67179" y="26045"/>
                  </a:cubicBezTo>
                  <a:lnTo>
                    <a:pt x="67621" y="18411"/>
                  </a:lnTo>
                  <a:cubicBezTo>
                    <a:pt x="66588" y="18300"/>
                    <a:pt x="65427" y="18116"/>
                    <a:pt x="64247" y="17876"/>
                  </a:cubicBezTo>
                  <a:lnTo>
                    <a:pt x="23106" y="1428"/>
                  </a:lnTo>
                  <a:cubicBezTo>
                    <a:pt x="23106" y="1428"/>
                    <a:pt x="19524" y="0"/>
                    <a:pt x="15395" y="0"/>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37"/>
            <p:cNvSpPr/>
            <p:nvPr/>
          </p:nvSpPr>
          <p:spPr>
            <a:xfrm>
              <a:off x="4348265" y="4264030"/>
              <a:ext cx="510772" cy="345227"/>
            </a:xfrm>
            <a:custGeom>
              <a:avLst/>
              <a:gdLst/>
              <a:ahLst/>
              <a:cxnLst/>
              <a:rect l="l" t="t" r="r" b="b"/>
              <a:pathLst>
                <a:path w="37324" h="25227" extrusionOk="0">
                  <a:moveTo>
                    <a:pt x="5367" y="0"/>
                  </a:moveTo>
                  <a:lnTo>
                    <a:pt x="0" y="19787"/>
                  </a:lnTo>
                  <a:lnTo>
                    <a:pt x="37324" y="25227"/>
                  </a:lnTo>
                  <a:lnTo>
                    <a:pt x="37010" y="8907"/>
                  </a:lnTo>
                  <a:lnTo>
                    <a:pt x="53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37"/>
            <p:cNvSpPr/>
            <p:nvPr/>
          </p:nvSpPr>
          <p:spPr>
            <a:xfrm>
              <a:off x="4426744" y="4278919"/>
              <a:ext cx="71175" cy="245300"/>
            </a:xfrm>
            <a:custGeom>
              <a:avLst/>
              <a:gdLst/>
              <a:ahLst/>
              <a:cxnLst/>
              <a:rect l="l" t="t" r="r" b="b"/>
              <a:pathLst>
                <a:path w="5201" h="17925" fill="none" extrusionOk="0">
                  <a:moveTo>
                    <a:pt x="5201" y="0"/>
                  </a:moveTo>
                  <a:lnTo>
                    <a:pt x="0" y="17924"/>
                  </a:lnTo>
                </a:path>
              </a:pathLst>
            </a:custGeom>
            <a:noFill/>
            <a:ln w="25350" cap="flat" cmpd="sng">
              <a:solidFill>
                <a:srgbClr val="FFFFF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37"/>
            <p:cNvSpPr/>
            <p:nvPr/>
          </p:nvSpPr>
          <p:spPr>
            <a:xfrm>
              <a:off x="4359116" y="4280178"/>
              <a:ext cx="71175" cy="245300"/>
            </a:xfrm>
            <a:custGeom>
              <a:avLst/>
              <a:gdLst/>
              <a:ahLst/>
              <a:cxnLst/>
              <a:rect l="l" t="t" r="r" b="b"/>
              <a:pathLst>
                <a:path w="5201" h="17925" fill="none" extrusionOk="0">
                  <a:moveTo>
                    <a:pt x="5201" y="1"/>
                  </a:moveTo>
                  <a:lnTo>
                    <a:pt x="0" y="17925"/>
                  </a:lnTo>
                </a:path>
              </a:pathLst>
            </a:custGeom>
            <a:noFill/>
            <a:ln w="25350" cap="flat" cmpd="sng">
              <a:solidFill>
                <a:srgbClr val="FFFFF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37"/>
            <p:cNvSpPr/>
            <p:nvPr/>
          </p:nvSpPr>
          <p:spPr>
            <a:xfrm>
              <a:off x="4275847" y="4204886"/>
              <a:ext cx="925381" cy="356421"/>
            </a:xfrm>
            <a:custGeom>
              <a:avLst/>
              <a:gdLst/>
              <a:ahLst/>
              <a:cxnLst/>
              <a:rect l="l" t="t" r="r" b="b"/>
              <a:pathLst>
                <a:path w="67621" h="26045" extrusionOk="0">
                  <a:moveTo>
                    <a:pt x="52229" y="0"/>
                  </a:moveTo>
                  <a:cubicBezTo>
                    <a:pt x="48098" y="0"/>
                    <a:pt x="44515" y="1427"/>
                    <a:pt x="44515" y="1427"/>
                  </a:cubicBezTo>
                  <a:lnTo>
                    <a:pt x="3375" y="17894"/>
                  </a:lnTo>
                  <a:cubicBezTo>
                    <a:pt x="2195" y="18116"/>
                    <a:pt x="1051" y="18300"/>
                    <a:pt x="0" y="18411"/>
                  </a:cubicBezTo>
                  <a:lnTo>
                    <a:pt x="443" y="26045"/>
                  </a:lnTo>
                  <a:cubicBezTo>
                    <a:pt x="443" y="26045"/>
                    <a:pt x="4702" y="24957"/>
                    <a:pt x="8685" y="24404"/>
                  </a:cubicBezTo>
                  <a:lnTo>
                    <a:pt x="48240" y="18853"/>
                  </a:lnTo>
                  <a:cubicBezTo>
                    <a:pt x="48240" y="18853"/>
                    <a:pt x="67621" y="16585"/>
                    <a:pt x="62881" y="6296"/>
                  </a:cubicBezTo>
                  <a:cubicBezTo>
                    <a:pt x="60565" y="1285"/>
                    <a:pt x="56150" y="0"/>
                    <a:pt x="52229" y="0"/>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37"/>
            <p:cNvSpPr/>
            <p:nvPr/>
          </p:nvSpPr>
          <p:spPr>
            <a:xfrm>
              <a:off x="4260699" y="4277660"/>
              <a:ext cx="510772" cy="345227"/>
            </a:xfrm>
            <a:custGeom>
              <a:avLst/>
              <a:gdLst/>
              <a:ahLst/>
              <a:cxnLst/>
              <a:rect l="l" t="t" r="r" b="b"/>
              <a:pathLst>
                <a:path w="37324" h="25227" extrusionOk="0">
                  <a:moveTo>
                    <a:pt x="31958" y="0"/>
                  </a:moveTo>
                  <a:lnTo>
                    <a:pt x="333" y="8907"/>
                  </a:lnTo>
                  <a:lnTo>
                    <a:pt x="1" y="25226"/>
                  </a:lnTo>
                  <a:lnTo>
                    <a:pt x="37324" y="19787"/>
                  </a:lnTo>
                  <a:lnTo>
                    <a:pt x="319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37"/>
            <p:cNvSpPr/>
            <p:nvPr/>
          </p:nvSpPr>
          <p:spPr>
            <a:xfrm>
              <a:off x="4621801" y="4292549"/>
              <a:ext cx="71175" cy="245300"/>
            </a:xfrm>
            <a:custGeom>
              <a:avLst/>
              <a:gdLst/>
              <a:ahLst/>
              <a:cxnLst/>
              <a:rect l="l" t="t" r="r" b="b"/>
              <a:pathLst>
                <a:path w="5201" h="17925" fill="none" extrusionOk="0">
                  <a:moveTo>
                    <a:pt x="1" y="0"/>
                  </a:moveTo>
                  <a:lnTo>
                    <a:pt x="5201" y="17924"/>
                  </a:lnTo>
                </a:path>
              </a:pathLst>
            </a:custGeom>
            <a:noFill/>
            <a:ln w="25350" cap="flat" cmpd="sng">
              <a:solidFill>
                <a:srgbClr val="FFFFF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37"/>
            <p:cNvSpPr/>
            <p:nvPr/>
          </p:nvSpPr>
          <p:spPr>
            <a:xfrm>
              <a:off x="4689429" y="4293808"/>
              <a:ext cx="71175" cy="245300"/>
            </a:xfrm>
            <a:custGeom>
              <a:avLst/>
              <a:gdLst/>
              <a:ahLst/>
              <a:cxnLst/>
              <a:rect l="l" t="t" r="r" b="b"/>
              <a:pathLst>
                <a:path w="5201" h="17925" fill="none" extrusionOk="0">
                  <a:moveTo>
                    <a:pt x="1" y="0"/>
                  </a:moveTo>
                  <a:lnTo>
                    <a:pt x="5201" y="17924"/>
                  </a:lnTo>
                </a:path>
              </a:pathLst>
            </a:custGeom>
            <a:noFill/>
            <a:ln w="25350" cap="flat" cmpd="sng">
              <a:solidFill>
                <a:srgbClr val="FFFFF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37"/>
            <p:cNvSpPr/>
            <p:nvPr/>
          </p:nvSpPr>
          <p:spPr>
            <a:xfrm>
              <a:off x="4310660" y="3772715"/>
              <a:ext cx="484539" cy="441117"/>
            </a:xfrm>
            <a:custGeom>
              <a:avLst/>
              <a:gdLst/>
              <a:ahLst/>
              <a:cxnLst/>
              <a:rect l="l" t="t" r="r" b="b"/>
              <a:pathLst>
                <a:path w="35407" h="32234" extrusionOk="0">
                  <a:moveTo>
                    <a:pt x="941" y="0"/>
                  </a:moveTo>
                  <a:cubicBezTo>
                    <a:pt x="941" y="0"/>
                    <a:pt x="1" y="8501"/>
                    <a:pt x="5072" y="18016"/>
                  </a:cubicBezTo>
                  <a:cubicBezTo>
                    <a:pt x="5072" y="18016"/>
                    <a:pt x="7266" y="24950"/>
                    <a:pt x="4132" y="32234"/>
                  </a:cubicBezTo>
                  <a:lnTo>
                    <a:pt x="31294" y="32234"/>
                  </a:lnTo>
                  <a:cubicBezTo>
                    <a:pt x="28159" y="24950"/>
                    <a:pt x="30354" y="18016"/>
                    <a:pt x="30354" y="18016"/>
                  </a:cubicBezTo>
                  <a:cubicBezTo>
                    <a:pt x="35406" y="8501"/>
                    <a:pt x="34484" y="0"/>
                    <a:pt x="34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37"/>
            <p:cNvSpPr/>
            <p:nvPr/>
          </p:nvSpPr>
          <p:spPr>
            <a:xfrm>
              <a:off x="4435571" y="3772715"/>
              <a:ext cx="236980" cy="68657"/>
            </a:xfrm>
            <a:custGeom>
              <a:avLst/>
              <a:gdLst/>
              <a:ahLst/>
              <a:cxnLst/>
              <a:rect l="l" t="t" r="r" b="b"/>
              <a:pathLst>
                <a:path w="17317" h="5017" extrusionOk="0">
                  <a:moveTo>
                    <a:pt x="1" y="0"/>
                  </a:moveTo>
                  <a:lnTo>
                    <a:pt x="8778" y="5016"/>
                  </a:lnTo>
                  <a:lnTo>
                    <a:pt x="17316" y="0"/>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37"/>
            <p:cNvSpPr/>
            <p:nvPr/>
          </p:nvSpPr>
          <p:spPr>
            <a:xfrm>
              <a:off x="4070692" y="3944812"/>
              <a:ext cx="271288" cy="294183"/>
            </a:xfrm>
            <a:custGeom>
              <a:avLst/>
              <a:gdLst/>
              <a:ahLst/>
              <a:cxnLst/>
              <a:rect l="l" t="t" r="r" b="b"/>
              <a:pathLst>
                <a:path w="19824" h="21497" extrusionOk="0">
                  <a:moveTo>
                    <a:pt x="6325" y="1"/>
                  </a:moveTo>
                  <a:lnTo>
                    <a:pt x="1752" y="11618"/>
                  </a:lnTo>
                  <a:cubicBezTo>
                    <a:pt x="0" y="16099"/>
                    <a:pt x="3006" y="21004"/>
                    <a:pt x="7800" y="21465"/>
                  </a:cubicBezTo>
                  <a:cubicBezTo>
                    <a:pt x="8025" y="21486"/>
                    <a:pt x="8248" y="21496"/>
                    <a:pt x="8470" y="21496"/>
                  </a:cubicBezTo>
                  <a:cubicBezTo>
                    <a:pt x="11386" y="21496"/>
                    <a:pt x="14044" y="19726"/>
                    <a:pt x="15158" y="16984"/>
                  </a:cubicBezTo>
                  <a:lnTo>
                    <a:pt x="19823" y="5514"/>
                  </a:lnTo>
                  <a:lnTo>
                    <a:pt x="6325" y="1"/>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37"/>
            <p:cNvSpPr/>
            <p:nvPr/>
          </p:nvSpPr>
          <p:spPr>
            <a:xfrm>
              <a:off x="4157491" y="3772715"/>
              <a:ext cx="285178" cy="247572"/>
            </a:xfrm>
            <a:custGeom>
              <a:avLst/>
              <a:gdLst/>
              <a:ahLst/>
              <a:cxnLst/>
              <a:rect l="l" t="t" r="r" b="b"/>
              <a:pathLst>
                <a:path w="20839" h="18091" extrusionOk="0">
                  <a:moveTo>
                    <a:pt x="10235" y="0"/>
                  </a:moveTo>
                  <a:cubicBezTo>
                    <a:pt x="7045" y="0"/>
                    <a:pt x="4187" y="1937"/>
                    <a:pt x="3025" y="4905"/>
                  </a:cubicBezTo>
                  <a:lnTo>
                    <a:pt x="1" y="12595"/>
                  </a:lnTo>
                  <a:lnTo>
                    <a:pt x="13480" y="18090"/>
                  </a:lnTo>
                  <a:lnTo>
                    <a:pt x="208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37"/>
            <p:cNvSpPr/>
            <p:nvPr/>
          </p:nvSpPr>
          <p:spPr>
            <a:xfrm>
              <a:off x="4094160" y="4082218"/>
              <a:ext cx="535747" cy="156595"/>
            </a:xfrm>
            <a:custGeom>
              <a:avLst/>
              <a:gdLst/>
              <a:ahLst/>
              <a:cxnLst/>
              <a:rect l="l" t="t" r="r" b="b"/>
              <a:pathLst>
                <a:path w="39149" h="11443" extrusionOk="0">
                  <a:moveTo>
                    <a:pt x="12795" y="1"/>
                  </a:moveTo>
                  <a:cubicBezTo>
                    <a:pt x="9939" y="1"/>
                    <a:pt x="7111" y="362"/>
                    <a:pt x="4463" y="1245"/>
                  </a:cubicBezTo>
                  <a:cubicBezTo>
                    <a:pt x="2895" y="1761"/>
                    <a:pt x="1660" y="2978"/>
                    <a:pt x="1143" y="4546"/>
                  </a:cubicBezTo>
                  <a:cubicBezTo>
                    <a:pt x="0" y="7939"/>
                    <a:pt x="2508" y="11442"/>
                    <a:pt x="6104" y="11442"/>
                  </a:cubicBezTo>
                  <a:lnTo>
                    <a:pt x="36807" y="11442"/>
                  </a:lnTo>
                  <a:lnTo>
                    <a:pt x="39149" y="7367"/>
                  </a:lnTo>
                  <a:cubicBezTo>
                    <a:pt x="39149" y="7367"/>
                    <a:pt x="25689" y="1"/>
                    <a:pt x="12795"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37"/>
            <p:cNvSpPr/>
            <p:nvPr/>
          </p:nvSpPr>
          <p:spPr>
            <a:xfrm>
              <a:off x="4491841" y="4082218"/>
              <a:ext cx="535761" cy="156595"/>
            </a:xfrm>
            <a:custGeom>
              <a:avLst/>
              <a:gdLst/>
              <a:ahLst/>
              <a:cxnLst/>
              <a:rect l="l" t="t" r="r" b="b"/>
              <a:pathLst>
                <a:path w="39150" h="11443" extrusionOk="0">
                  <a:moveTo>
                    <a:pt x="26355" y="1"/>
                  </a:moveTo>
                  <a:cubicBezTo>
                    <a:pt x="13460" y="1"/>
                    <a:pt x="1" y="7367"/>
                    <a:pt x="1" y="7367"/>
                  </a:cubicBezTo>
                  <a:lnTo>
                    <a:pt x="2343" y="11442"/>
                  </a:lnTo>
                  <a:lnTo>
                    <a:pt x="33046" y="11442"/>
                  </a:lnTo>
                  <a:cubicBezTo>
                    <a:pt x="36642" y="11442"/>
                    <a:pt x="39150" y="7939"/>
                    <a:pt x="38006" y="4546"/>
                  </a:cubicBezTo>
                  <a:cubicBezTo>
                    <a:pt x="37490" y="2978"/>
                    <a:pt x="36255" y="1761"/>
                    <a:pt x="34687" y="1245"/>
                  </a:cubicBezTo>
                  <a:cubicBezTo>
                    <a:pt x="32039" y="362"/>
                    <a:pt x="29211" y="1"/>
                    <a:pt x="26355"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37"/>
            <p:cNvSpPr/>
            <p:nvPr/>
          </p:nvSpPr>
          <p:spPr>
            <a:xfrm>
              <a:off x="4781032" y="3944812"/>
              <a:ext cx="271548" cy="294183"/>
            </a:xfrm>
            <a:custGeom>
              <a:avLst/>
              <a:gdLst/>
              <a:ahLst/>
              <a:cxnLst/>
              <a:rect l="l" t="t" r="r" b="b"/>
              <a:pathLst>
                <a:path w="19843" h="21497" extrusionOk="0">
                  <a:moveTo>
                    <a:pt x="13499" y="1"/>
                  </a:moveTo>
                  <a:lnTo>
                    <a:pt x="1" y="5514"/>
                  </a:lnTo>
                  <a:lnTo>
                    <a:pt x="4666" y="16984"/>
                  </a:lnTo>
                  <a:cubicBezTo>
                    <a:pt x="5780" y="19726"/>
                    <a:pt x="8454" y="21496"/>
                    <a:pt x="11372" y="21496"/>
                  </a:cubicBezTo>
                  <a:cubicBezTo>
                    <a:pt x="11594" y="21496"/>
                    <a:pt x="11818" y="21486"/>
                    <a:pt x="12042" y="21465"/>
                  </a:cubicBezTo>
                  <a:cubicBezTo>
                    <a:pt x="16818" y="21004"/>
                    <a:pt x="19842" y="16099"/>
                    <a:pt x="18072" y="11618"/>
                  </a:cubicBezTo>
                  <a:lnTo>
                    <a:pt x="13499" y="1"/>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37"/>
            <p:cNvSpPr/>
            <p:nvPr/>
          </p:nvSpPr>
          <p:spPr>
            <a:xfrm>
              <a:off x="4680343" y="3772715"/>
              <a:ext cx="285424" cy="247572"/>
            </a:xfrm>
            <a:custGeom>
              <a:avLst/>
              <a:gdLst/>
              <a:ahLst/>
              <a:cxnLst/>
              <a:rect l="l" t="t" r="r" b="b"/>
              <a:pathLst>
                <a:path w="20857" h="18091" extrusionOk="0">
                  <a:moveTo>
                    <a:pt x="1" y="0"/>
                  </a:moveTo>
                  <a:lnTo>
                    <a:pt x="7359" y="18090"/>
                  </a:lnTo>
                  <a:lnTo>
                    <a:pt x="20857" y="12595"/>
                  </a:lnTo>
                  <a:lnTo>
                    <a:pt x="17833" y="4905"/>
                  </a:lnTo>
                  <a:cubicBezTo>
                    <a:pt x="16652" y="1937"/>
                    <a:pt x="13794" y="0"/>
                    <a:pt x="10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37"/>
            <p:cNvSpPr/>
            <p:nvPr/>
          </p:nvSpPr>
          <p:spPr>
            <a:xfrm>
              <a:off x="4241773" y="4210538"/>
              <a:ext cx="631650" cy="31051"/>
            </a:xfrm>
            <a:custGeom>
              <a:avLst/>
              <a:gdLst/>
              <a:ahLst/>
              <a:cxnLst/>
              <a:rect l="l" t="t" r="r" b="b"/>
              <a:pathLst>
                <a:path w="46157" h="2269" extrusionOk="0">
                  <a:moveTo>
                    <a:pt x="1" y="0"/>
                  </a:moveTo>
                  <a:lnTo>
                    <a:pt x="1" y="2268"/>
                  </a:lnTo>
                  <a:lnTo>
                    <a:pt x="46157" y="2268"/>
                  </a:lnTo>
                  <a:lnTo>
                    <a:pt x="4615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37"/>
            <p:cNvSpPr/>
            <p:nvPr/>
          </p:nvSpPr>
          <p:spPr>
            <a:xfrm>
              <a:off x="4275847" y="3880974"/>
              <a:ext cx="563514" cy="360622"/>
            </a:xfrm>
            <a:custGeom>
              <a:avLst/>
              <a:gdLst/>
              <a:ahLst/>
              <a:cxnLst/>
              <a:rect l="l" t="t" r="r" b="b"/>
              <a:pathLst>
                <a:path w="41178" h="26352" extrusionOk="0">
                  <a:moveTo>
                    <a:pt x="1660" y="0"/>
                  </a:moveTo>
                  <a:cubicBezTo>
                    <a:pt x="738" y="0"/>
                    <a:pt x="0" y="738"/>
                    <a:pt x="0" y="1641"/>
                  </a:cubicBezTo>
                  <a:lnTo>
                    <a:pt x="0" y="26351"/>
                  </a:lnTo>
                  <a:lnTo>
                    <a:pt x="41177" y="26351"/>
                  </a:lnTo>
                  <a:lnTo>
                    <a:pt x="41177" y="1641"/>
                  </a:lnTo>
                  <a:cubicBezTo>
                    <a:pt x="41177" y="738"/>
                    <a:pt x="40440" y="0"/>
                    <a:pt x="39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37"/>
            <p:cNvSpPr/>
            <p:nvPr/>
          </p:nvSpPr>
          <p:spPr>
            <a:xfrm>
              <a:off x="4519606" y="4035663"/>
              <a:ext cx="74705" cy="74445"/>
            </a:xfrm>
            <a:custGeom>
              <a:avLst/>
              <a:gdLst/>
              <a:ahLst/>
              <a:cxnLst/>
              <a:rect l="l" t="t" r="r" b="b"/>
              <a:pathLst>
                <a:path w="5459" h="5440" extrusionOk="0">
                  <a:moveTo>
                    <a:pt x="2730" y="0"/>
                  </a:moveTo>
                  <a:cubicBezTo>
                    <a:pt x="1217" y="0"/>
                    <a:pt x="0" y="1217"/>
                    <a:pt x="0" y="2711"/>
                  </a:cubicBezTo>
                  <a:cubicBezTo>
                    <a:pt x="0" y="4223"/>
                    <a:pt x="1217" y="5440"/>
                    <a:pt x="2730" y="5440"/>
                  </a:cubicBezTo>
                  <a:cubicBezTo>
                    <a:pt x="4242" y="5440"/>
                    <a:pt x="5459" y="4223"/>
                    <a:pt x="5459" y="2711"/>
                  </a:cubicBezTo>
                  <a:cubicBezTo>
                    <a:pt x="5459" y="1217"/>
                    <a:pt x="4242" y="0"/>
                    <a:pt x="2730"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37"/>
            <p:cNvSpPr/>
            <p:nvPr/>
          </p:nvSpPr>
          <p:spPr>
            <a:xfrm>
              <a:off x="4500175" y="3663705"/>
              <a:ext cx="103731" cy="125175"/>
            </a:xfrm>
            <a:custGeom>
              <a:avLst/>
              <a:gdLst/>
              <a:ahLst/>
              <a:cxnLst/>
              <a:rect l="l" t="t" r="r" b="b"/>
              <a:pathLst>
                <a:path w="7580" h="9147" extrusionOk="0">
                  <a:moveTo>
                    <a:pt x="1" y="0"/>
                  </a:moveTo>
                  <a:lnTo>
                    <a:pt x="1" y="9147"/>
                  </a:lnTo>
                  <a:lnTo>
                    <a:pt x="7579" y="9147"/>
                  </a:lnTo>
                  <a:lnTo>
                    <a:pt x="7579" y="0"/>
                  </a:ln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37"/>
            <p:cNvSpPr/>
            <p:nvPr/>
          </p:nvSpPr>
          <p:spPr>
            <a:xfrm>
              <a:off x="4500175" y="3648556"/>
              <a:ext cx="103731" cy="94904"/>
            </a:xfrm>
            <a:custGeom>
              <a:avLst/>
              <a:gdLst/>
              <a:ahLst/>
              <a:cxnLst/>
              <a:rect l="l" t="t" r="r" b="b"/>
              <a:pathLst>
                <a:path w="7580" h="6935" extrusionOk="0">
                  <a:moveTo>
                    <a:pt x="7579" y="1"/>
                  </a:moveTo>
                  <a:lnTo>
                    <a:pt x="1" y="2638"/>
                  </a:lnTo>
                  <a:lnTo>
                    <a:pt x="7579" y="6934"/>
                  </a:lnTo>
                  <a:lnTo>
                    <a:pt x="7579" y="1"/>
                  </a:lnTo>
                  <a:close/>
                </a:path>
              </a:pathLst>
            </a:custGeom>
            <a:solidFill>
              <a:srgbClr val="EE8D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37"/>
            <p:cNvSpPr/>
            <p:nvPr/>
          </p:nvSpPr>
          <p:spPr>
            <a:xfrm>
              <a:off x="4327574" y="3286956"/>
              <a:ext cx="447179" cy="355573"/>
            </a:xfrm>
            <a:custGeom>
              <a:avLst/>
              <a:gdLst/>
              <a:ahLst/>
              <a:cxnLst/>
              <a:rect l="l" t="t" r="r" b="b"/>
              <a:pathLst>
                <a:path w="32677" h="25983" extrusionOk="0">
                  <a:moveTo>
                    <a:pt x="16338" y="0"/>
                  </a:moveTo>
                  <a:cubicBezTo>
                    <a:pt x="7303" y="0"/>
                    <a:pt x="0" y="5809"/>
                    <a:pt x="0" y="13000"/>
                  </a:cubicBezTo>
                  <a:cubicBezTo>
                    <a:pt x="0" y="20174"/>
                    <a:pt x="7303" y="25982"/>
                    <a:pt x="16338" y="25982"/>
                  </a:cubicBezTo>
                  <a:cubicBezTo>
                    <a:pt x="25356" y="25982"/>
                    <a:pt x="32676" y="20174"/>
                    <a:pt x="32676" y="13000"/>
                  </a:cubicBezTo>
                  <a:cubicBezTo>
                    <a:pt x="32676" y="5809"/>
                    <a:pt x="25356" y="0"/>
                    <a:pt x="16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37"/>
            <p:cNvSpPr/>
            <p:nvPr/>
          </p:nvSpPr>
          <p:spPr>
            <a:xfrm>
              <a:off x="4317475" y="3325971"/>
              <a:ext cx="456526" cy="362484"/>
            </a:xfrm>
            <a:custGeom>
              <a:avLst/>
              <a:gdLst/>
              <a:ahLst/>
              <a:cxnLst/>
              <a:rect l="l" t="t" r="r" b="b"/>
              <a:pathLst>
                <a:path w="33360" h="26488" extrusionOk="0">
                  <a:moveTo>
                    <a:pt x="18059" y="0"/>
                  </a:moveTo>
                  <a:cubicBezTo>
                    <a:pt x="17656" y="0"/>
                    <a:pt x="17243" y="9"/>
                    <a:pt x="16818" y="26"/>
                  </a:cubicBezTo>
                  <a:cubicBezTo>
                    <a:pt x="3763" y="524"/>
                    <a:pt x="1550" y="8803"/>
                    <a:pt x="1550" y="8803"/>
                  </a:cubicBezTo>
                  <a:cubicBezTo>
                    <a:pt x="1550" y="8803"/>
                    <a:pt x="1" y="26487"/>
                    <a:pt x="16781" y="26487"/>
                  </a:cubicBezTo>
                  <a:cubicBezTo>
                    <a:pt x="29560" y="26487"/>
                    <a:pt x="32400" y="17581"/>
                    <a:pt x="32990" y="12159"/>
                  </a:cubicBezTo>
                  <a:cubicBezTo>
                    <a:pt x="33359" y="8637"/>
                    <a:pt x="31902" y="5170"/>
                    <a:pt x="29044" y="3068"/>
                  </a:cubicBezTo>
                  <a:cubicBezTo>
                    <a:pt x="26783" y="1407"/>
                    <a:pt x="23314" y="0"/>
                    <a:pt x="18059" y="0"/>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37"/>
            <p:cNvSpPr/>
            <p:nvPr/>
          </p:nvSpPr>
          <p:spPr>
            <a:xfrm>
              <a:off x="4319747" y="3322030"/>
              <a:ext cx="240251" cy="167571"/>
            </a:xfrm>
            <a:custGeom>
              <a:avLst/>
              <a:gdLst/>
              <a:ahLst/>
              <a:cxnLst/>
              <a:rect l="l" t="t" r="r" b="b"/>
              <a:pathLst>
                <a:path w="17556" h="12245" extrusionOk="0">
                  <a:moveTo>
                    <a:pt x="14647" y="0"/>
                  </a:moveTo>
                  <a:cubicBezTo>
                    <a:pt x="12046" y="0"/>
                    <a:pt x="8138" y="448"/>
                    <a:pt x="4777" y="2674"/>
                  </a:cubicBezTo>
                  <a:cubicBezTo>
                    <a:pt x="1" y="5809"/>
                    <a:pt x="1328" y="12244"/>
                    <a:pt x="1328" y="12244"/>
                  </a:cubicBezTo>
                  <a:cubicBezTo>
                    <a:pt x="1328" y="12244"/>
                    <a:pt x="14200" y="10659"/>
                    <a:pt x="17556" y="203"/>
                  </a:cubicBezTo>
                  <a:cubicBezTo>
                    <a:pt x="17556" y="203"/>
                    <a:pt x="16397" y="0"/>
                    <a:pt x="146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37"/>
            <p:cNvSpPr/>
            <p:nvPr/>
          </p:nvSpPr>
          <p:spPr>
            <a:xfrm>
              <a:off x="4541816" y="3320976"/>
              <a:ext cx="241003" cy="161809"/>
            </a:xfrm>
            <a:custGeom>
              <a:avLst/>
              <a:gdLst/>
              <a:ahLst/>
              <a:cxnLst/>
              <a:rect l="l" t="t" r="r" b="b"/>
              <a:pathLst>
                <a:path w="17611" h="11824" extrusionOk="0">
                  <a:moveTo>
                    <a:pt x="2990" y="1"/>
                  </a:moveTo>
                  <a:cubicBezTo>
                    <a:pt x="1182" y="1"/>
                    <a:pt x="0" y="243"/>
                    <a:pt x="0" y="243"/>
                  </a:cubicBezTo>
                  <a:cubicBezTo>
                    <a:pt x="2029" y="11049"/>
                    <a:pt x="16725" y="11824"/>
                    <a:pt x="16725" y="11824"/>
                  </a:cubicBezTo>
                  <a:cubicBezTo>
                    <a:pt x="16725" y="11824"/>
                    <a:pt x="17611" y="5628"/>
                    <a:pt x="12189" y="2401"/>
                  </a:cubicBezTo>
                  <a:cubicBezTo>
                    <a:pt x="8880" y="426"/>
                    <a:pt x="5385" y="1"/>
                    <a:pt x="29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37"/>
            <p:cNvSpPr/>
            <p:nvPr/>
          </p:nvSpPr>
          <p:spPr>
            <a:xfrm>
              <a:off x="4260699" y="3478225"/>
              <a:ext cx="113324" cy="103485"/>
            </a:xfrm>
            <a:custGeom>
              <a:avLst/>
              <a:gdLst/>
              <a:ahLst/>
              <a:cxnLst/>
              <a:rect l="l" t="t" r="r" b="b"/>
              <a:pathLst>
                <a:path w="8281" h="7562" extrusionOk="0">
                  <a:moveTo>
                    <a:pt x="4131" y="1"/>
                  </a:moveTo>
                  <a:cubicBezTo>
                    <a:pt x="1845" y="1"/>
                    <a:pt x="1" y="1697"/>
                    <a:pt x="1" y="3781"/>
                  </a:cubicBezTo>
                  <a:cubicBezTo>
                    <a:pt x="1" y="5865"/>
                    <a:pt x="1845" y="7561"/>
                    <a:pt x="4131" y="7561"/>
                  </a:cubicBezTo>
                  <a:cubicBezTo>
                    <a:pt x="6436" y="7561"/>
                    <a:pt x="8280" y="5865"/>
                    <a:pt x="8280" y="3781"/>
                  </a:cubicBezTo>
                  <a:cubicBezTo>
                    <a:pt x="8280" y="1697"/>
                    <a:pt x="6436" y="1"/>
                    <a:pt x="4131"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37"/>
            <p:cNvSpPr/>
            <p:nvPr/>
          </p:nvSpPr>
          <p:spPr>
            <a:xfrm>
              <a:off x="4295279" y="3509015"/>
              <a:ext cx="35088" cy="43162"/>
            </a:xfrm>
            <a:custGeom>
              <a:avLst/>
              <a:gdLst/>
              <a:ahLst/>
              <a:cxnLst/>
              <a:rect l="l" t="t" r="r" b="b"/>
              <a:pathLst>
                <a:path w="2564" h="3154" fill="none" extrusionOk="0">
                  <a:moveTo>
                    <a:pt x="0" y="701"/>
                  </a:moveTo>
                  <a:cubicBezTo>
                    <a:pt x="0" y="701"/>
                    <a:pt x="2434" y="0"/>
                    <a:pt x="2563" y="3154"/>
                  </a:cubicBezTo>
                </a:path>
              </a:pathLst>
            </a:custGeom>
            <a:noFill/>
            <a:ln w="5525"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37"/>
            <p:cNvSpPr/>
            <p:nvPr/>
          </p:nvSpPr>
          <p:spPr>
            <a:xfrm>
              <a:off x="4735107" y="3478225"/>
              <a:ext cx="113570" cy="103485"/>
            </a:xfrm>
            <a:custGeom>
              <a:avLst/>
              <a:gdLst/>
              <a:ahLst/>
              <a:cxnLst/>
              <a:rect l="l" t="t" r="r" b="b"/>
              <a:pathLst>
                <a:path w="8299" h="7562" extrusionOk="0">
                  <a:moveTo>
                    <a:pt x="4149" y="1"/>
                  </a:moveTo>
                  <a:cubicBezTo>
                    <a:pt x="1863" y="1"/>
                    <a:pt x="0" y="1697"/>
                    <a:pt x="0" y="3781"/>
                  </a:cubicBezTo>
                  <a:cubicBezTo>
                    <a:pt x="0" y="5865"/>
                    <a:pt x="1863" y="7561"/>
                    <a:pt x="4149" y="7561"/>
                  </a:cubicBezTo>
                  <a:cubicBezTo>
                    <a:pt x="6436" y="7561"/>
                    <a:pt x="8298" y="5865"/>
                    <a:pt x="8298" y="3781"/>
                  </a:cubicBezTo>
                  <a:cubicBezTo>
                    <a:pt x="8298" y="1697"/>
                    <a:pt x="6436" y="1"/>
                    <a:pt x="4149" y="1"/>
                  </a:cubicBezTo>
                  <a:close/>
                </a:path>
              </a:pathLst>
            </a:custGeom>
            <a:solidFill>
              <a:srgbClr val="FBB3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37"/>
            <p:cNvSpPr/>
            <p:nvPr/>
          </p:nvSpPr>
          <p:spPr>
            <a:xfrm>
              <a:off x="4774724" y="3505484"/>
              <a:ext cx="38112" cy="43162"/>
            </a:xfrm>
            <a:custGeom>
              <a:avLst/>
              <a:gdLst/>
              <a:ahLst/>
              <a:cxnLst/>
              <a:rect l="l" t="t" r="r" b="b"/>
              <a:pathLst>
                <a:path w="2785" h="3154" fill="none" extrusionOk="0">
                  <a:moveTo>
                    <a:pt x="2785" y="701"/>
                  </a:moveTo>
                  <a:cubicBezTo>
                    <a:pt x="2785" y="701"/>
                    <a:pt x="148" y="0"/>
                    <a:pt x="0" y="3153"/>
                  </a:cubicBezTo>
                </a:path>
              </a:pathLst>
            </a:custGeom>
            <a:noFill/>
            <a:ln w="6000"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37"/>
            <p:cNvSpPr/>
            <p:nvPr/>
          </p:nvSpPr>
          <p:spPr>
            <a:xfrm>
              <a:off x="4328080" y="3462830"/>
              <a:ext cx="40384" cy="54274"/>
            </a:xfrm>
            <a:custGeom>
              <a:avLst/>
              <a:gdLst/>
              <a:ahLst/>
              <a:cxnLst/>
              <a:rect l="l" t="t" r="r" b="b"/>
              <a:pathLst>
                <a:path w="2951" h="3966" extrusionOk="0">
                  <a:moveTo>
                    <a:pt x="2951" y="1"/>
                  </a:moveTo>
                  <a:lnTo>
                    <a:pt x="0" y="1199"/>
                  </a:lnTo>
                  <a:lnTo>
                    <a:pt x="1586" y="3965"/>
                  </a:lnTo>
                  <a:lnTo>
                    <a:pt x="29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37"/>
            <p:cNvSpPr/>
            <p:nvPr/>
          </p:nvSpPr>
          <p:spPr>
            <a:xfrm>
              <a:off x="4724502" y="3464855"/>
              <a:ext cx="49484" cy="52249"/>
            </a:xfrm>
            <a:custGeom>
              <a:avLst/>
              <a:gdLst/>
              <a:ahLst/>
              <a:cxnLst/>
              <a:rect l="l" t="t" r="r" b="b"/>
              <a:pathLst>
                <a:path w="3616" h="3818" extrusionOk="0">
                  <a:moveTo>
                    <a:pt x="1" y="0"/>
                  </a:moveTo>
                  <a:lnTo>
                    <a:pt x="2048" y="3817"/>
                  </a:lnTo>
                  <a:lnTo>
                    <a:pt x="3615" y="110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37"/>
            <p:cNvSpPr/>
            <p:nvPr/>
          </p:nvSpPr>
          <p:spPr>
            <a:xfrm>
              <a:off x="4411103" y="3514749"/>
              <a:ext cx="97162" cy="57572"/>
            </a:xfrm>
            <a:custGeom>
              <a:avLst/>
              <a:gdLst/>
              <a:ahLst/>
              <a:cxnLst/>
              <a:rect l="l" t="t" r="r" b="b"/>
              <a:pathLst>
                <a:path w="7100" h="4207" extrusionOk="0">
                  <a:moveTo>
                    <a:pt x="3273" y="1"/>
                  </a:moveTo>
                  <a:cubicBezTo>
                    <a:pt x="1318" y="1"/>
                    <a:pt x="0" y="1333"/>
                    <a:pt x="0" y="1333"/>
                  </a:cubicBezTo>
                  <a:cubicBezTo>
                    <a:pt x="0" y="1333"/>
                    <a:pt x="314" y="3528"/>
                    <a:pt x="3190" y="4081"/>
                  </a:cubicBezTo>
                  <a:cubicBezTo>
                    <a:pt x="3652" y="4169"/>
                    <a:pt x="4066" y="4206"/>
                    <a:pt x="4436" y="4206"/>
                  </a:cubicBezTo>
                  <a:cubicBezTo>
                    <a:pt x="6383" y="4206"/>
                    <a:pt x="7100" y="3177"/>
                    <a:pt x="7100" y="3177"/>
                  </a:cubicBezTo>
                  <a:cubicBezTo>
                    <a:pt x="7100" y="3177"/>
                    <a:pt x="6473" y="540"/>
                    <a:pt x="4094" y="79"/>
                  </a:cubicBezTo>
                  <a:cubicBezTo>
                    <a:pt x="3810" y="25"/>
                    <a:pt x="3536" y="1"/>
                    <a:pt x="32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37"/>
            <p:cNvSpPr/>
            <p:nvPr/>
          </p:nvSpPr>
          <p:spPr>
            <a:xfrm>
              <a:off x="4423720" y="3510219"/>
              <a:ext cx="71927" cy="66235"/>
            </a:xfrm>
            <a:custGeom>
              <a:avLst/>
              <a:gdLst/>
              <a:ahLst/>
              <a:cxnLst/>
              <a:rect l="l" t="t" r="r" b="b"/>
              <a:pathLst>
                <a:path w="5256" h="4840" extrusionOk="0">
                  <a:moveTo>
                    <a:pt x="2636" y="1"/>
                  </a:moveTo>
                  <a:cubicBezTo>
                    <a:pt x="1498" y="1"/>
                    <a:pt x="487" y="799"/>
                    <a:pt x="258" y="1959"/>
                  </a:cubicBezTo>
                  <a:cubicBezTo>
                    <a:pt x="0" y="3287"/>
                    <a:pt x="867" y="4541"/>
                    <a:pt x="2176" y="4799"/>
                  </a:cubicBezTo>
                  <a:cubicBezTo>
                    <a:pt x="2325" y="4826"/>
                    <a:pt x="2474" y="4840"/>
                    <a:pt x="2621" y="4840"/>
                  </a:cubicBezTo>
                  <a:cubicBezTo>
                    <a:pt x="3762" y="4840"/>
                    <a:pt x="4785" y="4041"/>
                    <a:pt x="4997" y="2881"/>
                  </a:cubicBezTo>
                  <a:cubicBezTo>
                    <a:pt x="5256" y="1572"/>
                    <a:pt x="4389" y="300"/>
                    <a:pt x="3080" y="41"/>
                  </a:cubicBezTo>
                  <a:cubicBezTo>
                    <a:pt x="2931" y="14"/>
                    <a:pt x="2782" y="1"/>
                    <a:pt x="2636" y="1"/>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37"/>
            <p:cNvSpPr/>
            <p:nvPr/>
          </p:nvSpPr>
          <p:spPr>
            <a:xfrm>
              <a:off x="4582691" y="3514749"/>
              <a:ext cx="97162" cy="57572"/>
            </a:xfrm>
            <a:custGeom>
              <a:avLst/>
              <a:gdLst/>
              <a:ahLst/>
              <a:cxnLst/>
              <a:rect l="l" t="t" r="r" b="b"/>
              <a:pathLst>
                <a:path w="7100" h="4207" extrusionOk="0">
                  <a:moveTo>
                    <a:pt x="3822" y="1"/>
                  </a:moveTo>
                  <a:cubicBezTo>
                    <a:pt x="3561" y="1"/>
                    <a:pt x="3288" y="25"/>
                    <a:pt x="3006" y="79"/>
                  </a:cubicBezTo>
                  <a:cubicBezTo>
                    <a:pt x="627" y="540"/>
                    <a:pt x="0" y="3177"/>
                    <a:pt x="0" y="3177"/>
                  </a:cubicBezTo>
                  <a:cubicBezTo>
                    <a:pt x="0" y="3177"/>
                    <a:pt x="704" y="4206"/>
                    <a:pt x="2647" y="4206"/>
                  </a:cubicBezTo>
                  <a:cubicBezTo>
                    <a:pt x="3016" y="4206"/>
                    <a:pt x="3429" y="4169"/>
                    <a:pt x="3891" y="4081"/>
                  </a:cubicBezTo>
                  <a:cubicBezTo>
                    <a:pt x="6786" y="3528"/>
                    <a:pt x="7100" y="1333"/>
                    <a:pt x="7100" y="1333"/>
                  </a:cubicBezTo>
                  <a:cubicBezTo>
                    <a:pt x="7100" y="1333"/>
                    <a:pt x="5767" y="1"/>
                    <a:pt x="3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37"/>
            <p:cNvSpPr/>
            <p:nvPr/>
          </p:nvSpPr>
          <p:spPr>
            <a:xfrm>
              <a:off x="4595062" y="3510219"/>
              <a:ext cx="71927" cy="66235"/>
            </a:xfrm>
            <a:custGeom>
              <a:avLst/>
              <a:gdLst/>
              <a:ahLst/>
              <a:cxnLst/>
              <a:rect l="l" t="t" r="r" b="b"/>
              <a:pathLst>
                <a:path w="5256" h="4840" extrusionOk="0">
                  <a:moveTo>
                    <a:pt x="2621" y="1"/>
                  </a:moveTo>
                  <a:cubicBezTo>
                    <a:pt x="2474" y="1"/>
                    <a:pt x="2325" y="14"/>
                    <a:pt x="2176" y="41"/>
                  </a:cubicBezTo>
                  <a:cubicBezTo>
                    <a:pt x="867" y="300"/>
                    <a:pt x="0" y="1572"/>
                    <a:pt x="258" y="2881"/>
                  </a:cubicBezTo>
                  <a:cubicBezTo>
                    <a:pt x="487" y="4041"/>
                    <a:pt x="1498" y="4840"/>
                    <a:pt x="2636" y="4840"/>
                  </a:cubicBezTo>
                  <a:cubicBezTo>
                    <a:pt x="2782" y="4840"/>
                    <a:pt x="2930" y="4826"/>
                    <a:pt x="3080" y="4799"/>
                  </a:cubicBezTo>
                  <a:cubicBezTo>
                    <a:pt x="4407" y="4541"/>
                    <a:pt x="5256" y="3287"/>
                    <a:pt x="5016" y="1959"/>
                  </a:cubicBezTo>
                  <a:cubicBezTo>
                    <a:pt x="4787" y="799"/>
                    <a:pt x="3762" y="1"/>
                    <a:pt x="2621" y="1"/>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37"/>
            <p:cNvSpPr/>
            <p:nvPr/>
          </p:nvSpPr>
          <p:spPr>
            <a:xfrm>
              <a:off x="4543581" y="3596828"/>
              <a:ext cx="11865" cy="13890"/>
            </a:xfrm>
            <a:custGeom>
              <a:avLst/>
              <a:gdLst/>
              <a:ahLst/>
              <a:cxnLst/>
              <a:rect l="l" t="t" r="r" b="b"/>
              <a:pathLst>
                <a:path w="867" h="1015" fill="none" extrusionOk="0">
                  <a:moveTo>
                    <a:pt x="0" y="1"/>
                  </a:moveTo>
                  <a:lnTo>
                    <a:pt x="0" y="996"/>
                  </a:lnTo>
                  <a:lnTo>
                    <a:pt x="867" y="1015"/>
                  </a:lnTo>
                </a:path>
              </a:pathLst>
            </a:custGeom>
            <a:noFill/>
            <a:ln w="6000"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37"/>
            <p:cNvSpPr/>
            <p:nvPr/>
          </p:nvSpPr>
          <p:spPr>
            <a:xfrm>
              <a:off x="4348265" y="3440633"/>
              <a:ext cx="191806" cy="191793"/>
            </a:xfrm>
            <a:custGeom>
              <a:avLst/>
              <a:gdLst/>
              <a:ahLst/>
              <a:cxnLst/>
              <a:rect l="l" t="t" r="r" b="b"/>
              <a:pathLst>
                <a:path w="14016" h="14015" fill="none" extrusionOk="0">
                  <a:moveTo>
                    <a:pt x="14015" y="7007"/>
                  </a:moveTo>
                  <a:cubicBezTo>
                    <a:pt x="14015" y="10880"/>
                    <a:pt x="10880" y="14015"/>
                    <a:pt x="7008" y="14015"/>
                  </a:cubicBezTo>
                  <a:cubicBezTo>
                    <a:pt x="3135" y="14015"/>
                    <a:pt x="0" y="10880"/>
                    <a:pt x="0" y="7007"/>
                  </a:cubicBezTo>
                  <a:cubicBezTo>
                    <a:pt x="0" y="3135"/>
                    <a:pt x="3135" y="0"/>
                    <a:pt x="7008" y="0"/>
                  </a:cubicBezTo>
                  <a:cubicBezTo>
                    <a:pt x="10880" y="0"/>
                    <a:pt x="14015" y="3135"/>
                    <a:pt x="14015" y="7007"/>
                  </a:cubicBezTo>
                  <a:close/>
                </a:path>
              </a:pathLst>
            </a:custGeom>
            <a:noFill/>
            <a:ln w="8300" cap="flat" cmpd="sng">
              <a:solidFill>
                <a:srgbClr val="FB4A0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37"/>
            <p:cNvSpPr/>
            <p:nvPr/>
          </p:nvSpPr>
          <p:spPr>
            <a:xfrm>
              <a:off x="4561740" y="3440633"/>
              <a:ext cx="191560" cy="191793"/>
            </a:xfrm>
            <a:custGeom>
              <a:avLst/>
              <a:gdLst/>
              <a:ahLst/>
              <a:cxnLst/>
              <a:rect l="l" t="t" r="r" b="b"/>
              <a:pathLst>
                <a:path w="13998" h="14015" fill="none" extrusionOk="0">
                  <a:moveTo>
                    <a:pt x="13997" y="7007"/>
                  </a:moveTo>
                  <a:cubicBezTo>
                    <a:pt x="13997" y="10880"/>
                    <a:pt x="10862" y="14015"/>
                    <a:pt x="7008" y="14015"/>
                  </a:cubicBezTo>
                  <a:cubicBezTo>
                    <a:pt x="3136" y="14015"/>
                    <a:pt x="1" y="10880"/>
                    <a:pt x="1" y="7007"/>
                  </a:cubicBezTo>
                  <a:cubicBezTo>
                    <a:pt x="1" y="3135"/>
                    <a:pt x="3136" y="0"/>
                    <a:pt x="7008" y="0"/>
                  </a:cubicBezTo>
                  <a:cubicBezTo>
                    <a:pt x="10862" y="0"/>
                    <a:pt x="13997" y="3135"/>
                    <a:pt x="13997" y="7007"/>
                  </a:cubicBezTo>
                  <a:close/>
                </a:path>
              </a:pathLst>
            </a:custGeom>
            <a:noFill/>
            <a:ln w="8300" cap="flat" cmpd="sng">
              <a:solidFill>
                <a:srgbClr val="FB4A0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37"/>
            <p:cNvSpPr/>
            <p:nvPr/>
          </p:nvSpPr>
          <p:spPr>
            <a:xfrm>
              <a:off x="4540051" y="3526682"/>
              <a:ext cx="21704" cy="9853"/>
            </a:xfrm>
            <a:custGeom>
              <a:avLst/>
              <a:gdLst/>
              <a:ahLst/>
              <a:cxnLst/>
              <a:rect l="l" t="t" r="r" b="b"/>
              <a:pathLst>
                <a:path w="1586" h="720" fill="none" extrusionOk="0">
                  <a:moveTo>
                    <a:pt x="0" y="719"/>
                  </a:moveTo>
                  <a:cubicBezTo>
                    <a:pt x="0" y="719"/>
                    <a:pt x="609" y="0"/>
                    <a:pt x="1586" y="719"/>
                  </a:cubicBezTo>
                </a:path>
              </a:pathLst>
            </a:custGeom>
            <a:noFill/>
            <a:ln w="8300" cap="flat" cmpd="sng">
              <a:solidFill>
                <a:srgbClr val="FB4A0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37"/>
            <p:cNvSpPr/>
            <p:nvPr/>
          </p:nvSpPr>
          <p:spPr>
            <a:xfrm>
              <a:off x="4414374" y="3463596"/>
              <a:ext cx="84052" cy="24482"/>
            </a:xfrm>
            <a:custGeom>
              <a:avLst/>
              <a:gdLst/>
              <a:ahLst/>
              <a:cxnLst/>
              <a:rect l="l" t="t" r="r" b="b"/>
              <a:pathLst>
                <a:path w="6142" h="1789" fill="none" extrusionOk="0">
                  <a:moveTo>
                    <a:pt x="1" y="1346"/>
                  </a:moveTo>
                  <a:cubicBezTo>
                    <a:pt x="1" y="1346"/>
                    <a:pt x="2896" y="0"/>
                    <a:pt x="6141" y="1789"/>
                  </a:cubicBezTo>
                </a:path>
              </a:pathLst>
            </a:custGeom>
            <a:solidFill>
              <a:schemeClr val="accent6"/>
            </a:solidFill>
            <a:ln w="11975" cap="flat" cmpd="sng">
              <a:solidFill>
                <a:srgbClr val="1C1C3D"/>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37"/>
            <p:cNvSpPr/>
            <p:nvPr/>
          </p:nvSpPr>
          <p:spPr>
            <a:xfrm>
              <a:off x="4600098" y="3463596"/>
              <a:ext cx="83792" cy="24482"/>
            </a:xfrm>
            <a:custGeom>
              <a:avLst/>
              <a:gdLst/>
              <a:ahLst/>
              <a:cxnLst/>
              <a:rect l="l" t="t" r="r" b="b"/>
              <a:pathLst>
                <a:path w="6123" h="1789" fill="none" extrusionOk="0">
                  <a:moveTo>
                    <a:pt x="6123" y="1346"/>
                  </a:moveTo>
                  <a:cubicBezTo>
                    <a:pt x="6123" y="1346"/>
                    <a:pt x="3228" y="0"/>
                    <a:pt x="1" y="1789"/>
                  </a:cubicBezTo>
                </a:path>
              </a:pathLst>
            </a:custGeom>
            <a:solidFill>
              <a:schemeClr val="accent6"/>
            </a:solidFill>
            <a:ln w="11975" cap="flat" cmpd="sng">
              <a:solidFill>
                <a:srgbClr val="1C1C3D"/>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37"/>
            <p:cNvSpPr/>
            <p:nvPr/>
          </p:nvSpPr>
          <p:spPr>
            <a:xfrm>
              <a:off x="4511779" y="3630643"/>
              <a:ext cx="73706" cy="18187"/>
            </a:xfrm>
            <a:custGeom>
              <a:avLst/>
              <a:gdLst/>
              <a:ahLst/>
              <a:cxnLst/>
              <a:rect l="l" t="t" r="r" b="b"/>
              <a:pathLst>
                <a:path w="5386" h="1329" fill="none" extrusionOk="0">
                  <a:moveTo>
                    <a:pt x="1" y="1"/>
                  </a:moveTo>
                  <a:cubicBezTo>
                    <a:pt x="1" y="1"/>
                    <a:pt x="2343" y="1328"/>
                    <a:pt x="5385" y="1"/>
                  </a:cubicBezTo>
                </a:path>
              </a:pathLst>
            </a:custGeom>
            <a:noFill/>
            <a:ln w="6000" cap="rnd" cmpd="sng">
              <a:solidFill>
                <a:srgbClr val="EE8D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38" name="Google Shape;738;p37">
            <a:hlinkClick r:id="rId1" action="ppaction://hlinksldjump"/>
          </p:cNvPr>
          <p:cNvSpPr/>
          <p:nvPr/>
        </p:nvSpPr>
        <p:spPr>
          <a:xfrm>
            <a:off x="4131212" y="2654050"/>
            <a:ext cx="857337" cy="632928"/>
          </a:xfrm>
          <a:custGeom>
            <a:avLst/>
            <a:gdLst/>
            <a:ahLst/>
            <a:cxnLst/>
            <a:rect l="l" t="t" r="r" b="b"/>
            <a:pathLst>
              <a:path w="60164" h="44416" extrusionOk="0">
                <a:moveTo>
                  <a:pt x="6325" y="1"/>
                </a:moveTo>
                <a:cubicBezTo>
                  <a:pt x="2805" y="1"/>
                  <a:pt x="0" y="2860"/>
                  <a:pt x="0" y="6325"/>
                </a:cubicBezTo>
                <a:lnTo>
                  <a:pt x="0" y="32832"/>
                </a:lnTo>
                <a:cubicBezTo>
                  <a:pt x="0" y="36352"/>
                  <a:pt x="2805" y="39156"/>
                  <a:pt x="6325" y="39156"/>
                </a:cubicBezTo>
                <a:lnTo>
                  <a:pt x="25738" y="39156"/>
                </a:lnTo>
                <a:lnTo>
                  <a:pt x="28652" y="43556"/>
                </a:lnTo>
                <a:cubicBezTo>
                  <a:pt x="29033" y="44127"/>
                  <a:pt x="29655" y="44415"/>
                  <a:pt x="30273" y="44415"/>
                </a:cubicBezTo>
                <a:cubicBezTo>
                  <a:pt x="30906" y="44415"/>
                  <a:pt x="31535" y="44113"/>
                  <a:pt x="31897" y="43501"/>
                </a:cubicBezTo>
                <a:lnTo>
                  <a:pt x="34592" y="39156"/>
                </a:lnTo>
                <a:lnTo>
                  <a:pt x="53840" y="39156"/>
                </a:lnTo>
                <a:cubicBezTo>
                  <a:pt x="57304" y="39156"/>
                  <a:pt x="60164" y="36352"/>
                  <a:pt x="60164" y="32832"/>
                </a:cubicBezTo>
                <a:lnTo>
                  <a:pt x="60164" y="6325"/>
                </a:lnTo>
                <a:cubicBezTo>
                  <a:pt x="60164" y="2860"/>
                  <a:pt x="57304" y="1"/>
                  <a:pt x="53840" y="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182875" anchor="ctr" anchorCtr="0">
            <a:noAutofit/>
          </a:bodyPr>
          <a:lstStyle/>
          <a:p>
            <a:pPr marL="0" lvl="0" indent="0" algn="ctr" rtl="0">
              <a:spcBef>
                <a:spcPts val="0"/>
              </a:spcBef>
              <a:spcAft>
                <a:spcPts val="0"/>
              </a:spcAft>
              <a:buNone/>
            </a:pPr>
            <a:r>
              <a:rPr lang="en-GB" sz="1800" b="1">
                <a:solidFill>
                  <a:schemeClr val="accent4"/>
                </a:solidFill>
                <a:latin typeface="Ubuntu" panose="020B0504030602030204"/>
                <a:ea typeface="Ubuntu" panose="020B0504030602030204"/>
                <a:cs typeface="Ubuntu" panose="020B0504030602030204"/>
                <a:sym typeface="Ubuntu" panose="020B0504030602030204"/>
              </a:rPr>
              <a:t>Start!</a:t>
            </a:r>
            <a:endParaRPr sz="1800" b="1">
              <a:solidFill>
                <a:schemeClr val="accent4"/>
              </a:solidFill>
              <a:latin typeface="Ubuntu" panose="020B0504030602030204"/>
              <a:ea typeface="Ubuntu" panose="020B0504030602030204"/>
              <a:cs typeface="Ubuntu" panose="020B0504030602030204"/>
              <a:sym typeface="Ubuntu" panose="020B0504030602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97"/>
        <p:cNvGrpSpPr/>
        <p:nvPr/>
      </p:nvGrpSpPr>
      <p:grpSpPr>
        <a:xfrm>
          <a:off x="0" y="0"/>
          <a:ext cx="0" cy="0"/>
          <a:chOff x="0" y="0"/>
          <a:chExt cx="0" cy="0"/>
        </a:xfrm>
      </p:grpSpPr>
      <p:sp>
        <p:nvSpPr>
          <p:cNvPr id="1300" name="Google Shape;1300;p46"/>
          <p:cNvSpPr txBox="1">
            <a:spLocks noGrp="1"/>
          </p:cNvSpPr>
          <p:nvPr>
            <p:ph type="title"/>
          </p:nvPr>
        </p:nvSpPr>
        <p:spPr>
          <a:xfrm>
            <a:off x="1541075" y="542045"/>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accent4"/>
                </a:solidFill>
              </a:rPr>
              <a:t>Architecture</a:t>
            </a:r>
            <a:endParaRPr lang="en-US" b="1">
              <a:solidFill>
                <a:schemeClr val="accent4"/>
              </a:solidFill>
            </a:endParaRPr>
          </a:p>
        </p:txBody>
      </p:sp>
      <p:sp>
        <p:nvSpPr>
          <p:cNvPr id="1373" name="Google Shape;1373;p46">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46">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46">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46">
            <a:hlinkClick r:id="rId4"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46">
            <a:hlinkClick r:id="rId5"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46">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379" name="Google Shape;1379;p46">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380" name="Google Shape;1380;p46">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381" name="Google Shape;1381;p46">
            <a:hlinkClick r:id="rId5"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382" name="Google Shape;1382;p46">
            <a:hlinkClick r:id="rId4"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383" name="Google Shape;1383;p46"/>
          <p:cNvGrpSpPr/>
          <p:nvPr/>
        </p:nvGrpSpPr>
        <p:grpSpPr>
          <a:xfrm>
            <a:off x="6935171" y="696541"/>
            <a:ext cx="195284" cy="195284"/>
            <a:chOff x="5660400" y="238125"/>
            <a:chExt cx="481825" cy="481825"/>
          </a:xfrm>
        </p:grpSpPr>
        <p:sp>
          <p:nvSpPr>
            <p:cNvPr id="1384" name="Google Shape;1384;p46"/>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85" name="Google Shape;1385;p46"/>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386" name="Google Shape;1386;p46">
            <a:hlinkClick r:id="rId6"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46">
            <a:hlinkClick r:id="rId7"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46">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46">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1248;p45">
            <a:hlinkClick r:id="rId8" action="ppaction://hlinksldjump"/>
          </p:cNvPr>
          <p:cNvSpPr txBox="1">
            <a:spLocks noGrp="1"/>
          </p:cNvSpPr>
          <p:nvPr/>
        </p:nvSpPr>
        <p:spPr>
          <a:xfrm>
            <a:off x="384810" y="2506345"/>
            <a:ext cx="1014095" cy="6858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8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9pPr>
          </a:lstStyle>
          <a:p>
            <a:pPr marL="0" lvl="0" indent="0" algn="ctr" rtl="0">
              <a:spcBef>
                <a:spcPts val="0"/>
              </a:spcBef>
              <a:spcAft>
                <a:spcPts val="0"/>
              </a:spcAft>
              <a:buNone/>
            </a:pPr>
            <a:r>
              <a:rPr lang="zh-CN" altLang="en-US">
                <a:solidFill>
                  <a:srgbClr val="FF0000"/>
                </a:solidFill>
                <a:ea typeface="宋体" panose="02010600030101010101" pitchFamily="2" charset="-122"/>
              </a:rPr>
              <a:t>总体</a:t>
            </a:r>
            <a:endParaRPr lang="zh-CN" altLang="en-US">
              <a:solidFill>
                <a:srgbClr val="FF0000"/>
              </a:solidFill>
              <a:ea typeface="宋体" panose="02010600030101010101" pitchFamily="2" charset="-122"/>
            </a:endParaRPr>
          </a:p>
          <a:p>
            <a:pPr marL="0" lvl="0" indent="0" algn="ctr" rtl="0">
              <a:spcBef>
                <a:spcPts val="0"/>
              </a:spcBef>
              <a:spcAft>
                <a:spcPts val="0"/>
              </a:spcAft>
              <a:buNone/>
            </a:pPr>
            <a:r>
              <a:rPr lang="zh-CN" altLang="en-US">
                <a:solidFill>
                  <a:srgbClr val="FF0000"/>
                </a:solidFill>
                <a:ea typeface="宋体" panose="02010600030101010101" pitchFamily="2" charset="-122"/>
              </a:rPr>
              <a:t>思路</a:t>
            </a:r>
            <a:endParaRPr lang="zh-CN" altLang="en-US">
              <a:solidFill>
                <a:srgbClr val="FF0000"/>
              </a:solidFill>
              <a:ea typeface="宋体" panose="02010600030101010101" pitchFamily="2" charset="-122"/>
            </a:endParaRPr>
          </a:p>
        </p:txBody>
      </p:sp>
      <p:pic>
        <p:nvPicPr>
          <p:cNvPr id="2" name="图片 1"/>
          <p:cNvPicPr>
            <a:picLocks noChangeAspect="1"/>
          </p:cNvPicPr>
          <p:nvPr/>
        </p:nvPicPr>
        <p:blipFill>
          <a:blip r:embed="rId9"/>
          <a:stretch>
            <a:fillRect/>
          </a:stretch>
        </p:blipFill>
        <p:spPr>
          <a:xfrm>
            <a:off x="1398905" y="1130300"/>
            <a:ext cx="6799580" cy="3840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393"/>
        <p:cNvGrpSpPr/>
        <p:nvPr/>
      </p:nvGrpSpPr>
      <p:grpSpPr>
        <a:xfrm>
          <a:off x="0" y="0"/>
          <a:ext cx="0" cy="0"/>
          <a:chOff x="0" y="0"/>
          <a:chExt cx="0" cy="0"/>
        </a:xfrm>
      </p:grpSpPr>
      <p:sp>
        <p:nvSpPr>
          <p:cNvPr id="1395" name="Google Shape;1395;p4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4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4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4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47"/>
          <p:cNvSpPr txBox="1">
            <a:spLocks noGrp="1"/>
          </p:cNvSpPr>
          <p:nvPr>
            <p:ph type="title"/>
          </p:nvPr>
        </p:nvSpPr>
        <p:spPr>
          <a:xfrm>
            <a:off x="1541075" y="530135"/>
            <a:ext cx="64746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rPr>
              <a:t>前端架构风格</a:t>
            </a:r>
            <a:r>
              <a:rPr lang="en-US" altLang="zh-CN">
                <a:ea typeface="宋体" panose="02010600030101010101" pitchFamily="2" charset="-122"/>
              </a:rPr>
              <a:t>----MVC</a:t>
            </a:r>
            <a:endParaRPr lang="en-US" altLang="zh-CN">
              <a:ea typeface="宋体" panose="02010600030101010101" pitchFamily="2" charset="-122"/>
            </a:endParaRPr>
          </a:p>
        </p:txBody>
      </p:sp>
      <p:sp>
        <p:nvSpPr>
          <p:cNvPr id="1401" name="Google Shape;1401;p47">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47">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47">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47">
            <a:hlinkClick r:id="rId4"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7">
            <a:hlinkClick r:id="rId5"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7">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407" name="Google Shape;1407;p47">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408" name="Google Shape;1408;p47">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409" name="Google Shape;1409;p47">
            <a:hlinkClick r:id="rId5"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410" name="Google Shape;1410;p47">
            <a:hlinkClick r:id="rId4"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411" name="Google Shape;1411;p47"/>
          <p:cNvGrpSpPr/>
          <p:nvPr/>
        </p:nvGrpSpPr>
        <p:grpSpPr>
          <a:xfrm>
            <a:off x="6935171" y="696541"/>
            <a:ext cx="195284" cy="195284"/>
            <a:chOff x="5660400" y="238125"/>
            <a:chExt cx="481825" cy="481825"/>
          </a:xfrm>
        </p:grpSpPr>
        <p:sp>
          <p:nvSpPr>
            <p:cNvPr id="1412" name="Google Shape;1412;p4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3" name="Google Shape;1413;p4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14" name="Google Shape;1414;p47">
            <a:hlinkClick r:id="rId6"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47">
            <a:hlinkClick r:id="rId7"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4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4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 name="图片 1"/>
          <p:cNvPicPr>
            <a:picLocks noChangeAspect="1"/>
          </p:cNvPicPr>
          <p:nvPr/>
        </p:nvPicPr>
        <p:blipFill>
          <a:blip r:embed="rId8"/>
          <a:stretch>
            <a:fillRect/>
          </a:stretch>
        </p:blipFill>
        <p:spPr>
          <a:xfrm>
            <a:off x="1979295" y="1113155"/>
            <a:ext cx="5266690" cy="1682750"/>
          </a:xfrm>
          <a:prstGeom prst="rect">
            <a:avLst/>
          </a:prstGeom>
          <a:noFill/>
          <a:ln>
            <a:noFill/>
          </a:ln>
        </p:spPr>
      </p:pic>
      <p:sp>
        <p:nvSpPr>
          <p:cNvPr id="3" name="Google Shape;1249;p45">
            <a:hlinkClick r:id="rId9" action="ppaction://hlinksldjump"/>
          </p:cNvPr>
          <p:cNvSpPr txBox="1">
            <a:spLocks noGrp="1"/>
          </p:cNvSpPr>
          <p:nvPr/>
        </p:nvSpPr>
        <p:spPr>
          <a:xfrm>
            <a:off x="1092200" y="2946400"/>
            <a:ext cx="6923405" cy="19532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在本项目中，wxml及wxss担任View（视图）的功能，主要接受用户的行为请求操作，并将处理好的数据呈现给用户查看；并将所接受的用户命令参数传递给Controller（控制器）及模式（Model）进行对应的逻辑运算处理和监视；而这部分则是由javascript（js）完成的；例如一些具体的功能：上传事件、搜索特定事件类型的事件、发布评论等功能均是由js进行封装，为使用提供接口，这称为模式（Model）；在js收到视图（View）发来的数据请求时，便会充当控制器（Controller）的用途调用对应的模式作出相对应的回应；</a:t>
            </a:r>
            <a:endParaRPr lang="zh-CN" altLang="en-US">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393"/>
        <p:cNvGrpSpPr/>
        <p:nvPr/>
      </p:nvGrpSpPr>
      <p:grpSpPr>
        <a:xfrm>
          <a:off x="0" y="0"/>
          <a:ext cx="0" cy="0"/>
          <a:chOff x="0" y="0"/>
          <a:chExt cx="0" cy="0"/>
        </a:xfrm>
      </p:grpSpPr>
      <p:sp>
        <p:nvSpPr>
          <p:cNvPr id="1395" name="Google Shape;1395;p4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4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4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4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47"/>
          <p:cNvSpPr txBox="1">
            <a:spLocks noGrp="1"/>
          </p:cNvSpPr>
          <p:nvPr>
            <p:ph type="title"/>
          </p:nvPr>
        </p:nvSpPr>
        <p:spPr>
          <a:xfrm>
            <a:off x="1541075" y="530135"/>
            <a:ext cx="64746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rPr>
              <a:t>前端架构风格</a:t>
            </a:r>
            <a:r>
              <a:rPr lang="en-US" altLang="zh-CN">
                <a:ea typeface="宋体" panose="02010600030101010101" pitchFamily="2" charset="-122"/>
              </a:rPr>
              <a:t>----MVC</a:t>
            </a:r>
            <a:endParaRPr lang="en-US" altLang="zh-CN">
              <a:ea typeface="宋体" panose="02010600030101010101" pitchFamily="2" charset="-122"/>
            </a:endParaRPr>
          </a:p>
        </p:txBody>
      </p:sp>
      <p:sp>
        <p:nvSpPr>
          <p:cNvPr id="1401" name="Google Shape;1401;p47">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47">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47">
            <a:hlinkClick r:id="rId2"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47">
            <a:hlinkClick r:id="rId2"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7">
            <a:hlinkClick r:id="rId2"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7">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407" name="Google Shape;1407;p47">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408" name="Google Shape;1408;p47">
            <a:hlinkClick r:id="rId2"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409" name="Google Shape;1409;p47">
            <a:hlinkClick r:id="rId2"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410" name="Google Shape;1410;p47">
            <a:hlinkClick r:id="rId2"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411" name="Google Shape;1411;p47"/>
          <p:cNvGrpSpPr/>
          <p:nvPr/>
        </p:nvGrpSpPr>
        <p:grpSpPr>
          <a:xfrm>
            <a:off x="6935171" y="696541"/>
            <a:ext cx="195284" cy="195284"/>
            <a:chOff x="5660400" y="238125"/>
            <a:chExt cx="481825" cy="481825"/>
          </a:xfrm>
        </p:grpSpPr>
        <p:sp>
          <p:nvSpPr>
            <p:cNvPr id="1412" name="Google Shape;1412;p4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3" name="Google Shape;1413;p4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14" name="Google Shape;1414;p47">
            <a:hlinkClick r:id="rId3"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47">
            <a:hlinkClick r:id="rId4"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4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4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1249;p45">
            <a:hlinkClick r:id="rId5" action="ppaction://hlinksldjump"/>
          </p:cNvPr>
          <p:cNvSpPr txBox="1">
            <a:spLocks noGrp="1"/>
          </p:cNvSpPr>
          <p:nvPr/>
        </p:nvSpPr>
        <p:spPr>
          <a:xfrm>
            <a:off x="1069340" y="1369695"/>
            <a:ext cx="6923405" cy="177927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en-US" altLang="zh-CN">
                <a:ea typeface="宋体" panose="02010600030101010101" pitchFamily="2" charset="-122"/>
              </a:rPr>
              <a:t>A、MVC模式实现了多个视图与一个模型相对应的共性，大大提高了代码的可重性;</a:t>
            </a:r>
            <a:endParaRPr lang="en-US" altLang="zh-CN">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B、MVC模式具有良好的移植性，可以增强代码的使用性;</a:t>
            </a:r>
            <a:endParaRPr lang="en-US" altLang="zh-CN">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C、MVC模式使三个模块相互独立，改变其中一个不会影响其他两个模块；反过来，当功能需求发生变化时，只需要改变其中一个部分就能满足要求；故依据这种模式能够构建良好的松耦合性的组件</a:t>
            </a:r>
            <a:endParaRPr lang="en-US" altLang="zh-CN">
              <a:ea typeface="宋体" panose="02010600030101010101" pitchFamily="2" charset="-122"/>
            </a:endParaRPr>
          </a:p>
        </p:txBody>
      </p:sp>
      <p:sp>
        <p:nvSpPr>
          <p:cNvPr id="2" name="Google Shape;1248;p45">
            <a:hlinkClick r:id="rId5" action="ppaction://hlinksldjump"/>
          </p:cNvPr>
          <p:cNvSpPr txBox="1">
            <a:spLocks noGrp="1"/>
          </p:cNvSpPr>
          <p:nvPr/>
        </p:nvSpPr>
        <p:spPr>
          <a:xfrm>
            <a:off x="955675" y="1130300"/>
            <a:ext cx="1210310" cy="3886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8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9pPr>
          </a:lstStyle>
          <a:p>
            <a:pPr marL="0" lvl="0" indent="0" algn="ctr" rtl="0">
              <a:spcBef>
                <a:spcPts val="0"/>
              </a:spcBef>
              <a:spcAft>
                <a:spcPts val="0"/>
              </a:spcAft>
              <a:buNone/>
            </a:pPr>
            <a:r>
              <a:rPr lang="zh-CN" altLang="en-US">
                <a:solidFill>
                  <a:srgbClr val="FF0000"/>
                </a:solidFill>
                <a:ea typeface="宋体" panose="02010600030101010101" pitchFamily="2" charset="-122"/>
              </a:rPr>
              <a:t>优点</a:t>
            </a:r>
            <a:endParaRPr lang="zh-CN" altLang="en-US">
              <a:solidFill>
                <a:srgbClr val="FF0000"/>
              </a:solidFill>
              <a:ea typeface="宋体" panose="02010600030101010101" pitchFamily="2" charset="-122"/>
            </a:endParaRPr>
          </a:p>
        </p:txBody>
      </p:sp>
      <p:sp>
        <p:nvSpPr>
          <p:cNvPr id="5" name="Google Shape;1248;p45">
            <a:hlinkClick r:id="rId5" action="ppaction://hlinksldjump"/>
          </p:cNvPr>
          <p:cNvSpPr txBox="1">
            <a:spLocks noGrp="1"/>
          </p:cNvSpPr>
          <p:nvPr/>
        </p:nvSpPr>
        <p:spPr>
          <a:xfrm>
            <a:off x="955675" y="3034665"/>
            <a:ext cx="1210310" cy="3886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8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9pPr>
          </a:lstStyle>
          <a:p>
            <a:pPr marL="0" lvl="0" indent="0" algn="ctr" rtl="0">
              <a:spcBef>
                <a:spcPts val="0"/>
              </a:spcBef>
              <a:spcAft>
                <a:spcPts val="0"/>
              </a:spcAft>
              <a:buNone/>
            </a:pPr>
            <a:r>
              <a:rPr lang="zh-CN" altLang="en-US">
                <a:solidFill>
                  <a:srgbClr val="FF0000"/>
                </a:solidFill>
                <a:ea typeface="宋体" panose="02010600030101010101" pitchFamily="2" charset="-122"/>
              </a:rPr>
              <a:t>缺点</a:t>
            </a:r>
            <a:endParaRPr lang="zh-CN" altLang="en-US">
              <a:solidFill>
                <a:srgbClr val="FF0000"/>
              </a:solidFill>
              <a:ea typeface="宋体" panose="02010600030101010101" pitchFamily="2" charset="-122"/>
            </a:endParaRPr>
          </a:p>
        </p:txBody>
      </p:sp>
      <p:sp>
        <p:nvSpPr>
          <p:cNvPr id="6" name="Google Shape;1249;p45">
            <a:hlinkClick r:id="rId5" action="ppaction://hlinksldjump"/>
          </p:cNvPr>
          <p:cNvSpPr txBox="1">
            <a:spLocks noGrp="1"/>
          </p:cNvSpPr>
          <p:nvPr/>
        </p:nvSpPr>
        <p:spPr>
          <a:xfrm>
            <a:off x="1069340" y="3317240"/>
            <a:ext cx="6923405" cy="172466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en-US" altLang="zh-CN">
                <a:ea typeface="宋体" panose="02010600030101010101" pitchFamily="2" charset="-122"/>
              </a:rPr>
              <a:t>A、MVC模式会增加系统设计和运行的复杂性；对于简单页面，将三个模块分离可能反而会增加结构的复杂性，降低运行效率；</a:t>
            </a:r>
            <a:endParaRPr lang="en-US" altLang="zh-CN">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B、MVC模式会因为视图与控制器连接过去紧密，而妨碍两者的独立重用</a:t>
            </a:r>
            <a:endParaRPr lang="en-US" altLang="zh-CN">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C、MVC模式会导致视图模块对模型数据的低效率访问；依据不同的接口类型，视图可能需要多次调用才能获得足够的显示数据，同时可能会经常访问一些未变化的数据，从而导致访问的效率比较低下，也将会降低整个系统的性能；</a:t>
            </a:r>
            <a:endParaRPr lang="en-US" altLang="zh-CN">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393"/>
        <p:cNvGrpSpPr/>
        <p:nvPr/>
      </p:nvGrpSpPr>
      <p:grpSpPr>
        <a:xfrm>
          <a:off x="0" y="0"/>
          <a:ext cx="0" cy="0"/>
          <a:chOff x="0" y="0"/>
          <a:chExt cx="0" cy="0"/>
        </a:xfrm>
      </p:grpSpPr>
      <p:sp>
        <p:nvSpPr>
          <p:cNvPr id="1395" name="Google Shape;1395;p4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4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4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4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47"/>
          <p:cNvSpPr txBox="1">
            <a:spLocks noGrp="1"/>
          </p:cNvSpPr>
          <p:nvPr>
            <p:ph type="title"/>
          </p:nvPr>
        </p:nvSpPr>
        <p:spPr>
          <a:xfrm>
            <a:off x="1541075" y="530135"/>
            <a:ext cx="64746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rPr>
              <a:t>后端架构风格</a:t>
            </a:r>
            <a:r>
              <a:rPr lang="en-US" altLang="zh-CN">
                <a:ea typeface="宋体" panose="02010600030101010101" pitchFamily="2" charset="-122"/>
              </a:rPr>
              <a:t>----无服务器架构</a:t>
            </a:r>
            <a:endParaRPr lang="en-US" altLang="zh-CN">
              <a:ea typeface="宋体" panose="02010600030101010101" pitchFamily="2" charset="-122"/>
            </a:endParaRPr>
          </a:p>
        </p:txBody>
      </p:sp>
      <p:sp>
        <p:nvSpPr>
          <p:cNvPr id="1401" name="Google Shape;1401;p47">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47">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47">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47">
            <a:hlinkClick r:id="rId2"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7">
            <a:hlinkClick r:id="rId2"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7">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407" name="Google Shape;1407;p47">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408" name="Google Shape;1408;p47">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409" name="Google Shape;1409;p47">
            <a:hlinkClick r:id="rId2"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410" name="Google Shape;1410;p47">
            <a:hlinkClick r:id="rId2"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411" name="Google Shape;1411;p47"/>
          <p:cNvGrpSpPr/>
          <p:nvPr/>
        </p:nvGrpSpPr>
        <p:grpSpPr>
          <a:xfrm>
            <a:off x="6935171" y="696541"/>
            <a:ext cx="195284" cy="195284"/>
            <a:chOff x="5660400" y="238125"/>
            <a:chExt cx="481825" cy="481825"/>
          </a:xfrm>
        </p:grpSpPr>
        <p:sp>
          <p:nvSpPr>
            <p:cNvPr id="1412" name="Google Shape;1412;p4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3" name="Google Shape;1413;p4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14" name="Google Shape;1414;p47">
            <a:hlinkClick r:id="rId4"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47">
            <a:hlinkClick r:id="rId5"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4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4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Google Shape;1249;p45">
            <a:hlinkClick r:id="rId6" action="ppaction://hlinksldjump"/>
          </p:cNvPr>
          <p:cNvSpPr txBox="1">
            <a:spLocks noGrp="1"/>
          </p:cNvSpPr>
          <p:nvPr/>
        </p:nvSpPr>
        <p:spPr>
          <a:xfrm>
            <a:off x="1069340" y="1182370"/>
            <a:ext cx="6923405" cy="149923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en-US" altLang="zh-CN">
                <a:ea typeface="宋体" panose="02010600030101010101" pitchFamily="2" charset="-122"/>
              </a:rPr>
              <a:t>即应用的架构是由一大堆第三方 API 来组织的。一切状态和逻辑都由这些服务提供方来管理；前后端的通信以 API 调用为主，而所需的服务不再由服务端应用开发工程师和运维工程师来维护，只需要调用提供服务的第三方 API 就可以完成相应的功能。例如我们使用的云上的数据库服务、微信用户认证服务、地图导航相关功能等服务。</a:t>
            </a:r>
            <a:endParaRPr lang="en-US" altLang="zh-CN">
              <a:ea typeface="宋体" panose="02010600030101010101" pitchFamily="2" charset="-122"/>
            </a:endParaRPr>
          </a:p>
        </p:txBody>
      </p:sp>
      <p:sp>
        <p:nvSpPr>
          <p:cNvPr id="4" name="Google Shape;1248;p45">
            <a:hlinkClick r:id="rId6" action="ppaction://hlinksldjump"/>
          </p:cNvPr>
          <p:cNvSpPr txBox="1">
            <a:spLocks noGrp="1"/>
          </p:cNvSpPr>
          <p:nvPr/>
        </p:nvSpPr>
        <p:spPr>
          <a:xfrm>
            <a:off x="1069340" y="3219450"/>
            <a:ext cx="815340" cy="3886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8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9pPr>
          </a:lstStyle>
          <a:p>
            <a:pPr marL="0" lvl="0" indent="0" algn="ctr" rtl="0">
              <a:spcBef>
                <a:spcPts val="0"/>
              </a:spcBef>
              <a:spcAft>
                <a:spcPts val="0"/>
              </a:spcAft>
              <a:buNone/>
            </a:pPr>
            <a:r>
              <a:rPr lang="zh-CN" altLang="en-US">
                <a:solidFill>
                  <a:srgbClr val="FF0000"/>
                </a:solidFill>
                <a:ea typeface="宋体" panose="02010600030101010101" pitchFamily="2" charset="-122"/>
              </a:rPr>
              <a:t>优点</a:t>
            </a:r>
            <a:endParaRPr lang="zh-CN" altLang="en-US">
              <a:solidFill>
                <a:srgbClr val="FF0000"/>
              </a:solidFill>
              <a:ea typeface="宋体" panose="02010600030101010101" pitchFamily="2" charset="-122"/>
            </a:endParaRPr>
          </a:p>
        </p:txBody>
      </p:sp>
      <p:sp>
        <p:nvSpPr>
          <p:cNvPr id="7" name="Google Shape;1249;p45">
            <a:hlinkClick r:id="rId6" action="ppaction://hlinksldjump"/>
          </p:cNvPr>
          <p:cNvSpPr txBox="1">
            <a:spLocks noGrp="1"/>
          </p:cNvSpPr>
          <p:nvPr/>
        </p:nvSpPr>
        <p:spPr>
          <a:xfrm>
            <a:off x="1884680" y="3157855"/>
            <a:ext cx="4055110" cy="51181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低运营成本、高度可扩展性、低开发成本</a:t>
            </a:r>
            <a:endParaRPr lang="zh-CN" altLang="en-US">
              <a:ea typeface="宋体" panose="02010600030101010101" pitchFamily="2" charset="-122"/>
            </a:endParaRPr>
          </a:p>
        </p:txBody>
      </p:sp>
      <p:sp>
        <p:nvSpPr>
          <p:cNvPr id="8" name="Google Shape;1248;p45">
            <a:hlinkClick r:id="rId6" action="ppaction://hlinksldjump"/>
          </p:cNvPr>
          <p:cNvSpPr txBox="1">
            <a:spLocks noGrp="1"/>
          </p:cNvSpPr>
          <p:nvPr/>
        </p:nvSpPr>
        <p:spPr>
          <a:xfrm>
            <a:off x="1069340" y="3763645"/>
            <a:ext cx="815340" cy="3886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8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9pPr>
          </a:lstStyle>
          <a:p>
            <a:pPr marL="0" lvl="0" indent="0" algn="ctr" rtl="0">
              <a:spcBef>
                <a:spcPts val="0"/>
              </a:spcBef>
              <a:spcAft>
                <a:spcPts val="0"/>
              </a:spcAft>
              <a:buNone/>
            </a:pPr>
            <a:r>
              <a:rPr lang="zh-CN" altLang="en-US">
                <a:solidFill>
                  <a:srgbClr val="FF0000"/>
                </a:solidFill>
                <a:ea typeface="宋体" panose="02010600030101010101" pitchFamily="2" charset="-122"/>
              </a:rPr>
              <a:t>缺点</a:t>
            </a:r>
            <a:endParaRPr lang="zh-CN" altLang="en-US">
              <a:solidFill>
                <a:srgbClr val="FF0000"/>
              </a:solidFill>
              <a:ea typeface="宋体" panose="02010600030101010101" pitchFamily="2" charset="-122"/>
            </a:endParaRPr>
          </a:p>
        </p:txBody>
      </p:sp>
      <p:sp>
        <p:nvSpPr>
          <p:cNvPr id="9" name="Google Shape;1249;p45">
            <a:hlinkClick r:id="rId6" action="ppaction://hlinksldjump"/>
          </p:cNvPr>
          <p:cNvSpPr txBox="1">
            <a:spLocks noGrp="1"/>
          </p:cNvSpPr>
          <p:nvPr/>
        </p:nvSpPr>
        <p:spPr>
          <a:xfrm>
            <a:off x="1884680" y="3703955"/>
            <a:ext cx="5203190" cy="51181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启用服务慢延迟高、水平可伸缩性差、程序复杂性增加</a:t>
            </a:r>
            <a:endParaRPr lang="zh-CN" altLang="en-US">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393"/>
        <p:cNvGrpSpPr/>
        <p:nvPr/>
      </p:nvGrpSpPr>
      <p:grpSpPr>
        <a:xfrm>
          <a:off x="0" y="0"/>
          <a:ext cx="0" cy="0"/>
          <a:chOff x="0" y="0"/>
          <a:chExt cx="0" cy="0"/>
        </a:xfrm>
      </p:grpSpPr>
      <p:sp>
        <p:nvSpPr>
          <p:cNvPr id="1395" name="Google Shape;1395;p4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4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4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4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47"/>
          <p:cNvSpPr txBox="1">
            <a:spLocks noGrp="1"/>
          </p:cNvSpPr>
          <p:nvPr>
            <p:ph type="title"/>
          </p:nvPr>
        </p:nvSpPr>
        <p:spPr>
          <a:xfrm>
            <a:off x="1541075" y="530135"/>
            <a:ext cx="64746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ea typeface="宋体" panose="02010600030101010101" pitchFamily="2" charset="-122"/>
              </a:rPr>
              <a:t>Design Patterns</a:t>
            </a:r>
            <a:endParaRPr lang="en-US">
              <a:ea typeface="宋体" panose="02010600030101010101" pitchFamily="2" charset="-122"/>
            </a:endParaRPr>
          </a:p>
        </p:txBody>
      </p:sp>
      <p:sp>
        <p:nvSpPr>
          <p:cNvPr id="1401" name="Google Shape;1401;p47">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47">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47">
            <a:hlinkClick r:id="rId2"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47">
            <a:hlinkClick r:id="rId2"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7">
            <a:hlinkClick r:id="rId2"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7">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407" name="Google Shape;1407;p47">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408" name="Google Shape;1408;p47">
            <a:hlinkClick r:id="rId2"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409" name="Google Shape;1409;p47">
            <a:hlinkClick r:id="rId2"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410" name="Google Shape;1410;p47">
            <a:hlinkClick r:id="rId2"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411" name="Google Shape;1411;p47"/>
          <p:cNvGrpSpPr/>
          <p:nvPr/>
        </p:nvGrpSpPr>
        <p:grpSpPr>
          <a:xfrm>
            <a:off x="6935171" y="696541"/>
            <a:ext cx="195284" cy="195284"/>
            <a:chOff x="5660400" y="238125"/>
            <a:chExt cx="481825" cy="481825"/>
          </a:xfrm>
        </p:grpSpPr>
        <p:sp>
          <p:nvSpPr>
            <p:cNvPr id="1412" name="Google Shape;1412;p4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3" name="Google Shape;1413;p4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14" name="Google Shape;1414;p47">
            <a:hlinkClick r:id="rId3"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47">
            <a:hlinkClick r:id="rId4"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4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4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40">
            <a:hlinkClick r:id="rId5" action="ppaction://hlinksldjump"/>
          </p:cNvPr>
          <p:cNvSpPr/>
          <p:nvPr/>
        </p:nvSpPr>
        <p:spPr>
          <a:xfrm>
            <a:off x="729158" y="1130349"/>
            <a:ext cx="1488900" cy="388500"/>
          </a:xfrm>
          <a:prstGeom prst="roundRect">
            <a:avLst>
              <a:gd name="adj" fmla="val 47169"/>
            </a:avLst>
          </a:prstGeom>
          <a:solidFill>
            <a:srgbClr val="FF0000"/>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en-US" altLang="zh-CN" sz="1800" b="1">
                <a:solidFill>
                  <a:schemeClr val="lt1"/>
                </a:solidFill>
                <a:latin typeface="Ubuntu" panose="020B0504030602030204"/>
                <a:ea typeface="宋体" panose="02010600030101010101" pitchFamily="2" charset="-122"/>
                <a:cs typeface="Ubuntu" panose="020B0504030602030204"/>
                <a:sym typeface="Ubuntu" panose="020B0504030602030204"/>
              </a:rPr>
              <a:t>UML</a:t>
            </a:r>
            <a:r>
              <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rPr>
              <a:t>部署图</a:t>
            </a:r>
            <a:endPar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endParaRPr>
          </a:p>
        </p:txBody>
      </p:sp>
      <p:pic>
        <p:nvPicPr>
          <p:cNvPr id="5" name="图片 4"/>
          <p:cNvPicPr>
            <a:picLocks noChangeAspect="1"/>
          </p:cNvPicPr>
          <p:nvPr/>
        </p:nvPicPr>
        <p:blipFill>
          <a:blip r:embed="rId6"/>
          <a:stretch>
            <a:fillRect/>
          </a:stretch>
        </p:blipFill>
        <p:spPr>
          <a:xfrm>
            <a:off x="2352675" y="1113155"/>
            <a:ext cx="5836920" cy="37896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393"/>
        <p:cNvGrpSpPr/>
        <p:nvPr/>
      </p:nvGrpSpPr>
      <p:grpSpPr>
        <a:xfrm>
          <a:off x="0" y="0"/>
          <a:ext cx="0" cy="0"/>
          <a:chOff x="0" y="0"/>
          <a:chExt cx="0" cy="0"/>
        </a:xfrm>
      </p:grpSpPr>
      <p:sp>
        <p:nvSpPr>
          <p:cNvPr id="1395" name="Google Shape;1395;p4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4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4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4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47"/>
          <p:cNvSpPr txBox="1">
            <a:spLocks noGrp="1"/>
          </p:cNvSpPr>
          <p:nvPr>
            <p:ph type="title"/>
          </p:nvPr>
        </p:nvSpPr>
        <p:spPr>
          <a:xfrm>
            <a:off x="1541075" y="530135"/>
            <a:ext cx="64746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ea typeface="宋体" panose="02010600030101010101" pitchFamily="2" charset="-122"/>
              </a:rPr>
              <a:t>Design Patterns</a:t>
            </a:r>
            <a:endParaRPr lang="en-US">
              <a:ea typeface="宋体" panose="02010600030101010101" pitchFamily="2" charset="-122"/>
            </a:endParaRPr>
          </a:p>
        </p:txBody>
      </p:sp>
      <p:sp>
        <p:nvSpPr>
          <p:cNvPr id="1401" name="Google Shape;1401;p47">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47">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47">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47">
            <a:hlinkClick r:id="rId4"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7">
            <a:hlinkClick r:id="rId2"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7">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407" name="Google Shape;1407;p47">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408" name="Google Shape;1408;p47">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409" name="Google Shape;1409;p47">
            <a:hlinkClick r:id="rId2"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410" name="Google Shape;1410;p47">
            <a:hlinkClick r:id="rId4"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411" name="Google Shape;1411;p47"/>
          <p:cNvGrpSpPr/>
          <p:nvPr/>
        </p:nvGrpSpPr>
        <p:grpSpPr>
          <a:xfrm>
            <a:off x="6935171" y="696541"/>
            <a:ext cx="195284" cy="195284"/>
            <a:chOff x="5660400" y="238125"/>
            <a:chExt cx="481825" cy="481825"/>
          </a:xfrm>
        </p:grpSpPr>
        <p:sp>
          <p:nvSpPr>
            <p:cNvPr id="1412" name="Google Shape;1412;p4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3" name="Google Shape;1413;p4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14" name="Google Shape;1414;p47">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47">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4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4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40">
            <a:hlinkClick r:id="rId7" action="ppaction://hlinksldjump"/>
          </p:cNvPr>
          <p:cNvSpPr/>
          <p:nvPr/>
        </p:nvSpPr>
        <p:spPr>
          <a:xfrm>
            <a:off x="729158" y="1130349"/>
            <a:ext cx="1488900" cy="388500"/>
          </a:xfrm>
          <a:prstGeom prst="roundRect">
            <a:avLst>
              <a:gd name="adj" fmla="val 47169"/>
            </a:avLst>
          </a:prstGeom>
          <a:solidFill>
            <a:srgbClr val="FF0000"/>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en-US" altLang="zh-CN" sz="1800" b="1">
                <a:solidFill>
                  <a:schemeClr val="lt1"/>
                </a:solidFill>
                <a:latin typeface="Ubuntu" panose="020B0504030602030204"/>
                <a:ea typeface="宋体" panose="02010600030101010101" pitchFamily="2" charset="-122"/>
                <a:cs typeface="Ubuntu" panose="020B0504030602030204"/>
                <a:sym typeface="Ubuntu" panose="020B0504030602030204"/>
              </a:rPr>
              <a:t>UML</a:t>
            </a:r>
            <a:r>
              <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rPr>
              <a:t>用例图</a:t>
            </a:r>
            <a:endPar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endParaRPr>
          </a:p>
        </p:txBody>
      </p:sp>
      <p:pic>
        <p:nvPicPr>
          <p:cNvPr id="2" name="图片 1"/>
          <p:cNvPicPr>
            <a:picLocks noChangeAspect="1"/>
          </p:cNvPicPr>
          <p:nvPr/>
        </p:nvPicPr>
        <p:blipFill>
          <a:blip r:embed="rId8"/>
          <a:stretch>
            <a:fillRect/>
          </a:stretch>
        </p:blipFill>
        <p:spPr>
          <a:xfrm>
            <a:off x="2318385" y="1113155"/>
            <a:ext cx="5871210" cy="36995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393"/>
        <p:cNvGrpSpPr/>
        <p:nvPr/>
      </p:nvGrpSpPr>
      <p:grpSpPr>
        <a:xfrm>
          <a:off x="0" y="0"/>
          <a:ext cx="0" cy="0"/>
          <a:chOff x="0" y="0"/>
          <a:chExt cx="0" cy="0"/>
        </a:xfrm>
      </p:grpSpPr>
      <p:sp>
        <p:nvSpPr>
          <p:cNvPr id="1395" name="Google Shape;1395;p4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4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4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4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47"/>
          <p:cNvSpPr txBox="1">
            <a:spLocks noGrp="1"/>
          </p:cNvSpPr>
          <p:nvPr>
            <p:ph type="title"/>
          </p:nvPr>
        </p:nvSpPr>
        <p:spPr>
          <a:xfrm>
            <a:off x="1541075" y="530135"/>
            <a:ext cx="64746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ea typeface="宋体" panose="02010600030101010101" pitchFamily="2" charset="-122"/>
              </a:rPr>
              <a:t>创建型</a:t>
            </a:r>
            <a:r>
              <a:rPr lang="en-US" altLang="zh-CN">
                <a:ea typeface="宋体" panose="02010600030101010101" pitchFamily="2" charset="-122"/>
              </a:rPr>
              <a:t>---</a:t>
            </a:r>
            <a:r>
              <a:rPr lang="zh-CN" altLang="en-US">
                <a:ea typeface="宋体" panose="02010600030101010101" pitchFamily="2" charset="-122"/>
              </a:rPr>
              <a:t>简单工厂模式</a:t>
            </a:r>
            <a:endParaRPr lang="zh-CN" altLang="en-US">
              <a:ea typeface="宋体" panose="02010600030101010101" pitchFamily="2" charset="-122"/>
            </a:endParaRPr>
          </a:p>
        </p:txBody>
      </p:sp>
      <p:sp>
        <p:nvSpPr>
          <p:cNvPr id="1401" name="Google Shape;1401;p47">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47">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47">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47">
            <a:hlinkClick r:id="rId2"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7">
            <a:hlinkClick r:id="rId4"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7">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407" name="Google Shape;1407;p47">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408" name="Google Shape;1408;p47">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409" name="Google Shape;1409;p47">
            <a:hlinkClick r:id="rId4"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410" name="Google Shape;1410;p47">
            <a:hlinkClick r:id="rId2"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411" name="Google Shape;1411;p47"/>
          <p:cNvGrpSpPr/>
          <p:nvPr/>
        </p:nvGrpSpPr>
        <p:grpSpPr>
          <a:xfrm>
            <a:off x="6935171" y="696541"/>
            <a:ext cx="195284" cy="195284"/>
            <a:chOff x="5660400" y="238125"/>
            <a:chExt cx="481825" cy="481825"/>
          </a:xfrm>
        </p:grpSpPr>
        <p:sp>
          <p:nvSpPr>
            <p:cNvPr id="1412" name="Google Shape;1412;p4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3" name="Google Shape;1413;p4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14" name="Google Shape;1414;p47">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47">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4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4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 name="图片 5" descr="工厂模式"/>
          <p:cNvPicPr>
            <a:picLocks noChangeAspect="1"/>
          </p:cNvPicPr>
          <p:nvPr/>
        </p:nvPicPr>
        <p:blipFill>
          <a:blip r:embed="rId7"/>
          <a:srcRect l="5360" t="9545" r="6835" b="12007"/>
          <a:stretch>
            <a:fillRect/>
          </a:stretch>
        </p:blipFill>
        <p:spPr>
          <a:xfrm>
            <a:off x="1460500" y="1261110"/>
            <a:ext cx="5998845" cy="36029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393"/>
        <p:cNvGrpSpPr/>
        <p:nvPr/>
      </p:nvGrpSpPr>
      <p:grpSpPr>
        <a:xfrm>
          <a:off x="0" y="0"/>
          <a:ext cx="0" cy="0"/>
          <a:chOff x="0" y="0"/>
          <a:chExt cx="0" cy="0"/>
        </a:xfrm>
      </p:grpSpPr>
      <p:sp>
        <p:nvSpPr>
          <p:cNvPr id="1395" name="Google Shape;1395;p4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4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4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4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47"/>
          <p:cNvSpPr txBox="1">
            <a:spLocks noGrp="1"/>
          </p:cNvSpPr>
          <p:nvPr>
            <p:ph type="title"/>
          </p:nvPr>
        </p:nvSpPr>
        <p:spPr>
          <a:xfrm>
            <a:off x="1541075" y="530135"/>
            <a:ext cx="64746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ea typeface="宋体" panose="02010600030101010101" pitchFamily="2" charset="-122"/>
              </a:rPr>
              <a:t>创建型</a:t>
            </a:r>
            <a:r>
              <a:rPr lang="en-US" altLang="zh-CN">
                <a:ea typeface="宋体" panose="02010600030101010101" pitchFamily="2" charset="-122"/>
              </a:rPr>
              <a:t>---</a:t>
            </a:r>
            <a:r>
              <a:rPr lang="zh-CN" altLang="en-US">
                <a:ea typeface="宋体" panose="02010600030101010101" pitchFamily="2" charset="-122"/>
              </a:rPr>
              <a:t>简单工厂模式</a:t>
            </a:r>
            <a:endParaRPr lang="zh-CN" altLang="en-US">
              <a:ea typeface="宋体" panose="02010600030101010101" pitchFamily="2" charset="-122"/>
            </a:endParaRPr>
          </a:p>
        </p:txBody>
      </p:sp>
      <p:sp>
        <p:nvSpPr>
          <p:cNvPr id="1401" name="Google Shape;1401;p47">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47">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47">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47">
            <a:hlinkClick r:id="rId2"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7">
            <a:hlinkClick r:id="rId4"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7">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407" name="Google Shape;1407;p47">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408" name="Google Shape;1408;p47">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409" name="Google Shape;1409;p47">
            <a:hlinkClick r:id="rId4"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410" name="Google Shape;1410;p47">
            <a:hlinkClick r:id="rId2"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411" name="Google Shape;1411;p47"/>
          <p:cNvGrpSpPr/>
          <p:nvPr/>
        </p:nvGrpSpPr>
        <p:grpSpPr>
          <a:xfrm>
            <a:off x="6935171" y="696541"/>
            <a:ext cx="195284" cy="195284"/>
            <a:chOff x="5660400" y="238125"/>
            <a:chExt cx="481825" cy="481825"/>
          </a:xfrm>
        </p:grpSpPr>
        <p:sp>
          <p:nvSpPr>
            <p:cNvPr id="1412" name="Google Shape;1412;p4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3" name="Google Shape;1413;p4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14" name="Google Shape;1414;p47">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47">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4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4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40">
            <a:hlinkClick r:id="rId7" action="ppaction://hlinksldjump"/>
          </p:cNvPr>
          <p:cNvSpPr/>
          <p:nvPr/>
        </p:nvSpPr>
        <p:spPr>
          <a:xfrm>
            <a:off x="880745" y="1130300"/>
            <a:ext cx="941705" cy="388620"/>
          </a:xfrm>
          <a:prstGeom prst="roundRect">
            <a:avLst>
              <a:gd name="adj" fmla="val 47169"/>
            </a:avLst>
          </a:prstGeom>
          <a:solidFill>
            <a:srgbClr val="FF0000"/>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rPr>
              <a:t>分析</a:t>
            </a:r>
            <a:endPar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endParaRPr>
          </a:p>
        </p:txBody>
      </p:sp>
      <p:sp>
        <p:nvSpPr>
          <p:cNvPr id="2" name="Google Shape;780;p40">
            <a:hlinkClick r:id="rId7" action="ppaction://hlinksldjump"/>
          </p:cNvPr>
          <p:cNvSpPr/>
          <p:nvPr/>
        </p:nvSpPr>
        <p:spPr>
          <a:xfrm>
            <a:off x="880745" y="3246120"/>
            <a:ext cx="941705" cy="388620"/>
          </a:xfrm>
          <a:prstGeom prst="roundRect">
            <a:avLst>
              <a:gd name="adj" fmla="val 47169"/>
            </a:avLst>
          </a:prstGeom>
          <a:solidFill>
            <a:srgbClr val="FFC000"/>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rPr>
              <a:t>优点</a:t>
            </a:r>
            <a:endPar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endParaRPr>
          </a:p>
        </p:txBody>
      </p:sp>
      <p:sp>
        <p:nvSpPr>
          <p:cNvPr id="3" name="Google Shape;780;p40">
            <a:hlinkClick r:id="rId7" action="ppaction://hlinksldjump"/>
          </p:cNvPr>
          <p:cNvSpPr/>
          <p:nvPr/>
        </p:nvSpPr>
        <p:spPr>
          <a:xfrm>
            <a:off x="880745" y="4255135"/>
            <a:ext cx="941705" cy="388620"/>
          </a:xfrm>
          <a:prstGeom prst="roundRect">
            <a:avLst>
              <a:gd name="adj" fmla="val 47169"/>
            </a:avLst>
          </a:prstGeom>
          <a:solidFill>
            <a:srgbClr val="00B050"/>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rPr>
              <a:t>缺点</a:t>
            </a:r>
            <a:endPar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endParaRPr>
          </a:p>
        </p:txBody>
      </p:sp>
      <p:sp>
        <p:nvSpPr>
          <p:cNvPr id="7" name="Google Shape;1249;p45">
            <a:hlinkClick r:id="rId8" action="ppaction://hlinksldjump"/>
          </p:cNvPr>
          <p:cNvSpPr txBox="1">
            <a:spLocks noGrp="1"/>
          </p:cNvSpPr>
          <p:nvPr/>
        </p:nvSpPr>
        <p:spPr>
          <a:xfrm>
            <a:off x="2154555" y="1040765"/>
            <a:ext cx="6092825" cy="21158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定义一个创建对象的接口，让子类自己选择需要实例化哪一个工厂类，创建实例的任务放到子类里去完成，这样的设计模式即为工厂模式。</a:t>
            </a:r>
            <a:endParaRPr lang="zh-CN" altLang="en-US">
              <a:ea typeface="宋体" panose="02010600030101010101" pitchFamily="2" charset="-122"/>
            </a:endParaRPr>
          </a:p>
          <a:p>
            <a:pPr marL="0" lvl="0" indent="0" algn="l" rtl="0">
              <a:spcBef>
                <a:spcPts val="0"/>
              </a:spcBef>
              <a:spcAft>
                <a:spcPts val="0"/>
              </a:spcAft>
              <a:buNone/>
            </a:pPr>
            <a:r>
              <a:rPr lang="zh-CN" altLang="en-US">
                <a:ea typeface="宋体" panose="02010600030101010101" pitchFamily="2" charset="-122"/>
              </a:rPr>
              <a:t>由于本例开发的微信小程序的类主要是构造用户类型，而用户类型从根本上说是允许交叉融合的——也就是说以通用用户User为基类的志愿者Volunteer类及求助者help-seeker类是可以同时出现的，即一个用户既可以是志愿者也可以是求助者；因此我们考虑使用简单工厂的设计模式即可完成小程序对类的开发需求。</a:t>
            </a:r>
            <a:endParaRPr lang="zh-CN" altLang="en-US">
              <a:ea typeface="宋体" panose="02010600030101010101" pitchFamily="2" charset="-122"/>
            </a:endParaRPr>
          </a:p>
        </p:txBody>
      </p:sp>
      <p:sp>
        <p:nvSpPr>
          <p:cNvPr id="4" name="Google Shape;1249;p45">
            <a:hlinkClick r:id="rId8" action="ppaction://hlinksldjump"/>
          </p:cNvPr>
          <p:cNvSpPr txBox="1">
            <a:spLocks noGrp="1"/>
          </p:cNvSpPr>
          <p:nvPr/>
        </p:nvSpPr>
        <p:spPr>
          <a:xfrm>
            <a:off x="2154555" y="3220720"/>
            <a:ext cx="6092825" cy="43878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工厂和产品分工明确、无需知道具体产品类名、方便引入配置文件</a:t>
            </a:r>
            <a:endParaRPr lang="zh-CN" altLang="en-US">
              <a:ea typeface="宋体" panose="02010600030101010101" pitchFamily="2" charset="-122"/>
            </a:endParaRPr>
          </a:p>
        </p:txBody>
      </p:sp>
      <p:sp>
        <p:nvSpPr>
          <p:cNvPr id="6" name="Google Shape;1249;p45">
            <a:hlinkClick r:id="rId8" action="ppaction://hlinksldjump"/>
          </p:cNvPr>
          <p:cNvSpPr txBox="1">
            <a:spLocks noGrp="1"/>
          </p:cNvSpPr>
          <p:nvPr/>
        </p:nvSpPr>
        <p:spPr>
          <a:xfrm>
            <a:off x="2154555" y="4204970"/>
            <a:ext cx="6092825" cy="43878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工厂类单一臃肿、增加类的数目、系统扩展困难</a:t>
            </a:r>
            <a:endParaRPr lang="zh-CN" altLang="en-US">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393"/>
        <p:cNvGrpSpPr/>
        <p:nvPr/>
      </p:nvGrpSpPr>
      <p:grpSpPr>
        <a:xfrm>
          <a:off x="0" y="0"/>
          <a:ext cx="0" cy="0"/>
          <a:chOff x="0" y="0"/>
          <a:chExt cx="0" cy="0"/>
        </a:xfrm>
      </p:grpSpPr>
      <p:sp>
        <p:nvSpPr>
          <p:cNvPr id="1395" name="Google Shape;1395;p4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4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4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4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47"/>
          <p:cNvSpPr txBox="1">
            <a:spLocks noGrp="1"/>
          </p:cNvSpPr>
          <p:nvPr>
            <p:ph type="title"/>
          </p:nvPr>
        </p:nvSpPr>
        <p:spPr>
          <a:xfrm>
            <a:off x="1541075" y="530135"/>
            <a:ext cx="64746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ea typeface="宋体" panose="02010600030101010101" pitchFamily="2" charset="-122"/>
              </a:rPr>
              <a:t>结构型</a:t>
            </a:r>
            <a:r>
              <a:rPr lang="en-US" altLang="zh-CN">
                <a:ea typeface="宋体" panose="02010600030101010101" pitchFamily="2" charset="-122"/>
              </a:rPr>
              <a:t>---</a:t>
            </a:r>
            <a:r>
              <a:rPr lang="zh-CN" altLang="en-US">
                <a:ea typeface="宋体" panose="02010600030101010101" pitchFamily="2" charset="-122"/>
              </a:rPr>
              <a:t>适配器</a:t>
            </a:r>
            <a:r>
              <a:rPr lang="zh-CN" altLang="en-US">
                <a:ea typeface="宋体" panose="02010600030101010101" pitchFamily="2" charset="-122"/>
              </a:rPr>
              <a:t>模式</a:t>
            </a:r>
            <a:endParaRPr lang="zh-CN" altLang="en-US">
              <a:ea typeface="宋体" panose="02010600030101010101" pitchFamily="2" charset="-122"/>
            </a:endParaRPr>
          </a:p>
        </p:txBody>
      </p:sp>
      <p:sp>
        <p:nvSpPr>
          <p:cNvPr id="1401" name="Google Shape;1401;p47">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47">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47">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47">
            <a:hlinkClick r:id="rId2"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7">
            <a:hlinkClick r:id="rId4"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7">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407" name="Google Shape;1407;p47">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408" name="Google Shape;1408;p47">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409" name="Google Shape;1409;p47">
            <a:hlinkClick r:id="rId4"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410" name="Google Shape;1410;p47">
            <a:hlinkClick r:id="rId2"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411" name="Google Shape;1411;p47"/>
          <p:cNvGrpSpPr/>
          <p:nvPr/>
        </p:nvGrpSpPr>
        <p:grpSpPr>
          <a:xfrm>
            <a:off x="6935171" y="696541"/>
            <a:ext cx="195284" cy="195284"/>
            <a:chOff x="5660400" y="238125"/>
            <a:chExt cx="481825" cy="481825"/>
          </a:xfrm>
        </p:grpSpPr>
        <p:sp>
          <p:nvSpPr>
            <p:cNvPr id="1412" name="Google Shape;1412;p4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3" name="Google Shape;1413;p4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14" name="Google Shape;1414;p47">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47">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4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4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9" name="图片 9" descr="适配器模式"/>
          <p:cNvPicPr>
            <a:picLocks noChangeAspect="1"/>
          </p:cNvPicPr>
          <p:nvPr/>
        </p:nvPicPr>
        <p:blipFill>
          <a:blip r:embed="rId7"/>
          <a:srcRect l="8156" t="17036" r="32839" b="14634"/>
          <a:stretch>
            <a:fillRect/>
          </a:stretch>
        </p:blipFill>
        <p:spPr>
          <a:xfrm>
            <a:off x="1889760" y="1113155"/>
            <a:ext cx="4878705" cy="36772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393"/>
        <p:cNvGrpSpPr/>
        <p:nvPr/>
      </p:nvGrpSpPr>
      <p:grpSpPr>
        <a:xfrm>
          <a:off x="0" y="0"/>
          <a:ext cx="0" cy="0"/>
          <a:chOff x="0" y="0"/>
          <a:chExt cx="0" cy="0"/>
        </a:xfrm>
      </p:grpSpPr>
      <p:sp>
        <p:nvSpPr>
          <p:cNvPr id="1395" name="Google Shape;1395;p4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4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4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4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47"/>
          <p:cNvSpPr txBox="1">
            <a:spLocks noGrp="1"/>
          </p:cNvSpPr>
          <p:nvPr>
            <p:ph type="title"/>
          </p:nvPr>
        </p:nvSpPr>
        <p:spPr>
          <a:xfrm>
            <a:off x="1541075" y="530135"/>
            <a:ext cx="64746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ea typeface="宋体" panose="02010600030101010101" pitchFamily="2" charset="-122"/>
              </a:rPr>
              <a:t>结构型</a:t>
            </a:r>
            <a:r>
              <a:rPr lang="en-US" altLang="zh-CN">
                <a:ea typeface="宋体" panose="02010600030101010101" pitchFamily="2" charset="-122"/>
              </a:rPr>
              <a:t>---</a:t>
            </a:r>
            <a:r>
              <a:rPr lang="zh-CN" altLang="en-US">
                <a:ea typeface="宋体" panose="02010600030101010101" pitchFamily="2" charset="-122"/>
              </a:rPr>
              <a:t>适配器</a:t>
            </a:r>
            <a:r>
              <a:rPr lang="zh-CN" altLang="en-US">
                <a:ea typeface="宋体" panose="02010600030101010101" pitchFamily="2" charset="-122"/>
              </a:rPr>
              <a:t>模式</a:t>
            </a:r>
            <a:endParaRPr lang="zh-CN" altLang="en-US">
              <a:ea typeface="宋体" panose="02010600030101010101" pitchFamily="2" charset="-122"/>
            </a:endParaRPr>
          </a:p>
        </p:txBody>
      </p:sp>
      <p:sp>
        <p:nvSpPr>
          <p:cNvPr id="1401" name="Google Shape;1401;p47">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47">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47">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47">
            <a:hlinkClick r:id="rId2"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7">
            <a:hlinkClick r:id="rId2"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7">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407" name="Google Shape;1407;p47">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408" name="Google Shape;1408;p47">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409" name="Google Shape;1409;p47">
            <a:hlinkClick r:id="rId2"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410" name="Google Shape;1410;p47">
            <a:hlinkClick r:id="rId2"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411" name="Google Shape;1411;p47"/>
          <p:cNvGrpSpPr/>
          <p:nvPr/>
        </p:nvGrpSpPr>
        <p:grpSpPr>
          <a:xfrm>
            <a:off x="6935171" y="696541"/>
            <a:ext cx="195284" cy="195284"/>
            <a:chOff x="5660400" y="238125"/>
            <a:chExt cx="481825" cy="481825"/>
          </a:xfrm>
        </p:grpSpPr>
        <p:sp>
          <p:nvSpPr>
            <p:cNvPr id="1412" name="Google Shape;1412;p4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3" name="Google Shape;1413;p4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14" name="Google Shape;1414;p47">
            <a:hlinkClick r:id="rId4"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47">
            <a:hlinkClick r:id="rId5"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4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4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40">
            <a:hlinkClick r:id="rId6" action="ppaction://hlinksldjump"/>
          </p:cNvPr>
          <p:cNvSpPr/>
          <p:nvPr/>
        </p:nvSpPr>
        <p:spPr>
          <a:xfrm>
            <a:off x="880745" y="1130300"/>
            <a:ext cx="941705" cy="388620"/>
          </a:xfrm>
          <a:prstGeom prst="roundRect">
            <a:avLst>
              <a:gd name="adj" fmla="val 47169"/>
            </a:avLst>
          </a:prstGeom>
          <a:solidFill>
            <a:srgbClr val="FF0000"/>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rPr>
              <a:t>分析</a:t>
            </a:r>
            <a:endPar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endParaRPr>
          </a:p>
        </p:txBody>
      </p:sp>
      <p:sp>
        <p:nvSpPr>
          <p:cNvPr id="2" name="Google Shape;780;p40">
            <a:hlinkClick r:id="rId6" action="ppaction://hlinksldjump"/>
          </p:cNvPr>
          <p:cNvSpPr/>
          <p:nvPr/>
        </p:nvSpPr>
        <p:spPr>
          <a:xfrm>
            <a:off x="880745" y="3246120"/>
            <a:ext cx="941705" cy="388620"/>
          </a:xfrm>
          <a:prstGeom prst="roundRect">
            <a:avLst>
              <a:gd name="adj" fmla="val 47169"/>
            </a:avLst>
          </a:prstGeom>
          <a:solidFill>
            <a:srgbClr val="FFC000"/>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rPr>
              <a:t>优点</a:t>
            </a:r>
            <a:endPar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endParaRPr>
          </a:p>
        </p:txBody>
      </p:sp>
      <p:sp>
        <p:nvSpPr>
          <p:cNvPr id="3" name="Google Shape;780;p40">
            <a:hlinkClick r:id="rId6" action="ppaction://hlinksldjump"/>
          </p:cNvPr>
          <p:cNvSpPr/>
          <p:nvPr/>
        </p:nvSpPr>
        <p:spPr>
          <a:xfrm>
            <a:off x="880745" y="4255135"/>
            <a:ext cx="941705" cy="388620"/>
          </a:xfrm>
          <a:prstGeom prst="roundRect">
            <a:avLst>
              <a:gd name="adj" fmla="val 47169"/>
            </a:avLst>
          </a:prstGeom>
          <a:solidFill>
            <a:srgbClr val="00B050"/>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rPr>
              <a:t>缺点</a:t>
            </a:r>
            <a:endPar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endParaRPr>
          </a:p>
        </p:txBody>
      </p:sp>
      <p:sp>
        <p:nvSpPr>
          <p:cNvPr id="7" name="Google Shape;1249;p45">
            <a:hlinkClick r:id="rId7" action="ppaction://hlinksldjump"/>
          </p:cNvPr>
          <p:cNvSpPr txBox="1">
            <a:spLocks noGrp="1"/>
          </p:cNvSpPr>
          <p:nvPr/>
        </p:nvSpPr>
        <p:spPr>
          <a:xfrm>
            <a:off x="2154555" y="984250"/>
            <a:ext cx="6092825" cy="151574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适配器模式（Adapter Pattern）：将一个类的接口变换成客户端所期待的另一种接口，从而使原本因接口不匹配而无法在一起工作的两个类能够在一起工作；其又叫做变压器模式，它也是包装模式（Wrapper）的一种，另一种是装饰模式。适配器模式就是把一个接口或类转换成其他的接口或类。</a:t>
            </a:r>
            <a:endParaRPr lang="zh-CN" altLang="en-US">
              <a:ea typeface="宋体" panose="02010600030101010101" pitchFamily="2" charset="-122"/>
            </a:endParaRPr>
          </a:p>
        </p:txBody>
      </p:sp>
      <p:sp>
        <p:nvSpPr>
          <p:cNvPr id="4" name="Google Shape;1249;p45">
            <a:hlinkClick r:id="rId7" action="ppaction://hlinksldjump"/>
          </p:cNvPr>
          <p:cNvSpPr txBox="1">
            <a:spLocks noGrp="1"/>
          </p:cNvSpPr>
          <p:nvPr/>
        </p:nvSpPr>
        <p:spPr>
          <a:xfrm>
            <a:off x="2154555" y="3220720"/>
            <a:ext cx="6092825" cy="43878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提高类的透明性、复用性、灵活性，可以让两个类连接起来</a:t>
            </a:r>
            <a:endParaRPr lang="zh-CN" altLang="en-US">
              <a:ea typeface="宋体" panose="02010600030101010101" pitchFamily="2" charset="-122"/>
            </a:endParaRPr>
          </a:p>
        </p:txBody>
      </p:sp>
      <p:sp>
        <p:nvSpPr>
          <p:cNvPr id="6" name="Google Shape;1249;p45">
            <a:hlinkClick r:id="rId7" action="ppaction://hlinksldjump"/>
          </p:cNvPr>
          <p:cNvSpPr txBox="1">
            <a:spLocks noGrp="1"/>
          </p:cNvSpPr>
          <p:nvPr/>
        </p:nvSpPr>
        <p:spPr>
          <a:xfrm>
            <a:off x="2154555" y="4204970"/>
            <a:ext cx="6092825" cy="43878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减少代码修改存在的风险、注意事项繁多</a:t>
            </a:r>
            <a:endParaRPr lang="zh-CN" altLang="en-US">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48"/>
        <p:cNvGrpSpPr/>
        <p:nvPr/>
      </p:nvGrpSpPr>
      <p:grpSpPr>
        <a:xfrm>
          <a:off x="0" y="0"/>
          <a:ext cx="0" cy="0"/>
          <a:chOff x="0" y="0"/>
          <a:chExt cx="0" cy="0"/>
        </a:xfrm>
      </p:grpSpPr>
      <p:sp>
        <p:nvSpPr>
          <p:cNvPr id="749" name="Google Shape;749;p39"/>
          <p:cNvSpPr txBox="1">
            <a:spLocks noGrp="1"/>
          </p:cNvSpPr>
          <p:nvPr>
            <p:ph type="title"/>
          </p:nvPr>
        </p:nvSpPr>
        <p:spPr>
          <a:xfrm>
            <a:off x="1540300" y="541113"/>
            <a:ext cx="55473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iShare yCare</a:t>
            </a:r>
            <a:endParaRPr lang="en-US" altLang="en-GB"/>
          </a:p>
        </p:txBody>
      </p:sp>
      <p:sp>
        <p:nvSpPr>
          <p:cNvPr id="750" name="Google Shape;750;p39">
            <a:hlinkClick r:id="rId1" action="ppaction://hlinksldjump"/>
          </p:cNvPr>
          <p:cNvSpPr txBox="1">
            <a:spLocks noGrp="1"/>
          </p:cNvSpPr>
          <p:nvPr>
            <p:ph type="subTitle" idx="1"/>
          </p:nvPr>
        </p:nvSpPr>
        <p:spPr>
          <a:xfrm>
            <a:off x="1574275" y="1246575"/>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1. </a:t>
            </a:r>
            <a:r>
              <a:rPr lang="zh-CN" altLang="en-GB">
                <a:ea typeface="宋体" panose="02010600030101010101" pitchFamily="2" charset="-122"/>
              </a:rPr>
              <a:t>Preliminary </a:t>
            </a:r>
            <a:r>
              <a:rPr lang="en-US" altLang="zh-CN">
                <a:ea typeface="宋体" panose="02010600030101010101" pitchFamily="2" charset="-122"/>
              </a:rPr>
              <a:t>P</a:t>
            </a:r>
            <a:r>
              <a:rPr lang="zh-CN" altLang="en-GB">
                <a:ea typeface="宋体" panose="02010600030101010101" pitchFamily="2" charset="-122"/>
              </a:rPr>
              <a:t>reparation</a:t>
            </a:r>
            <a:endParaRPr lang="zh-CN" altLang="en-GB">
              <a:ea typeface="宋体" panose="02010600030101010101" pitchFamily="2" charset="-122"/>
            </a:endParaRPr>
          </a:p>
        </p:txBody>
      </p:sp>
      <p:sp>
        <p:nvSpPr>
          <p:cNvPr id="751" name="Google Shape;751;p39">
            <a:hlinkClick r:id="rId2" action="ppaction://hlinksldjump"/>
          </p:cNvPr>
          <p:cNvSpPr txBox="1">
            <a:spLocks noGrp="1"/>
          </p:cNvSpPr>
          <p:nvPr>
            <p:ph type="subTitle" idx="2"/>
          </p:nvPr>
        </p:nvSpPr>
        <p:spPr>
          <a:xfrm>
            <a:off x="1574275" y="2096223"/>
            <a:ext cx="6246300" cy="30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2. Project Introduction</a:t>
            </a:r>
            <a:endParaRPr lang="en-GB"/>
          </a:p>
        </p:txBody>
      </p:sp>
      <p:sp>
        <p:nvSpPr>
          <p:cNvPr id="752" name="Google Shape;752;p39">
            <a:hlinkClick r:id="rId3" action="ppaction://hlinksldjump"/>
          </p:cNvPr>
          <p:cNvSpPr txBox="1">
            <a:spLocks noGrp="1"/>
          </p:cNvSpPr>
          <p:nvPr>
            <p:ph type="subTitle" idx="3"/>
          </p:nvPr>
        </p:nvSpPr>
        <p:spPr>
          <a:xfrm>
            <a:off x="1574275" y="2936430"/>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3. Difficulty and </a:t>
            </a:r>
            <a:r>
              <a:rPr lang="en-US" altLang="en-GB"/>
              <a:t>S</a:t>
            </a:r>
            <a:r>
              <a:rPr lang="en-GB"/>
              <a:t>ummary</a:t>
            </a:r>
            <a:endParaRPr lang="en-GB"/>
          </a:p>
        </p:txBody>
      </p:sp>
      <p:sp>
        <p:nvSpPr>
          <p:cNvPr id="753" name="Google Shape;753;p39">
            <a:hlinkClick r:id="rId3" action="ppaction://hlinksldjump"/>
          </p:cNvPr>
          <p:cNvSpPr txBox="1">
            <a:spLocks noGrp="1"/>
          </p:cNvSpPr>
          <p:nvPr>
            <p:ph type="subTitle" idx="4"/>
          </p:nvPr>
        </p:nvSpPr>
        <p:spPr>
          <a:xfrm>
            <a:off x="1574275" y="3777135"/>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4. Project display</a:t>
            </a:r>
            <a:endParaRPr lang="en-GB"/>
          </a:p>
        </p:txBody>
      </p:sp>
      <p:sp>
        <p:nvSpPr>
          <p:cNvPr id="754" name="Google Shape;754;p39">
            <a:hlinkClick r:id="rId1" action="ppaction://hlinksldjump"/>
          </p:cNvPr>
          <p:cNvSpPr txBox="1">
            <a:spLocks noGrp="1"/>
          </p:cNvSpPr>
          <p:nvPr>
            <p:ph type="subTitle" idx="5"/>
          </p:nvPr>
        </p:nvSpPr>
        <p:spPr>
          <a:xfrm>
            <a:off x="1574275" y="1526353"/>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About task division, environment description, plug-in description</a:t>
            </a:r>
            <a:endParaRPr lang="en-GB"/>
          </a:p>
        </p:txBody>
      </p:sp>
      <p:sp>
        <p:nvSpPr>
          <p:cNvPr id="755" name="Google Shape;755;p39">
            <a:hlinkClick r:id="rId2" action="ppaction://hlinksldjump"/>
          </p:cNvPr>
          <p:cNvSpPr txBox="1">
            <a:spLocks noGrp="1"/>
          </p:cNvSpPr>
          <p:nvPr>
            <p:ph type="subTitle" idx="6"/>
          </p:nvPr>
        </p:nvSpPr>
        <p:spPr>
          <a:xfrm>
            <a:off x="1574275" y="2370712"/>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About project function, architecture design, Design Patterns</a:t>
            </a:r>
            <a:endParaRPr lang="en-GB"/>
          </a:p>
        </p:txBody>
      </p:sp>
      <p:sp>
        <p:nvSpPr>
          <p:cNvPr id="756" name="Google Shape;756;p39">
            <a:hlinkClick r:id="rId3" action="ppaction://hlinksldjump"/>
          </p:cNvPr>
          <p:cNvSpPr txBox="1">
            <a:spLocks noGrp="1"/>
          </p:cNvSpPr>
          <p:nvPr>
            <p:ph type="subTitle" idx="7"/>
          </p:nvPr>
        </p:nvSpPr>
        <p:spPr>
          <a:xfrm>
            <a:off x="1574275" y="3208624"/>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About the difficulties encountered, summarizing experience</a:t>
            </a:r>
            <a:endParaRPr lang="en-GB"/>
          </a:p>
        </p:txBody>
      </p:sp>
      <p:sp>
        <p:nvSpPr>
          <p:cNvPr id="757" name="Google Shape;757;p39">
            <a:hlinkClick r:id="rId3" action="ppaction://hlinksldjump"/>
          </p:cNvPr>
          <p:cNvSpPr txBox="1">
            <a:spLocks noGrp="1"/>
          </p:cNvSpPr>
          <p:nvPr>
            <p:ph type="subTitle" idx="8"/>
          </p:nvPr>
        </p:nvSpPr>
        <p:spPr>
          <a:xfrm>
            <a:off x="1574275" y="4052134"/>
            <a:ext cx="6246300" cy="30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About f</a:t>
            </a:r>
            <a:r>
              <a:rPr lang="en-GB"/>
              <a:t>inished product display</a:t>
            </a:r>
            <a:endParaRPr lang="en-GB"/>
          </a:p>
        </p:txBody>
      </p:sp>
      <p:sp>
        <p:nvSpPr>
          <p:cNvPr id="758" name="Google Shape;758;p39"/>
          <p:cNvSpPr/>
          <p:nvPr/>
        </p:nvSpPr>
        <p:spPr>
          <a:xfrm>
            <a:off x="1432725" y="1329217"/>
            <a:ext cx="104100" cy="104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39"/>
          <p:cNvSpPr/>
          <p:nvPr/>
        </p:nvSpPr>
        <p:spPr>
          <a:xfrm>
            <a:off x="1432725" y="2212165"/>
            <a:ext cx="104100" cy="10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39"/>
          <p:cNvSpPr/>
          <p:nvPr/>
        </p:nvSpPr>
        <p:spPr>
          <a:xfrm>
            <a:off x="1432725" y="3046084"/>
            <a:ext cx="104100" cy="10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39"/>
          <p:cNvSpPr/>
          <p:nvPr/>
        </p:nvSpPr>
        <p:spPr>
          <a:xfrm>
            <a:off x="1432725" y="3897416"/>
            <a:ext cx="104100" cy="1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39">
            <a:hlinkClick r:id="rId3" action="ppaction://hlinksldjump"/>
          </p:cNvPr>
          <p:cNvSpPr/>
          <p:nvPr/>
        </p:nvSpPr>
        <p:spPr>
          <a:xfrm rot="5400000">
            <a:off x="8031775" y="3121525"/>
            <a:ext cx="11637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39">
            <a:hlinkClick r:id="" action="ppaction://noaction"/>
          </p:cNvPr>
          <p:cNvSpPr/>
          <p:nvPr/>
        </p:nvSpPr>
        <p:spPr>
          <a:xfrm rot="5400000">
            <a:off x="7971757" y="1899636"/>
            <a:ext cx="1283645" cy="59495"/>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39">
            <a:hlinkClick r:id="rId3" action="ppaction://hlinksldjump"/>
          </p:cNvPr>
          <p:cNvSpPr/>
          <p:nvPr/>
        </p:nvSpPr>
        <p:spPr>
          <a:xfrm rot="5400000">
            <a:off x="7956549" y="4353660"/>
            <a:ext cx="1314060" cy="5949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39">
            <a:hlinkClick r:id="rId1" action="ppaction://hlinksldjump"/>
          </p:cNvPr>
          <p:cNvSpPr/>
          <p:nvPr/>
        </p:nvSpPr>
        <p:spPr>
          <a:xfrm rot="5400000">
            <a:off x="8026975" y="670125"/>
            <a:ext cx="11733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39">
            <a:hlinkClick r:id="rId1"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1</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767" name="Google Shape;767;p39">
            <a:hlinkClick r:id="rId2" action="ppaction://hlinksldjump"/>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2</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768" name="Google Shape;768;p39">
            <a:hlinkClick r:id="rId3" action="ppaction://hlinksldjump"/>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3</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769" name="Google Shape;769;p39">
            <a:hlinkClick r:id="rId3" action="ppaction://hlinksldjump"/>
          </p:cNvPr>
          <p:cNvSpPr txBox="1"/>
          <p:nvPr/>
        </p:nvSpPr>
        <p:spPr>
          <a:xfrm>
            <a:off x="8264833" y="42668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4</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770" name="Google Shape;770;p39">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39">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2" name="Google Shape;772;p39"/>
          <p:cNvGrpSpPr/>
          <p:nvPr/>
        </p:nvGrpSpPr>
        <p:grpSpPr>
          <a:xfrm>
            <a:off x="7279346" y="696541"/>
            <a:ext cx="195284" cy="195284"/>
            <a:chOff x="5660400" y="238125"/>
            <a:chExt cx="481825" cy="481825"/>
          </a:xfrm>
        </p:grpSpPr>
        <p:sp>
          <p:nvSpPr>
            <p:cNvPr id="773" name="Google Shape;773;p39"/>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 name="Google Shape;774;p39"/>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75" name="Google Shape;775;p39">
            <a:hlinkClick r:id="rId4" action="ppaction://hlinksldjump"/>
          </p:cNvPr>
          <p:cNvSpPr/>
          <p:nvPr/>
        </p:nvSpPr>
        <p:spPr>
          <a:xfrm>
            <a:off x="7278650"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393"/>
        <p:cNvGrpSpPr/>
        <p:nvPr/>
      </p:nvGrpSpPr>
      <p:grpSpPr>
        <a:xfrm>
          <a:off x="0" y="0"/>
          <a:ext cx="0" cy="0"/>
          <a:chOff x="0" y="0"/>
          <a:chExt cx="0" cy="0"/>
        </a:xfrm>
      </p:grpSpPr>
      <p:sp>
        <p:nvSpPr>
          <p:cNvPr id="1395" name="Google Shape;1395;p4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4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4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4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47"/>
          <p:cNvSpPr txBox="1">
            <a:spLocks noGrp="1"/>
          </p:cNvSpPr>
          <p:nvPr>
            <p:ph type="title"/>
          </p:nvPr>
        </p:nvSpPr>
        <p:spPr>
          <a:xfrm>
            <a:off x="1541075" y="530135"/>
            <a:ext cx="64746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ea typeface="宋体" panose="02010600030101010101" pitchFamily="2" charset="-122"/>
              </a:rPr>
              <a:t>行为型</a:t>
            </a:r>
            <a:r>
              <a:rPr lang="en-US" altLang="zh-CN">
                <a:ea typeface="宋体" panose="02010600030101010101" pitchFamily="2" charset="-122"/>
              </a:rPr>
              <a:t>---</a:t>
            </a:r>
            <a:r>
              <a:rPr lang="zh-CN" altLang="en-US">
                <a:ea typeface="宋体" panose="02010600030101010101" pitchFamily="2" charset="-122"/>
              </a:rPr>
              <a:t>观察者</a:t>
            </a:r>
            <a:r>
              <a:rPr lang="zh-CN" altLang="en-US">
                <a:ea typeface="宋体" panose="02010600030101010101" pitchFamily="2" charset="-122"/>
              </a:rPr>
              <a:t>模式</a:t>
            </a:r>
            <a:endParaRPr lang="zh-CN" altLang="en-US">
              <a:ea typeface="宋体" panose="02010600030101010101" pitchFamily="2" charset="-122"/>
            </a:endParaRPr>
          </a:p>
        </p:txBody>
      </p:sp>
      <p:sp>
        <p:nvSpPr>
          <p:cNvPr id="1401" name="Google Shape;1401;p47">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47">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47">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47">
            <a:hlinkClick r:id="rId2"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7">
            <a:hlinkClick r:id="rId2"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7">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407" name="Google Shape;1407;p47">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408" name="Google Shape;1408;p47">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409" name="Google Shape;1409;p47">
            <a:hlinkClick r:id="rId2"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410" name="Google Shape;1410;p47">
            <a:hlinkClick r:id="rId2"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411" name="Google Shape;1411;p47"/>
          <p:cNvGrpSpPr/>
          <p:nvPr/>
        </p:nvGrpSpPr>
        <p:grpSpPr>
          <a:xfrm>
            <a:off x="6935171" y="696541"/>
            <a:ext cx="195284" cy="195284"/>
            <a:chOff x="5660400" y="238125"/>
            <a:chExt cx="481825" cy="481825"/>
          </a:xfrm>
        </p:grpSpPr>
        <p:sp>
          <p:nvSpPr>
            <p:cNvPr id="1412" name="Google Shape;1412;p4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3" name="Google Shape;1413;p4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14" name="Google Shape;1414;p47">
            <a:hlinkClick r:id="rId4"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47">
            <a:hlinkClick r:id="rId5"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4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4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 name="图片 6" descr="观察者模式"/>
          <p:cNvPicPr>
            <a:picLocks noChangeAspect="1"/>
          </p:cNvPicPr>
          <p:nvPr/>
        </p:nvPicPr>
        <p:blipFill>
          <a:blip r:embed="rId6"/>
          <a:srcRect l="10535" t="14747" r="23304" b="12307"/>
          <a:stretch>
            <a:fillRect/>
          </a:stretch>
        </p:blipFill>
        <p:spPr>
          <a:xfrm>
            <a:off x="1976120" y="1202055"/>
            <a:ext cx="4958080" cy="3441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393"/>
        <p:cNvGrpSpPr/>
        <p:nvPr/>
      </p:nvGrpSpPr>
      <p:grpSpPr>
        <a:xfrm>
          <a:off x="0" y="0"/>
          <a:ext cx="0" cy="0"/>
          <a:chOff x="0" y="0"/>
          <a:chExt cx="0" cy="0"/>
        </a:xfrm>
      </p:grpSpPr>
      <p:sp>
        <p:nvSpPr>
          <p:cNvPr id="1395" name="Google Shape;1395;p47"/>
          <p:cNvSpPr/>
          <p:nvPr/>
        </p:nvSpPr>
        <p:spPr>
          <a:xfrm>
            <a:off x="482650" y="250775"/>
            <a:ext cx="75600" cy="7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47"/>
          <p:cNvSpPr/>
          <p:nvPr/>
        </p:nvSpPr>
        <p:spPr>
          <a:xfrm>
            <a:off x="605675" y="250775"/>
            <a:ext cx="75600" cy="7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47"/>
          <p:cNvSpPr/>
          <p:nvPr/>
        </p:nvSpPr>
        <p:spPr>
          <a:xfrm>
            <a:off x="728700" y="250775"/>
            <a:ext cx="75600" cy="7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47"/>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47"/>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47"/>
          <p:cNvSpPr txBox="1">
            <a:spLocks noGrp="1"/>
          </p:cNvSpPr>
          <p:nvPr>
            <p:ph type="title"/>
          </p:nvPr>
        </p:nvSpPr>
        <p:spPr>
          <a:xfrm>
            <a:off x="1541075" y="530135"/>
            <a:ext cx="6474600" cy="5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US">
                <a:ea typeface="宋体" panose="02010600030101010101" pitchFamily="2" charset="-122"/>
              </a:rPr>
              <a:t>行为型</a:t>
            </a:r>
            <a:r>
              <a:rPr lang="en-US" altLang="zh-CN">
                <a:ea typeface="宋体" panose="02010600030101010101" pitchFamily="2" charset="-122"/>
              </a:rPr>
              <a:t>---</a:t>
            </a:r>
            <a:r>
              <a:rPr lang="zh-CN" altLang="en-US">
                <a:ea typeface="宋体" panose="02010600030101010101" pitchFamily="2" charset="-122"/>
              </a:rPr>
              <a:t>观察者</a:t>
            </a:r>
            <a:r>
              <a:rPr lang="zh-CN" altLang="en-US">
                <a:ea typeface="宋体" panose="02010600030101010101" pitchFamily="2" charset="-122"/>
              </a:rPr>
              <a:t>模式</a:t>
            </a:r>
            <a:endParaRPr lang="zh-CN" altLang="en-US">
              <a:ea typeface="宋体" panose="02010600030101010101" pitchFamily="2" charset="-122"/>
            </a:endParaRPr>
          </a:p>
        </p:txBody>
      </p:sp>
      <p:sp>
        <p:nvSpPr>
          <p:cNvPr id="1401" name="Google Shape;1401;p47">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47">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47">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47">
            <a:hlinkClick r:id="rId2"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47">
            <a:hlinkClick r:id="rId4"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47">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407" name="Google Shape;1407;p47">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408" name="Google Shape;1408;p47">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409" name="Google Shape;1409;p47">
            <a:hlinkClick r:id="rId4"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410" name="Google Shape;1410;p47">
            <a:hlinkClick r:id="rId2"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411" name="Google Shape;1411;p47"/>
          <p:cNvGrpSpPr/>
          <p:nvPr/>
        </p:nvGrpSpPr>
        <p:grpSpPr>
          <a:xfrm>
            <a:off x="6935171" y="696541"/>
            <a:ext cx="195284" cy="195284"/>
            <a:chOff x="5660400" y="238125"/>
            <a:chExt cx="481825" cy="481825"/>
          </a:xfrm>
        </p:grpSpPr>
        <p:sp>
          <p:nvSpPr>
            <p:cNvPr id="1412" name="Google Shape;1412;p47"/>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3" name="Google Shape;1413;p47"/>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14" name="Google Shape;1414;p47">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47">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47">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47">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40">
            <a:hlinkClick r:id="rId7" action="ppaction://hlinksldjump"/>
          </p:cNvPr>
          <p:cNvSpPr/>
          <p:nvPr/>
        </p:nvSpPr>
        <p:spPr>
          <a:xfrm>
            <a:off x="880745" y="1130300"/>
            <a:ext cx="941705" cy="388620"/>
          </a:xfrm>
          <a:prstGeom prst="roundRect">
            <a:avLst>
              <a:gd name="adj" fmla="val 47169"/>
            </a:avLst>
          </a:prstGeom>
          <a:solidFill>
            <a:srgbClr val="FF0000"/>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rPr>
              <a:t>分析</a:t>
            </a:r>
            <a:endPar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endParaRPr>
          </a:p>
        </p:txBody>
      </p:sp>
      <p:sp>
        <p:nvSpPr>
          <p:cNvPr id="2" name="Google Shape;780;p40">
            <a:hlinkClick r:id="rId7" action="ppaction://hlinksldjump"/>
          </p:cNvPr>
          <p:cNvSpPr/>
          <p:nvPr/>
        </p:nvSpPr>
        <p:spPr>
          <a:xfrm>
            <a:off x="880745" y="3246120"/>
            <a:ext cx="941705" cy="388620"/>
          </a:xfrm>
          <a:prstGeom prst="roundRect">
            <a:avLst>
              <a:gd name="adj" fmla="val 47169"/>
            </a:avLst>
          </a:prstGeom>
          <a:solidFill>
            <a:srgbClr val="FFC000"/>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rPr>
              <a:t>优点</a:t>
            </a:r>
            <a:endPar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endParaRPr>
          </a:p>
        </p:txBody>
      </p:sp>
      <p:sp>
        <p:nvSpPr>
          <p:cNvPr id="3" name="Google Shape;780;p40">
            <a:hlinkClick r:id="rId7" action="ppaction://hlinksldjump"/>
          </p:cNvPr>
          <p:cNvSpPr/>
          <p:nvPr/>
        </p:nvSpPr>
        <p:spPr>
          <a:xfrm>
            <a:off x="880745" y="4255135"/>
            <a:ext cx="941705" cy="388620"/>
          </a:xfrm>
          <a:prstGeom prst="roundRect">
            <a:avLst>
              <a:gd name="adj" fmla="val 47169"/>
            </a:avLst>
          </a:prstGeom>
          <a:solidFill>
            <a:srgbClr val="00B050"/>
          </a:solidFill>
          <a:ln>
            <a:noFill/>
          </a:ln>
        </p:spPr>
        <p:txBody>
          <a:bodyPr spcFirstLastPara="1" wrap="square" lIns="91425" tIns="91425" rIns="91425" bIns="91425" anchor="ctr" anchorCtr="0">
            <a:noAutofit/>
          </a:bodyPr>
          <a:p>
            <a:pPr marL="0" lvl="0" indent="0" algn="ctr" rtl="0">
              <a:spcBef>
                <a:spcPts val="0"/>
              </a:spcBef>
              <a:spcAft>
                <a:spcPts val="0"/>
              </a:spcAft>
              <a:buNone/>
            </a:pPr>
            <a:r>
              <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rPr>
              <a:t>缺点</a:t>
            </a:r>
            <a:endPar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endParaRPr>
          </a:p>
        </p:txBody>
      </p:sp>
      <p:sp>
        <p:nvSpPr>
          <p:cNvPr id="7" name="Google Shape;1249;p45">
            <a:hlinkClick r:id="rId8" action="ppaction://hlinksldjump"/>
          </p:cNvPr>
          <p:cNvSpPr txBox="1">
            <a:spLocks noGrp="1"/>
          </p:cNvSpPr>
          <p:nvPr/>
        </p:nvSpPr>
        <p:spPr>
          <a:xfrm>
            <a:off x="2154555" y="984250"/>
            <a:ext cx="6092825" cy="151574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在本项目中，服务器端作为观察者，可以存在多个的用户端则作为被观察者(即目标角色)；当被观察者(用户端)发出某些请求或其他要求，就可以视为其状态发生变化，进一步观察者就会察觉到这一变化，并由其具体的变化状态作出具体的响应操作，并将返回值呈递给用户，从而满足客户的要求并完成一系列的功能。</a:t>
            </a:r>
            <a:endParaRPr lang="zh-CN" altLang="en-US">
              <a:ea typeface="宋体" panose="02010600030101010101" pitchFamily="2" charset="-122"/>
            </a:endParaRPr>
          </a:p>
        </p:txBody>
      </p:sp>
      <p:sp>
        <p:nvSpPr>
          <p:cNvPr id="4" name="Google Shape;1249;p45">
            <a:hlinkClick r:id="rId8" action="ppaction://hlinksldjump"/>
          </p:cNvPr>
          <p:cNvSpPr txBox="1">
            <a:spLocks noGrp="1"/>
          </p:cNvSpPr>
          <p:nvPr/>
        </p:nvSpPr>
        <p:spPr>
          <a:xfrm>
            <a:off x="2154555" y="3220720"/>
            <a:ext cx="6092825" cy="6032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观察者和观察目标的耦合；表示层和逻辑层的分离；支持广播通信；符合开闭原则</a:t>
            </a:r>
            <a:endParaRPr lang="zh-CN" altLang="en-US">
              <a:ea typeface="宋体" panose="02010600030101010101" pitchFamily="2" charset="-122"/>
            </a:endParaRPr>
          </a:p>
        </p:txBody>
      </p:sp>
      <p:sp>
        <p:nvSpPr>
          <p:cNvPr id="6" name="Google Shape;1249;p45">
            <a:hlinkClick r:id="rId8" action="ppaction://hlinksldjump"/>
          </p:cNvPr>
          <p:cNvSpPr txBox="1">
            <a:spLocks noGrp="1"/>
          </p:cNvSpPr>
          <p:nvPr/>
        </p:nvSpPr>
        <p:spPr>
          <a:xfrm>
            <a:off x="2154555" y="4204970"/>
            <a:ext cx="6092825" cy="43878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通知所有观察者很耗时；循环依赖关系可能导致系统崩溃；无法知道观察目标内部的变化情况</a:t>
            </a:r>
            <a:endParaRPr lang="zh-CN" altLang="en-US">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21"/>
        <p:cNvGrpSpPr/>
        <p:nvPr/>
      </p:nvGrpSpPr>
      <p:grpSpPr>
        <a:xfrm>
          <a:off x="0" y="0"/>
          <a:ext cx="0" cy="0"/>
          <a:chOff x="0" y="0"/>
          <a:chExt cx="0" cy="0"/>
        </a:xfrm>
      </p:grpSpPr>
      <p:grpSp>
        <p:nvGrpSpPr>
          <p:cNvPr id="1422" name="Google Shape;1422;p48"/>
          <p:cNvGrpSpPr/>
          <p:nvPr/>
        </p:nvGrpSpPr>
        <p:grpSpPr>
          <a:xfrm>
            <a:off x="326011" y="326378"/>
            <a:ext cx="2449272" cy="4547269"/>
            <a:chOff x="326011" y="326378"/>
            <a:chExt cx="2449272" cy="4547269"/>
          </a:xfrm>
        </p:grpSpPr>
        <p:sp>
          <p:nvSpPr>
            <p:cNvPr id="1423" name="Google Shape;1423;p48"/>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48"/>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48"/>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48"/>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48"/>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48"/>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48"/>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48"/>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48"/>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48"/>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48"/>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34" name="Google Shape;1434;p48"/>
          <p:cNvSpPr/>
          <p:nvPr/>
        </p:nvSpPr>
        <p:spPr>
          <a:xfrm>
            <a:off x="1112444" y="881950"/>
            <a:ext cx="6879600" cy="3726600"/>
          </a:xfrm>
          <a:prstGeom prst="roundRect">
            <a:avLst>
              <a:gd name="adj" fmla="val 5212"/>
            </a:avLst>
          </a:pr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48"/>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48"/>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48"/>
          <p:cNvSpPr txBox="1">
            <a:spLocks noGrp="1"/>
          </p:cNvSpPr>
          <p:nvPr>
            <p:ph type="title"/>
          </p:nvPr>
        </p:nvSpPr>
        <p:spPr>
          <a:xfrm>
            <a:off x="1543600" y="585141"/>
            <a:ext cx="5882100" cy="38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accent2"/>
                </a:solidFill>
              </a:rPr>
              <a:t>Difficulty and Summary</a:t>
            </a:r>
            <a:endParaRPr lang="en-US" b="1">
              <a:solidFill>
                <a:schemeClr val="accent4"/>
              </a:solidFill>
            </a:endParaRPr>
          </a:p>
        </p:txBody>
      </p:sp>
      <p:sp>
        <p:nvSpPr>
          <p:cNvPr id="1438" name="Google Shape;1438;p48"/>
          <p:cNvSpPr/>
          <p:nvPr/>
        </p:nvSpPr>
        <p:spPr>
          <a:xfrm>
            <a:off x="3952800" y="1599050"/>
            <a:ext cx="1238400" cy="1238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39" name="Google Shape;1439;p48"/>
          <p:cNvGrpSpPr/>
          <p:nvPr/>
        </p:nvGrpSpPr>
        <p:grpSpPr>
          <a:xfrm>
            <a:off x="4308259" y="1925450"/>
            <a:ext cx="527933" cy="585625"/>
            <a:chOff x="7296211" y="1550613"/>
            <a:chExt cx="308823" cy="342571"/>
          </a:xfrm>
        </p:grpSpPr>
        <p:sp>
          <p:nvSpPr>
            <p:cNvPr id="1440" name="Google Shape;1440;p48"/>
            <p:cNvSpPr/>
            <p:nvPr/>
          </p:nvSpPr>
          <p:spPr>
            <a:xfrm>
              <a:off x="7327055" y="1864766"/>
              <a:ext cx="22054" cy="28418"/>
            </a:xfrm>
            <a:custGeom>
              <a:avLst/>
              <a:gdLst/>
              <a:ahLst/>
              <a:cxnLst/>
              <a:rect l="l" t="t" r="r" b="b"/>
              <a:pathLst>
                <a:path w="1473" h="1898" extrusionOk="0">
                  <a:moveTo>
                    <a:pt x="43" y="1"/>
                  </a:moveTo>
                  <a:lnTo>
                    <a:pt x="1" y="1640"/>
                  </a:lnTo>
                  <a:cubicBezTo>
                    <a:pt x="1" y="1798"/>
                    <a:pt x="128" y="1898"/>
                    <a:pt x="256" y="1898"/>
                  </a:cubicBezTo>
                  <a:cubicBezTo>
                    <a:pt x="315" y="1898"/>
                    <a:pt x="374" y="1876"/>
                    <a:pt x="421" y="1830"/>
                  </a:cubicBezTo>
                  <a:lnTo>
                    <a:pt x="1472" y="631"/>
                  </a:lnTo>
                  <a:lnTo>
                    <a:pt x="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48"/>
            <p:cNvSpPr/>
            <p:nvPr/>
          </p:nvSpPr>
          <p:spPr>
            <a:xfrm>
              <a:off x="7552121" y="1866653"/>
              <a:ext cx="22054" cy="26456"/>
            </a:xfrm>
            <a:custGeom>
              <a:avLst/>
              <a:gdLst/>
              <a:ahLst/>
              <a:cxnLst/>
              <a:rect l="l" t="t" r="r" b="b"/>
              <a:pathLst>
                <a:path w="1473" h="1767" extrusionOk="0">
                  <a:moveTo>
                    <a:pt x="1410" y="1"/>
                  </a:moveTo>
                  <a:lnTo>
                    <a:pt x="1" y="526"/>
                  </a:lnTo>
                  <a:lnTo>
                    <a:pt x="1031" y="1683"/>
                  </a:lnTo>
                  <a:cubicBezTo>
                    <a:pt x="1082" y="1741"/>
                    <a:pt x="1147" y="1766"/>
                    <a:pt x="1213" y="1766"/>
                  </a:cubicBezTo>
                  <a:cubicBezTo>
                    <a:pt x="1337" y="1766"/>
                    <a:pt x="1459" y="1673"/>
                    <a:pt x="1473" y="1535"/>
                  </a:cubicBezTo>
                  <a:lnTo>
                    <a:pt x="14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48"/>
            <p:cNvSpPr/>
            <p:nvPr/>
          </p:nvSpPr>
          <p:spPr>
            <a:xfrm>
              <a:off x="7296211" y="1753326"/>
              <a:ext cx="308823" cy="16709"/>
            </a:xfrm>
            <a:custGeom>
              <a:avLst/>
              <a:gdLst/>
              <a:ahLst/>
              <a:cxnLst/>
              <a:rect l="l" t="t" r="r" b="b"/>
              <a:pathLst>
                <a:path w="20626" h="1116" extrusionOk="0">
                  <a:moveTo>
                    <a:pt x="526" y="1"/>
                  </a:moveTo>
                  <a:cubicBezTo>
                    <a:pt x="231" y="1"/>
                    <a:pt x="0" y="253"/>
                    <a:pt x="0" y="527"/>
                  </a:cubicBezTo>
                  <a:lnTo>
                    <a:pt x="0" y="590"/>
                  </a:lnTo>
                  <a:cubicBezTo>
                    <a:pt x="0" y="884"/>
                    <a:pt x="231" y="1115"/>
                    <a:pt x="526" y="1115"/>
                  </a:cubicBezTo>
                  <a:lnTo>
                    <a:pt x="20099" y="1115"/>
                  </a:lnTo>
                  <a:cubicBezTo>
                    <a:pt x="20394" y="1115"/>
                    <a:pt x="20625" y="884"/>
                    <a:pt x="20625" y="590"/>
                  </a:cubicBezTo>
                  <a:lnTo>
                    <a:pt x="20625" y="527"/>
                  </a:lnTo>
                  <a:cubicBezTo>
                    <a:pt x="20625" y="253"/>
                    <a:pt x="20394" y="1"/>
                    <a:pt x="200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48"/>
            <p:cNvSpPr/>
            <p:nvPr/>
          </p:nvSpPr>
          <p:spPr>
            <a:xfrm>
              <a:off x="7316664" y="1612300"/>
              <a:ext cx="140412" cy="263052"/>
            </a:xfrm>
            <a:custGeom>
              <a:avLst/>
              <a:gdLst/>
              <a:ahLst/>
              <a:cxnLst/>
              <a:rect l="l" t="t" r="r" b="b"/>
              <a:pathLst>
                <a:path w="9378" h="17569" extrusionOk="0">
                  <a:moveTo>
                    <a:pt x="6750" y="1"/>
                  </a:moveTo>
                  <a:lnTo>
                    <a:pt x="1304" y="10597"/>
                  </a:lnTo>
                  <a:cubicBezTo>
                    <a:pt x="358" y="12426"/>
                    <a:pt x="1" y="14487"/>
                    <a:pt x="274" y="16505"/>
                  </a:cubicBezTo>
                  <a:cubicBezTo>
                    <a:pt x="295" y="16736"/>
                    <a:pt x="442" y="16926"/>
                    <a:pt x="653" y="17010"/>
                  </a:cubicBezTo>
                  <a:lnTo>
                    <a:pt x="1935" y="17535"/>
                  </a:lnTo>
                  <a:cubicBezTo>
                    <a:pt x="2007" y="17558"/>
                    <a:pt x="2080" y="17569"/>
                    <a:pt x="2151" y="17569"/>
                  </a:cubicBezTo>
                  <a:cubicBezTo>
                    <a:pt x="2414" y="17569"/>
                    <a:pt x="2656" y="17421"/>
                    <a:pt x="2755" y="17157"/>
                  </a:cubicBezTo>
                  <a:lnTo>
                    <a:pt x="9378" y="1052"/>
                  </a:lnTo>
                  <a:lnTo>
                    <a:pt x="6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48"/>
            <p:cNvSpPr/>
            <p:nvPr/>
          </p:nvSpPr>
          <p:spPr>
            <a:xfrm>
              <a:off x="7338389" y="1612300"/>
              <a:ext cx="118687" cy="262917"/>
            </a:xfrm>
            <a:custGeom>
              <a:avLst/>
              <a:gdLst/>
              <a:ahLst/>
              <a:cxnLst/>
              <a:rect l="l" t="t" r="r" b="b"/>
              <a:pathLst>
                <a:path w="7927" h="17560" extrusionOk="0">
                  <a:moveTo>
                    <a:pt x="5299" y="1"/>
                  </a:moveTo>
                  <a:lnTo>
                    <a:pt x="4205" y="2124"/>
                  </a:lnTo>
                  <a:cubicBezTo>
                    <a:pt x="4353" y="2419"/>
                    <a:pt x="4563" y="2692"/>
                    <a:pt x="4794" y="2923"/>
                  </a:cubicBezTo>
                  <a:cubicBezTo>
                    <a:pt x="5278" y="3428"/>
                    <a:pt x="5425" y="4185"/>
                    <a:pt x="5151" y="4837"/>
                  </a:cubicBezTo>
                  <a:lnTo>
                    <a:pt x="85" y="17178"/>
                  </a:lnTo>
                  <a:cubicBezTo>
                    <a:pt x="64" y="17220"/>
                    <a:pt x="43" y="17283"/>
                    <a:pt x="0" y="17325"/>
                  </a:cubicBezTo>
                  <a:lnTo>
                    <a:pt x="484" y="17514"/>
                  </a:lnTo>
                  <a:cubicBezTo>
                    <a:pt x="565" y="17545"/>
                    <a:pt x="648" y="17559"/>
                    <a:pt x="728" y="17559"/>
                  </a:cubicBezTo>
                  <a:cubicBezTo>
                    <a:pt x="980" y="17559"/>
                    <a:pt x="1208" y="17417"/>
                    <a:pt x="1304" y="17178"/>
                  </a:cubicBezTo>
                  <a:lnTo>
                    <a:pt x="7927" y="1052"/>
                  </a:lnTo>
                  <a:lnTo>
                    <a:pt x="52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48"/>
            <p:cNvSpPr/>
            <p:nvPr/>
          </p:nvSpPr>
          <p:spPr>
            <a:xfrm>
              <a:off x="7444155" y="1612300"/>
              <a:ext cx="140098" cy="263052"/>
            </a:xfrm>
            <a:custGeom>
              <a:avLst/>
              <a:gdLst/>
              <a:ahLst/>
              <a:cxnLst/>
              <a:rect l="l" t="t" r="r" b="b"/>
              <a:pathLst>
                <a:path w="9357" h="17569" extrusionOk="0">
                  <a:moveTo>
                    <a:pt x="2629" y="1"/>
                  </a:moveTo>
                  <a:lnTo>
                    <a:pt x="1" y="1052"/>
                  </a:lnTo>
                  <a:lnTo>
                    <a:pt x="6623" y="17157"/>
                  </a:lnTo>
                  <a:cubicBezTo>
                    <a:pt x="6722" y="17421"/>
                    <a:pt x="6964" y="17569"/>
                    <a:pt x="7217" y="17569"/>
                  </a:cubicBezTo>
                  <a:cubicBezTo>
                    <a:pt x="7285" y="17569"/>
                    <a:pt x="7355" y="17558"/>
                    <a:pt x="7422" y="17535"/>
                  </a:cubicBezTo>
                  <a:lnTo>
                    <a:pt x="8726" y="17010"/>
                  </a:lnTo>
                  <a:cubicBezTo>
                    <a:pt x="8915" y="16926"/>
                    <a:pt x="9083" y="16736"/>
                    <a:pt x="9104" y="16505"/>
                  </a:cubicBezTo>
                  <a:cubicBezTo>
                    <a:pt x="9356" y="14487"/>
                    <a:pt x="8999" y="12426"/>
                    <a:pt x="8074" y="10597"/>
                  </a:cubicBezTo>
                  <a:lnTo>
                    <a:pt x="2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48"/>
            <p:cNvSpPr/>
            <p:nvPr/>
          </p:nvSpPr>
          <p:spPr>
            <a:xfrm>
              <a:off x="7444155" y="1612300"/>
              <a:ext cx="140412" cy="257512"/>
            </a:xfrm>
            <a:custGeom>
              <a:avLst/>
              <a:gdLst/>
              <a:ahLst/>
              <a:cxnLst/>
              <a:rect l="l" t="t" r="r" b="b"/>
              <a:pathLst>
                <a:path w="9378" h="17199" extrusionOk="0">
                  <a:moveTo>
                    <a:pt x="2629" y="1"/>
                  </a:moveTo>
                  <a:lnTo>
                    <a:pt x="1" y="1052"/>
                  </a:lnTo>
                  <a:lnTo>
                    <a:pt x="190" y="1536"/>
                  </a:lnTo>
                  <a:lnTo>
                    <a:pt x="1199" y="3996"/>
                  </a:lnTo>
                  <a:cubicBezTo>
                    <a:pt x="1367" y="3954"/>
                    <a:pt x="1556" y="3912"/>
                    <a:pt x="1704" y="3848"/>
                  </a:cubicBezTo>
                  <a:cubicBezTo>
                    <a:pt x="1874" y="3790"/>
                    <a:pt x="2048" y="3762"/>
                    <a:pt x="2220" y="3762"/>
                  </a:cubicBezTo>
                  <a:cubicBezTo>
                    <a:pt x="2793" y="3762"/>
                    <a:pt x="3337" y="4072"/>
                    <a:pt x="3596" y="4605"/>
                  </a:cubicBezTo>
                  <a:lnTo>
                    <a:pt x="7149" y="11543"/>
                  </a:lnTo>
                  <a:cubicBezTo>
                    <a:pt x="8053" y="13288"/>
                    <a:pt x="8410" y="15265"/>
                    <a:pt x="8200" y="17199"/>
                  </a:cubicBezTo>
                  <a:lnTo>
                    <a:pt x="8789" y="16968"/>
                  </a:lnTo>
                  <a:cubicBezTo>
                    <a:pt x="8978" y="16905"/>
                    <a:pt x="9104" y="16715"/>
                    <a:pt x="9104" y="16505"/>
                  </a:cubicBezTo>
                  <a:cubicBezTo>
                    <a:pt x="9377" y="14487"/>
                    <a:pt x="8999" y="12426"/>
                    <a:pt x="8074" y="10618"/>
                  </a:cubicBezTo>
                  <a:lnTo>
                    <a:pt x="3722" y="2124"/>
                  </a:lnTo>
                  <a:lnTo>
                    <a:pt x="2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48"/>
            <p:cNvSpPr/>
            <p:nvPr/>
          </p:nvSpPr>
          <p:spPr>
            <a:xfrm>
              <a:off x="7438333" y="1550613"/>
              <a:ext cx="35275" cy="32116"/>
            </a:xfrm>
            <a:custGeom>
              <a:avLst/>
              <a:gdLst/>
              <a:ahLst/>
              <a:cxnLst/>
              <a:rect l="l" t="t" r="r" b="b"/>
              <a:pathLst>
                <a:path w="2356" h="2145" extrusionOk="0">
                  <a:moveTo>
                    <a:pt x="653" y="0"/>
                  </a:moveTo>
                  <a:cubicBezTo>
                    <a:pt x="295" y="0"/>
                    <a:pt x="1" y="295"/>
                    <a:pt x="22" y="652"/>
                  </a:cubicBezTo>
                  <a:lnTo>
                    <a:pt x="22" y="2145"/>
                  </a:lnTo>
                  <a:lnTo>
                    <a:pt x="2355" y="2145"/>
                  </a:lnTo>
                  <a:lnTo>
                    <a:pt x="2355" y="631"/>
                  </a:lnTo>
                  <a:cubicBezTo>
                    <a:pt x="2355" y="295"/>
                    <a:pt x="2082"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48"/>
            <p:cNvSpPr/>
            <p:nvPr/>
          </p:nvSpPr>
          <p:spPr>
            <a:xfrm>
              <a:off x="7401815" y="1576740"/>
              <a:ext cx="94776" cy="80911"/>
            </a:xfrm>
            <a:custGeom>
              <a:avLst/>
              <a:gdLst/>
              <a:ahLst/>
              <a:cxnLst/>
              <a:rect l="l" t="t" r="r" b="b"/>
              <a:pathLst>
                <a:path w="6330" h="5404" extrusionOk="0">
                  <a:moveTo>
                    <a:pt x="3617" y="0"/>
                  </a:moveTo>
                  <a:cubicBezTo>
                    <a:pt x="1220" y="0"/>
                    <a:pt x="1" y="2902"/>
                    <a:pt x="1704" y="4605"/>
                  </a:cubicBezTo>
                  <a:cubicBezTo>
                    <a:pt x="2255" y="5156"/>
                    <a:pt x="2935" y="5403"/>
                    <a:pt x="3602" y="5403"/>
                  </a:cubicBezTo>
                  <a:cubicBezTo>
                    <a:pt x="4993" y="5403"/>
                    <a:pt x="6329" y="4326"/>
                    <a:pt x="6329" y="2691"/>
                  </a:cubicBezTo>
                  <a:cubicBezTo>
                    <a:pt x="6329" y="1199"/>
                    <a:pt x="5110" y="0"/>
                    <a:pt x="3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48"/>
            <p:cNvSpPr/>
            <p:nvPr/>
          </p:nvSpPr>
          <p:spPr>
            <a:xfrm>
              <a:off x="7446208" y="1576740"/>
              <a:ext cx="53212" cy="80911"/>
            </a:xfrm>
            <a:custGeom>
              <a:avLst/>
              <a:gdLst/>
              <a:ahLst/>
              <a:cxnLst/>
              <a:rect l="l" t="t" r="r" b="b"/>
              <a:pathLst>
                <a:path w="3554" h="5404" extrusionOk="0">
                  <a:moveTo>
                    <a:pt x="652" y="0"/>
                  </a:moveTo>
                  <a:cubicBezTo>
                    <a:pt x="421" y="0"/>
                    <a:pt x="211" y="21"/>
                    <a:pt x="0" y="84"/>
                  </a:cubicBezTo>
                  <a:cubicBezTo>
                    <a:pt x="2713" y="757"/>
                    <a:pt x="2713" y="4626"/>
                    <a:pt x="0" y="5319"/>
                  </a:cubicBezTo>
                  <a:cubicBezTo>
                    <a:pt x="224" y="5376"/>
                    <a:pt x="448" y="5403"/>
                    <a:pt x="668" y="5403"/>
                  </a:cubicBezTo>
                  <a:cubicBezTo>
                    <a:pt x="1997" y="5403"/>
                    <a:pt x="3181" y="4417"/>
                    <a:pt x="3343" y="3028"/>
                  </a:cubicBezTo>
                  <a:cubicBezTo>
                    <a:pt x="3553" y="1409"/>
                    <a:pt x="2271"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48"/>
            <p:cNvSpPr/>
            <p:nvPr/>
          </p:nvSpPr>
          <p:spPr>
            <a:xfrm>
              <a:off x="7434874" y="1601295"/>
              <a:ext cx="36847" cy="31637"/>
            </a:xfrm>
            <a:custGeom>
              <a:avLst/>
              <a:gdLst/>
              <a:ahLst/>
              <a:cxnLst/>
              <a:rect l="l" t="t" r="r" b="b"/>
              <a:pathLst>
                <a:path w="2461" h="2113" extrusionOk="0">
                  <a:moveTo>
                    <a:pt x="1409" y="0"/>
                  </a:moveTo>
                  <a:cubicBezTo>
                    <a:pt x="463" y="0"/>
                    <a:pt x="1" y="1135"/>
                    <a:pt x="673" y="1808"/>
                  </a:cubicBezTo>
                  <a:cubicBezTo>
                    <a:pt x="883" y="2018"/>
                    <a:pt x="1143" y="2112"/>
                    <a:pt x="1399" y="2112"/>
                  </a:cubicBezTo>
                  <a:cubicBezTo>
                    <a:pt x="1938" y="2112"/>
                    <a:pt x="2460" y="1693"/>
                    <a:pt x="2460" y="1051"/>
                  </a:cubicBezTo>
                  <a:cubicBezTo>
                    <a:pt x="2460" y="484"/>
                    <a:pt x="1998" y="0"/>
                    <a:pt x="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48"/>
            <p:cNvSpPr/>
            <p:nvPr/>
          </p:nvSpPr>
          <p:spPr>
            <a:xfrm>
              <a:off x="7433135" y="1733817"/>
              <a:ext cx="34961" cy="56042"/>
            </a:xfrm>
            <a:custGeom>
              <a:avLst/>
              <a:gdLst/>
              <a:ahLst/>
              <a:cxnLst/>
              <a:rect l="l" t="t" r="r" b="b"/>
              <a:pathLst>
                <a:path w="2335" h="3743" extrusionOk="0">
                  <a:moveTo>
                    <a:pt x="947" y="0"/>
                  </a:moveTo>
                  <a:cubicBezTo>
                    <a:pt x="421" y="0"/>
                    <a:pt x="1" y="421"/>
                    <a:pt x="1" y="947"/>
                  </a:cubicBezTo>
                  <a:lnTo>
                    <a:pt x="1" y="2797"/>
                  </a:lnTo>
                  <a:cubicBezTo>
                    <a:pt x="1" y="3322"/>
                    <a:pt x="421" y="3743"/>
                    <a:pt x="947" y="3743"/>
                  </a:cubicBezTo>
                  <a:lnTo>
                    <a:pt x="1388" y="3743"/>
                  </a:lnTo>
                  <a:cubicBezTo>
                    <a:pt x="1914" y="3743"/>
                    <a:pt x="2334" y="3322"/>
                    <a:pt x="2334" y="2797"/>
                  </a:cubicBezTo>
                  <a:lnTo>
                    <a:pt x="2334" y="947"/>
                  </a:lnTo>
                  <a:cubicBezTo>
                    <a:pt x="2334" y="421"/>
                    <a:pt x="1914" y="0"/>
                    <a:pt x="1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48"/>
            <p:cNvSpPr/>
            <p:nvPr/>
          </p:nvSpPr>
          <p:spPr>
            <a:xfrm>
              <a:off x="7444155" y="1733817"/>
              <a:ext cx="23941" cy="56042"/>
            </a:xfrm>
            <a:custGeom>
              <a:avLst/>
              <a:gdLst/>
              <a:ahLst/>
              <a:cxnLst/>
              <a:rect l="l" t="t" r="r" b="b"/>
              <a:pathLst>
                <a:path w="1599" h="3743" extrusionOk="0">
                  <a:moveTo>
                    <a:pt x="211" y="0"/>
                  </a:moveTo>
                  <a:cubicBezTo>
                    <a:pt x="148" y="0"/>
                    <a:pt x="64" y="0"/>
                    <a:pt x="1" y="21"/>
                  </a:cubicBezTo>
                  <a:cubicBezTo>
                    <a:pt x="337" y="211"/>
                    <a:pt x="547" y="568"/>
                    <a:pt x="547" y="947"/>
                  </a:cubicBezTo>
                  <a:lnTo>
                    <a:pt x="547" y="2797"/>
                  </a:lnTo>
                  <a:cubicBezTo>
                    <a:pt x="547" y="3175"/>
                    <a:pt x="337" y="3533"/>
                    <a:pt x="1" y="3722"/>
                  </a:cubicBezTo>
                  <a:cubicBezTo>
                    <a:pt x="64" y="3743"/>
                    <a:pt x="148" y="3743"/>
                    <a:pt x="211" y="3743"/>
                  </a:cubicBezTo>
                  <a:lnTo>
                    <a:pt x="652" y="3743"/>
                  </a:lnTo>
                  <a:cubicBezTo>
                    <a:pt x="1178" y="3743"/>
                    <a:pt x="1598" y="3322"/>
                    <a:pt x="1598" y="2776"/>
                  </a:cubicBezTo>
                  <a:lnTo>
                    <a:pt x="1598" y="947"/>
                  </a:lnTo>
                  <a:cubicBezTo>
                    <a:pt x="1598" y="421"/>
                    <a:pt x="1157"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53" name="Google Shape;1453;p48"/>
          <p:cNvSpPr txBox="1">
            <a:spLocks noGrp="1"/>
          </p:cNvSpPr>
          <p:nvPr>
            <p:ph type="subTitle" idx="1"/>
          </p:nvPr>
        </p:nvSpPr>
        <p:spPr>
          <a:xfrm>
            <a:off x="1619921" y="2864785"/>
            <a:ext cx="5904300" cy="14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a:ea typeface="宋体" panose="02010600030101010101" pitchFamily="2" charset="-122"/>
              </a:rPr>
              <a:t>困难与总结</a:t>
            </a:r>
            <a:endParaRPr lang="zh-CN" altLang="en-US">
              <a:ea typeface="宋体" panose="02010600030101010101" pitchFamily="2" charset="-122"/>
            </a:endParaRPr>
          </a:p>
        </p:txBody>
      </p:sp>
      <p:sp>
        <p:nvSpPr>
          <p:cNvPr id="1454" name="Google Shape;1454;p48">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48">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48">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48">
            <a:hlinkClick r:id="rId4"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48">
            <a:hlinkClick r:id="rId5"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48">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460" name="Google Shape;1460;p48">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461" name="Google Shape;1461;p48">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462" name="Google Shape;1462;p48">
            <a:hlinkClick r:id="rId5"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463" name="Google Shape;1463;p48">
            <a:hlinkClick r:id="rId4"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464" name="Google Shape;1464;p48"/>
          <p:cNvGrpSpPr/>
          <p:nvPr/>
        </p:nvGrpSpPr>
        <p:grpSpPr>
          <a:xfrm>
            <a:off x="6935171" y="696541"/>
            <a:ext cx="195284" cy="195284"/>
            <a:chOff x="5660400" y="238125"/>
            <a:chExt cx="481825" cy="481825"/>
          </a:xfrm>
        </p:grpSpPr>
        <p:sp>
          <p:nvSpPr>
            <p:cNvPr id="1465" name="Google Shape;1465;p48"/>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6" name="Google Shape;1466;p48"/>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67" name="Google Shape;1467;p48">
            <a:hlinkClick r:id="rId6"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48">
            <a:hlinkClick r:id="rId7"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48">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48">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74"/>
        <p:cNvGrpSpPr/>
        <p:nvPr/>
      </p:nvGrpSpPr>
      <p:grpSpPr>
        <a:xfrm>
          <a:off x="0" y="0"/>
          <a:ext cx="0" cy="0"/>
          <a:chOff x="0" y="0"/>
          <a:chExt cx="0" cy="0"/>
        </a:xfrm>
      </p:grpSpPr>
      <p:sp>
        <p:nvSpPr>
          <p:cNvPr id="1475" name="Google Shape;1475;p49">
            <a:hlinkClick r:id="rId1" action="ppaction://hlinksldjump"/>
          </p:cNvPr>
          <p:cNvSpPr/>
          <p:nvPr/>
        </p:nvSpPr>
        <p:spPr>
          <a:xfrm>
            <a:off x="5852337" y="1639638"/>
            <a:ext cx="2294100" cy="2114700"/>
          </a:xfrm>
          <a:prstGeom prst="roundRect">
            <a:avLst>
              <a:gd name="adj" fmla="val 5570"/>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49">
            <a:hlinkClick r:id="rId2" action="ppaction://hlinksldjump"/>
          </p:cNvPr>
          <p:cNvSpPr/>
          <p:nvPr/>
        </p:nvSpPr>
        <p:spPr>
          <a:xfrm>
            <a:off x="3420563" y="1639638"/>
            <a:ext cx="2294100" cy="2114700"/>
          </a:xfrm>
          <a:prstGeom prst="roundRect">
            <a:avLst>
              <a:gd name="adj" fmla="val 5570"/>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49">
            <a:hlinkClick r:id="rId1" action="ppaction://hlinksldjump"/>
          </p:cNvPr>
          <p:cNvSpPr/>
          <p:nvPr/>
        </p:nvSpPr>
        <p:spPr>
          <a:xfrm>
            <a:off x="988824" y="1639638"/>
            <a:ext cx="2294100" cy="2114700"/>
          </a:xfrm>
          <a:prstGeom prst="roundRect">
            <a:avLst>
              <a:gd name="adj" fmla="val 5570"/>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49"/>
          <p:cNvSpPr txBox="1">
            <a:spLocks noGrp="1"/>
          </p:cNvSpPr>
          <p:nvPr>
            <p:ph type="title"/>
          </p:nvPr>
        </p:nvSpPr>
        <p:spPr>
          <a:xfrm>
            <a:off x="1543659" y="540116"/>
            <a:ext cx="58722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accent2"/>
                </a:solidFill>
              </a:rPr>
              <a:t>Difficult</a:t>
            </a:r>
            <a:endParaRPr lang="en-US" b="1">
              <a:solidFill>
                <a:schemeClr val="accent2"/>
              </a:solidFill>
            </a:endParaRPr>
          </a:p>
        </p:txBody>
      </p:sp>
      <p:sp>
        <p:nvSpPr>
          <p:cNvPr id="1479" name="Google Shape;1479;p49">
            <a:hlinkClick r:id="rId1" action="ppaction://hlinksldjump"/>
          </p:cNvPr>
          <p:cNvSpPr txBox="1">
            <a:spLocks noGrp="1"/>
          </p:cNvSpPr>
          <p:nvPr>
            <p:ph type="subTitle" idx="1"/>
          </p:nvPr>
        </p:nvSpPr>
        <p:spPr>
          <a:xfrm>
            <a:off x="988824" y="2194231"/>
            <a:ext cx="22941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界面样式</a:t>
            </a:r>
            <a:endParaRPr lang="zh-CN" altLang="en-GB">
              <a:ea typeface="宋体" panose="02010600030101010101" pitchFamily="2" charset="-122"/>
            </a:endParaRPr>
          </a:p>
        </p:txBody>
      </p:sp>
      <p:sp>
        <p:nvSpPr>
          <p:cNvPr id="1480" name="Google Shape;1480;p49">
            <a:hlinkClick r:id="rId1" action="ppaction://hlinksldjump"/>
          </p:cNvPr>
          <p:cNvSpPr txBox="1">
            <a:spLocks noGrp="1"/>
          </p:cNvSpPr>
          <p:nvPr>
            <p:ph type="subTitle" idx="2"/>
          </p:nvPr>
        </p:nvSpPr>
        <p:spPr>
          <a:xfrm>
            <a:off x="1022274" y="2548613"/>
            <a:ext cx="2227200" cy="8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由于是第一次开发</a:t>
            </a:r>
            <a:r>
              <a:rPr lang="en-US" altLang="zh-CN">
                <a:ea typeface="宋体" panose="02010600030101010101" pitchFamily="2" charset="-122"/>
              </a:rPr>
              <a:t>wx</a:t>
            </a:r>
            <a:r>
              <a:rPr lang="zh-CN" altLang="en-US">
                <a:ea typeface="宋体" panose="02010600030101010101" pitchFamily="2" charset="-122"/>
              </a:rPr>
              <a:t>小程序，对于如何设计出美观的界面比较生疏。</a:t>
            </a:r>
            <a:endParaRPr lang="zh-CN" altLang="en-US">
              <a:ea typeface="宋体" panose="02010600030101010101" pitchFamily="2" charset="-122"/>
            </a:endParaRPr>
          </a:p>
        </p:txBody>
      </p:sp>
      <p:sp>
        <p:nvSpPr>
          <p:cNvPr id="1481" name="Google Shape;1481;p49">
            <a:hlinkClick r:id="rId2" action="ppaction://hlinksldjump"/>
          </p:cNvPr>
          <p:cNvSpPr txBox="1">
            <a:spLocks noGrp="1"/>
          </p:cNvSpPr>
          <p:nvPr>
            <p:ph type="subTitle" idx="3"/>
          </p:nvPr>
        </p:nvSpPr>
        <p:spPr>
          <a:xfrm>
            <a:off x="3420563" y="2193481"/>
            <a:ext cx="2294100" cy="2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云开发</a:t>
            </a:r>
            <a:endParaRPr lang="zh-CN" altLang="en-GB">
              <a:ea typeface="宋体" panose="02010600030101010101" pitchFamily="2" charset="-122"/>
            </a:endParaRPr>
          </a:p>
        </p:txBody>
      </p:sp>
      <p:sp>
        <p:nvSpPr>
          <p:cNvPr id="1482" name="Google Shape;1482;p49">
            <a:hlinkClick r:id="rId2" action="ppaction://hlinksldjump"/>
          </p:cNvPr>
          <p:cNvSpPr txBox="1">
            <a:spLocks noGrp="1"/>
          </p:cNvSpPr>
          <p:nvPr>
            <p:ph type="subTitle" idx="4"/>
          </p:nvPr>
        </p:nvSpPr>
        <p:spPr>
          <a:xfrm>
            <a:off x="3451860" y="2550160"/>
            <a:ext cx="2231390" cy="9601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第一次使用无服务式的云开发部署后台。在设计字段，存储、查询、删改等方面并不顺利。</a:t>
            </a:r>
            <a:endParaRPr lang="zh-CN" altLang="en-GB">
              <a:ea typeface="宋体" panose="02010600030101010101" pitchFamily="2" charset="-122"/>
            </a:endParaRPr>
          </a:p>
        </p:txBody>
      </p:sp>
      <p:sp>
        <p:nvSpPr>
          <p:cNvPr id="1483" name="Google Shape;1483;p49">
            <a:hlinkClick r:id="rId1" action="ppaction://hlinksldjump"/>
          </p:cNvPr>
          <p:cNvSpPr txBox="1">
            <a:spLocks noGrp="1"/>
          </p:cNvSpPr>
          <p:nvPr>
            <p:ph type="subTitle" idx="5"/>
          </p:nvPr>
        </p:nvSpPr>
        <p:spPr>
          <a:xfrm>
            <a:off x="5852337" y="2194231"/>
            <a:ext cx="22941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代码对接</a:t>
            </a:r>
            <a:endParaRPr lang="zh-CN" altLang="en-GB">
              <a:ea typeface="宋体" panose="02010600030101010101" pitchFamily="2" charset="-122"/>
            </a:endParaRPr>
          </a:p>
        </p:txBody>
      </p:sp>
      <p:sp>
        <p:nvSpPr>
          <p:cNvPr id="1484" name="Google Shape;1484;p49">
            <a:hlinkClick r:id="rId1" action="ppaction://hlinksldjump"/>
          </p:cNvPr>
          <p:cNvSpPr txBox="1">
            <a:spLocks noGrp="1"/>
          </p:cNvSpPr>
          <p:nvPr>
            <p:ph type="subTitle" idx="6"/>
          </p:nvPr>
        </p:nvSpPr>
        <p:spPr>
          <a:xfrm>
            <a:off x="5883910" y="2550160"/>
            <a:ext cx="2231390" cy="9601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由于是小组项目，代码对接成为了一大难题，如果人工对接，既影响进度又容易出错。</a:t>
            </a:r>
            <a:endParaRPr lang="zh-CN" altLang="en-GB">
              <a:ea typeface="宋体" panose="02010600030101010101" pitchFamily="2" charset="-122"/>
            </a:endParaRPr>
          </a:p>
        </p:txBody>
      </p:sp>
      <p:sp>
        <p:nvSpPr>
          <p:cNvPr id="1485" name="Google Shape;1485;p49"/>
          <p:cNvSpPr/>
          <p:nvPr/>
        </p:nvSpPr>
        <p:spPr>
          <a:xfrm>
            <a:off x="2014834" y="1581899"/>
            <a:ext cx="67361" cy="251014"/>
          </a:xfrm>
          <a:custGeom>
            <a:avLst/>
            <a:gdLst/>
            <a:ahLst/>
            <a:cxnLst/>
            <a:rect l="l" t="t" r="r" b="b"/>
            <a:pathLst>
              <a:path w="4499" h="16765" extrusionOk="0">
                <a:moveTo>
                  <a:pt x="4479" y="1"/>
                </a:moveTo>
                <a:lnTo>
                  <a:pt x="3995" y="148"/>
                </a:lnTo>
                <a:cubicBezTo>
                  <a:pt x="3533" y="274"/>
                  <a:pt x="3217" y="715"/>
                  <a:pt x="3217" y="1199"/>
                </a:cubicBezTo>
                <a:lnTo>
                  <a:pt x="3217" y="12867"/>
                </a:lnTo>
                <a:cubicBezTo>
                  <a:pt x="3217" y="14760"/>
                  <a:pt x="1872" y="16379"/>
                  <a:pt x="1" y="16715"/>
                </a:cubicBezTo>
                <a:cubicBezTo>
                  <a:pt x="208" y="16748"/>
                  <a:pt x="413" y="16764"/>
                  <a:pt x="615" y="16764"/>
                </a:cubicBezTo>
                <a:cubicBezTo>
                  <a:pt x="2716" y="16764"/>
                  <a:pt x="4498" y="15034"/>
                  <a:pt x="4479" y="12867"/>
                </a:cubicBezTo>
                <a:lnTo>
                  <a:pt x="4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49">
            <a:hlinkClick r:id="rId1" action="ppaction://hlinksldjump"/>
          </p:cNvPr>
          <p:cNvSpPr/>
          <p:nvPr/>
        </p:nvSpPr>
        <p:spPr>
          <a:xfrm>
            <a:off x="1845924" y="1369488"/>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49">
            <a:hlinkClick r:id="rId1" action="ppaction://hlinksldjump"/>
          </p:cNvPr>
          <p:cNvSpPr/>
          <p:nvPr/>
        </p:nvSpPr>
        <p:spPr>
          <a:xfrm>
            <a:off x="6709437" y="1369488"/>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49">
            <a:hlinkClick r:id="rId2" action="ppaction://hlinksldjump"/>
          </p:cNvPr>
          <p:cNvSpPr/>
          <p:nvPr/>
        </p:nvSpPr>
        <p:spPr>
          <a:xfrm>
            <a:off x="4263688" y="1369488"/>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49"/>
          <p:cNvSpPr/>
          <p:nvPr/>
        </p:nvSpPr>
        <p:spPr>
          <a:xfrm>
            <a:off x="4426298" y="1779167"/>
            <a:ext cx="41264" cy="41579"/>
          </a:xfrm>
          <a:custGeom>
            <a:avLst/>
            <a:gdLst/>
            <a:ahLst/>
            <a:cxnLst/>
            <a:rect l="l" t="t" r="r" b="b"/>
            <a:pathLst>
              <a:path w="2756" h="2777" extrusionOk="0">
                <a:moveTo>
                  <a:pt x="527" y="1"/>
                </a:moveTo>
                <a:lnTo>
                  <a:pt x="1" y="548"/>
                </a:lnTo>
                <a:lnTo>
                  <a:pt x="2230" y="2776"/>
                </a:lnTo>
                <a:lnTo>
                  <a:pt x="2755" y="2251"/>
                </a:lnTo>
                <a:lnTo>
                  <a:pt x="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49"/>
          <p:cNvSpPr/>
          <p:nvPr/>
        </p:nvSpPr>
        <p:spPr>
          <a:xfrm>
            <a:off x="4463759" y="1775079"/>
            <a:ext cx="24570" cy="24570"/>
          </a:xfrm>
          <a:custGeom>
            <a:avLst/>
            <a:gdLst/>
            <a:ahLst/>
            <a:cxnLst/>
            <a:rect l="l" t="t" r="r" b="b"/>
            <a:pathLst>
              <a:path w="1641" h="1641" extrusionOk="0">
                <a:moveTo>
                  <a:pt x="526" y="1"/>
                </a:moveTo>
                <a:lnTo>
                  <a:pt x="1" y="526"/>
                </a:lnTo>
                <a:lnTo>
                  <a:pt x="1115" y="1640"/>
                </a:lnTo>
                <a:lnTo>
                  <a:pt x="1641" y="1115"/>
                </a:lnTo>
                <a:lnTo>
                  <a:pt x="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49"/>
          <p:cNvSpPr/>
          <p:nvPr/>
        </p:nvSpPr>
        <p:spPr>
          <a:xfrm>
            <a:off x="4700490" y="1802589"/>
            <a:ext cx="26636" cy="25708"/>
          </a:xfrm>
          <a:custGeom>
            <a:avLst/>
            <a:gdLst/>
            <a:ahLst/>
            <a:cxnLst/>
            <a:rect l="l" t="t" r="r" b="b"/>
            <a:pathLst>
              <a:path w="1779" h="1717" extrusionOk="0">
                <a:moveTo>
                  <a:pt x="1157" y="1"/>
                </a:moveTo>
                <a:lnTo>
                  <a:pt x="0" y="1157"/>
                </a:lnTo>
                <a:lnTo>
                  <a:pt x="1409" y="1704"/>
                </a:lnTo>
                <a:cubicBezTo>
                  <a:pt x="1434" y="1712"/>
                  <a:pt x="1460" y="1716"/>
                  <a:pt x="1485" y="1716"/>
                </a:cubicBezTo>
                <a:cubicBezTo>
                  <a:pt x="1644" y="1716"/>
                  <a:pt x="1779" y="1555"/>
                  <a:pt x="1724" y="1409"/>
                </a:cubicBezTo>
                <a:lnTo>
                  <a:pt x="11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92" name="Google Shape;1492;p49"/>
          <p:cNvGrpSpPr/>
          <p:nvPr/>
        </p:nvGrpSpPr>
        <p:grpSpPr>
          <a:xfrm>
            <a:off x="4380662" y="1483505"/>
            <a:ext cx="354145" cy="351869"/>
            <a:chOff x="4380662" y="1483505"/>
            <a:chExt cx="354145" cy="351869"/>
          </a:xfrm>
        </p:grpSpPr>
        <p:sp>
          <p:nvSpPr>
            <p:cNvPr id="1493" name="Google Shape;1493;p49"/>
            <p:cNvSpPr/>
            <p:nvPr/>
          </p:nvSpPr>
          <p:spPr>
            <a:xfrm>
              <a:off x="4380662" y="1483505"/>
              <a:ext cx="354145" cy="351869"/>
            </a:xfrm>
            <a:custGeom>
              <a:avLst/>
              <a:gdLst/>
              <a:ahLst/>
              <a:cxnLst/>
              <a:rect l="l" t="t" r="r" b="b"/>
              <a:pathLst>
                <a:path w="23653" h="23501" extrusionOk="0">
                  <a:moveTo>
                    <a:pt x="19698" y="1"/>
                  </a:moveTo>
                  <a:cubicBezTo>
                    <a:pt x="19495" y="1"/>
                    <a:pt x="19290" y="80"/>
                    <a:pt x="19133" y="237"/>
                  </a:cubicBezTo>
                  <a:lnTo>
                    <a:pt x="316" y="19075"/>
                  </a:lnTo>
                  <a:cubicBezTo>
                    <a:pt x="0" y="19369"/>
                    <a:pt x="0" y="19874"/>
                    <a:pt x="316" y="20168"/>
                  </a:cubicBezTo>
                  <a:lnTo>
                    <a:pt x="3406" y="23280"/>
                  </a:lnTo>
                  <a:cubicBezTo>
                    <a:pt x="3564" y="23427"/>
                    <a:pt x="3764" y="23501"/>
                    <a:pt x="3964" y="23501"/>
                  </a:cubicBezTo>
                  <a:cubicBezTo>
                    <a:pt x="4163" y="23501"/>
                    <a:pt x="4363" y="23427"/>
                    <a:pt x="4521" y="23280"/>
                  </a:cubicBezTo>
                  <a:lnTo>
                    <a:pt x="23358" y="4442"/>
                  </a:lnTo>
                  <a:cubicBezTo>
                    <a:pt x="23653" y="4148"/>
                    <a:pt x="23653" y="3643"/>
                    <a:pt x="23358" y="3328"/>
                  </a:cubicBezTo>
                  <a:lnTo>
                    <a:pt x="20247" y="237"/>
                  </a:lnTo>
                  <a:cubicBezTo>
                    <a:pt x="20100" y="80"/>
                    <a:pt x="19900" y="1"/>
                    <a:pt x="196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49"/>
            <p:cNvSpPr/>
            <p:nvPr/>
          </p:nvSpPr>
          <p:spPr>
            <a:xfrm>
              <a:off x="4484856" y="1753983"/>
              <a:ext cx="24570" cy="24884"/>
            </a:xfrm>
            <a:custGeom>
              <a:avLst/>
              <a:gdLst/>
              <a:ahLst/>
              <a:cxnLst/>
              <a:rect l="l" t="t" r="r" b="b"/>
              <a:pathLst>
                <a:path w="1641" h="1662" extrusionOk="0">
                  <a:moveTo>
                    <a:pt x="526" y="1"/>
                  </a:moveTo>
                  <a:lnTo>
                    <a:pt x="1" y="548"/>
                  </a:lnTo>
                  <a:lnTo>
                    <a:pt x="1115" y="1662"/>
                  </a:lnTo>
                  <a:lnTo>
                    <a:pt x="1640" y="1136"/>
                  </a:lnTo>
                  <a:lnTo>
                    <a:pt x="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49"/>
            <p:cNvSpPr/>
            <p:nvPr/>
          </p:nvSpPr>
          <p:spPr>
            <a:xfrm>
              <a:off x="4488943" y="1716537"/>
              <a:ext cx="41249" cy="41249"/>
            </a:xfrm>
            <a:custGeom>
              <a:avLst/>
              <a:gdLst/>
              <a:ahLst/>
              <a:cxnLst/>
              <a:rect l="l" t="t" r="r" b="b"/>
              <a:pathLst>
                <a:path w="2755" h="2755" extrusionOk="0">
                  <a:moveTo>
                    <a:pt x="526" y="0"/>
                  </a:moveTo>
                  <a:lnTo>
                    <a:pt x="1" y="526"/>
                  </a:lnTo>
                  <a:lnTo>
                    <a:pt x="2229" y="2754"/>
                  </a:lnTo>
                  <a:lnTo>
                    <a:pt x="2755" y="2229"/>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49"/>
            <p:cNvSpPr/>
            <p:nvPr/>
          </p:nvSpPr>
          <p:spPr>
            <a:xfrm>
              <a:off x="4526719" y="1712120"/>
              <a:ext cx="24570" cy="24884"/>
            </a:xfrm>
            <a:custGeom>
              <a:avLst/>
              <a:gdLst/>
              <a:ahLst/>
              <a:cxnLst/>
              <a:rect l="l" t="t" r="r" b="b"/>
              <a:pathLst>
                <a:path w="1641" h="1662" extrusionOk="0">
                  <a:moveTo>
                    <a:pt x="526" y="1"/>
                  </a:moveTo>
                  <a:lnTo>
                    <a:pt x="1" y="547"/>
                  </a:lnTo>
                  <a:lnTo>
                    <a:pt x="1115" y="1662"/>
                  </a:lnTo>
                  <a:lnTo>
                    <a:pt x="1641" y="1136"/>
                  </a:lnTo>
                  <a:lnTo>
                    <a:pt x="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49"/>
            <p:cNvSpPr/>
            <p:nvPr/>
          </p:nvSpPr>
          <p:spPr>
            <a:xfrm>
              <a:off x="4547501" y="1691353"/>
              <a:ext cx="24570" cy="24555"/>
            </a:xfrm>
            <a:custGeom>
              <a:avLst/>
              <a:gdLst/>
              <a:ahLst/>
              <a:cxnLst/>
              <a:rect l="l" t="t" r="r" b="b"/>
              <a:pathLst>
                <a:path w="1641" h="1640" extrusionOk="0">
                  <a:moveTo>
                    <a:pt x="526" y="0"/>
                  </a:moveTo>
                  <a:lnTo>
                    <a:pt x="0" y="526"/>
                  </a:lnTo>
                  <a:lnTo>
                    <a:pt x="1115" y="1640"/>
                  </a:lnTo>
                  <a:lnTo>
                    <a:pt x="1640" y="1114"/>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49"/>
            <p:cNvSpPr/>
            <p:nvPr/>
          </p:nvSpPr>
          <p:spPr>
            <a:xfrm>
              <a:off x="4551902" y="1653577"/>
              <a:ext cx="41249" cy="41564"/>
            </a:xfrm>
            <a:custGeom>
              <a:avLst/>
              <a:gdLst/>
              <a:ahLst/>
              <a:cxnLst/>
              <a:rect l="l" t="t" r="r" b="b"/>
              <a:pathLst>
                <a:path w="2755" h="2776" extrusionOk="0">
                  <a:moveTo>
                    <a:pt x="526" y="0"/>
                  </a:moveTo>
                  <a:lnTo>
                    <a:pt x="1" y="547"/>
                  </a:lnTo>
                  <a:lnTo>
                    <a:pt x="2229" y="2775"/>
                  </a:lnTo>
                  <a:lnTo>
                    <a:pt x="2755" y="2250"/>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49"/>
            <p:cNvSpPr/>
            <p:nvPr/>
          </p:nvSpPr>
          <p:spPr>
            <a:xfrm>
              <a:off x="4589364" y="1649475"/>
              <a:ext cx="24884" cy="24570"/>
            </a:xfrm>
            <a:custGeom>
              <a:avLst/>
              <a:gdLst/>
              <a:ahLst/>
              <a:cxnLst/>
              <a:rect l="l" t="t" r="r" b="b"/>
              <a:pathLst>
                <a:path w="1662" h="1641" extrusionOk="0">
                  <a:moveTo>
                    <a:pt x="526" y="1"/>
                  </a:moveTo>
                  <a:lnTo>
                    <a:pt x="1" y="526"/>
                  </a:lnTo>
                  <a:lnTo>
                    <a:pt x="1115" y="1641"/>
                  </a:lnTo>
                  <a:lnTo>
                    <a:pt x="1662" y="1115"/>
                  </a:lnTo>
                  <a:lnTo>
                    <a:pt x="526" y="1"/>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49"/>
            <p:cNvSpPr/>
            <p:nvPr/>
          </p:nvSpPr>
          <p:spPr>
            <a:xfrm>
              <a:off x="4610460" y="1628394"/>
              <a:ext cx="24570" cy="24884"/>
            </a:xfrm>
            <a:custGeom>
              <a:avLst/>
              <a:gdLst/>
              <a:ahLst/>
              <a:cxnLst/>
              <a:rect l="l" t="t" r="r" b="b"/>
              <a:pathLst>
                <a:path w="1641" h="1662" extrusionOk="0">
                  <a:moveTo>
                    <a:pt x="526" y="0"/>
                  </a:moveTo>
                  <a:lnTo>
                    <a:pt x="0" y="547"/>
                  </a:lnTo>
                  <a:lnTo>
                    <a:pt x="1115" y="1661"/>
                  </a:lnTo>
                  <a:lnTo>
                    <a:pt x="1640" y="1115"/>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49"/>
            <p:cNvSpPr/>
            <p:nvPr/>
          </p:nvSpPr>
          <p:spPr>
            <a:xfrm>
              <a:off x="4614547" y="1590933"/>
              <a:ext cx="41564" cy="41249"/>
            </a:xfrm>
            <a:custGeom>
              <a:avLst/>
              <a:gdLst/>
              <a:ahLst/>
              <a:cxnLst/>
              <a:rect l="l" t="t" r="r" b="b"/>
              <a:pathLst>
                <a:path w="2776" h="2755" extrusionOk="0">
                  <a:moveTo>
                    <a:pt x="526" y="0"/>
                  </a:moveTo>
                  <a:lnTo>
                    <a:pt x="1" y="526"/>
                  </a:lnTo>
                  <a:lnTo>
                    <a:pt x="2229" y="2755"/>
                  </a:lnTo>
                  <a:lnTo>
                    <a:pt x="2776" y="2229"/>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49"/>
            <p:cNvSpPr/>
            <p:nvPr/>
          </p:nvSpPr>
          <p:spPr>
            <a:xfrm>
              <a:off x="4652323" y="1586516"/>
              <a:ext cx="24570" cy="24884"/>
            </a:xfrm>
            <a:custGeom>
              <a:avLst/>
              <a:gdLst/>
              <a:ahLst/>
              <a:cxnLst/>
              <a:rect l="l" t="t" r="r" b="b"/>
              <a:pathLst>
                <a:path w="1641" h="1662" extrusionOk="0">
                  <a:moveTo>
                    <a:pt x="526" y="1"/>
                  </a:moveTo>
                  <a:lnTo>
                    <a:pt x="0" y="548"/>
                  </a:lnTo>
                  <a:lnTo>
                    <a:pt x="1115" y="1662"/>
                  </a:lnTo>
                  <a:lnTo>
                    <a:pt x="1640" y="1136"/>
                  </a:lnTo>
                  <a:lnTo>
                    <a:pt x="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49"/>
            <p:cNvSpPr/>
            <p:nvPr/>
          </p:nvSpPr>
          <p:spPr>
            <a:xfrm>
              <a:off x="4673105" y="1565749"/>
              <a:ext cx="24869" cy="24570"/>
            </a:xfrm>
            <a:custGeom>
              <a:avLst/>
              <a:gdLst/>
              <a:ahLst/>
              <a:cxnLst/>
              <a:rect l="l" t="t" r="r" b="b"/>
              <a:pathLst>
                <a:path w="1661" h="1641" extrusionOk="0">
                  <a:moveTo>
                    <a:pt x="526" y="0"/>
                  </a:moveTo>
                  <a:lnTo>
                    <a:pt x="0" y="526"/>
                  </a:lnTo>
                  <a:lnTo>
                    <a:pt x="1114" y="1640"/>
                  </a:lnTo>
                  <a:lnTo>
                    <a:pt x="1661" y="1115"/>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49"/>
            <p:cNvSpPr/>
            <p:nvPr/>
          </p:nvSpPr>
          <p:spPr>
            <a:xfrm>
              <a:off x="4677507" y="1527973"/>
              <a:ext cx="41249" cy="41564"/>
            </a:xfrm>
            <a:custGeom>
              <a:avLst/>
              <a:gdLst/>
              <a:ahLst/>
              <a:cxnLst/>
              <a:rect l="l" t="t" r="r" b="b"/>
              <a:pathLst>
                <a:path w="2755" h="2776" extrusionOk="0">
                  <a:moveTo>
                    <a:pt x="526" y="0"/>
                  </a:moveTo>
                  <a:lnTo>
                    <a:pt x="0" y="526"/>
                  </a:lnTo>
                  <a:lnTo>
                    <a:pt x="2229" y="2776"/>
                  </a:lnTo>
                  <a:lnTo>
                    <a:pt x="2755" y="2229"/>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49"/>
            <p:cNvSpPr/>
            <p:nvPr/>
          </p:nvSpPr>
          <p:spPr>
            <a:xfrm>
              <a:off x="4488943" y="1619575"/>
              <a:ext cx="108940" cy="108925"/>
            </a:xfrm>
            <a:custGeom>
              <a:avLst/>
              <a:gdLst/>
              <a:ahLst/>
              <a:cxnLst/>
              <a:rect l="l" t="t" r="r" b="b"/>
              <a:pathLst>
                <a:path w="7276" h="7275" extrusionOk="0">
                  <a:moveTo>
                    <a:pt x="3070" y="1"/>
                  </a:moveTo>
                  <a:lnTo>
                    <a:pt x="1" y="3049"/>
                  </a:lnTo>
                  <a:lnTo>
                    <a:pt x="4206" y="7275"/>
                  </a:lnTo>
                  <a:lnTo>
                    <a:pt x="7275" y="4205"/>
                  </a:lnTo>
                  <a:lnTo>
                    <a:pt x="30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49"/>
            <p:cNvSpPr/>
            <p:nvPr/>
          </p:nvSpPr>
          <p:spPr>
            <a:xfrm>
              <a:off x="4383177" y="1488311"/>
              <a:ext cx="316698" cy="313225"/>
            </a:xfrm>
            <a:custGeom>
              <a:avLst/>
              <a:gdLst/>
              <a:ahLst/>
              <a:cxnLst/>
              <a:rect l="l" t="t" r="r" b="b"/>
              <a:pathLst>
                <a:path w="21152" h="20920" extrusionOk="0">
                  <a:moveTo>
                    <a:pt x="2387" y="0"/>
                  </a:moveTo>
                  <a:cubicBezTo>
                    <a:pt x="1835" y="0"/>
                    <a:pt x="1283" y="211"/>
                    <a:pt x="863" y="631"/>
                  </a:cubicBezTo>
                  <a:cubicBezTo>
                    <a:pt x="1" y="1472"/>
                    <a:pt x="1" y="2839"/>
                    <a:pt x="863" y="3701"/>
                  </a:cubicBezTo>
                  <a:lnTo>
                    <a:pt x="18082" y="20920"/>
                  </a:lnTo>
                  <a:lnTo>
                    <a:pt x="21151" y="17871"/>
                  </a:lnTo>
                  <a:lnTo>
                    <a:pt x="3911" y="631"/>
                  </a:lnTo>
                  <a:cubicBezTo>
                    <a:pt x="3491" y="211"/>
                    <a:pt x="2939" y="0"/>
                    <a:pt x="23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49"/>
            <p:cNvSpPr/>
            <p:nvPr/>
          </p:nvSpPr>
          <p:spPr>
            <a:xfrm>
              <a:off x="4653895" y="1755885"/>
              <a:ext cx="73230" cy="72287"/>
            </a:xfrm>
            <a:custGeom>
              <a:avLst/>
              <a:gdLst/>
              <a:ahLst/>
              <a:cxnLst/>
              <a:rect l="l" t="t" r="r" b="b"/>
              <a:pathLst>
                <a:path w="4891" h="4828" extrusionOk="0">
                  <a:moveTo>
                    <a:pt x="3070" y="0"/>
                  </a:moveTo>
                  <a:lnTo>
                    <a:pt x="1" y="3049"/>
                  </a:lnTo>
                  <a:lnTo>
                    <a:pt x="4521" y="4815"/>
                  </a:lnTo>
                  <a:cubicBezTo>
                    <a:pt x="4546" y="4823"/>
                    <a:pt x="4572" y="4827"/>
                    <a:pt x="4597" y="4827"/>
                  </a:cubicBezTo>
                  <a:cubicBezTo>
                    <a:pt x="4756" y="4827"/>
                    <a:pt x="4891" y="4666"/>
                    <a:pt x="4836" y="4520"/>
                  </a:cubicBezTo>
                  <a:lnTo>
                    <a:pt x="3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49"/>
            <p:cNvSpPr/>
            <p:nvPr/>
          </p:nvSpPr>
          <p:spPr>
            <a:xfrm>
              <a:off x="4687898" y="1755885"/>
              <a:ext cx="39198" cy="72407"/>
            </a:xfrm>
            <a:custGeom>
              <a:avLst/>
              <a:gdLst/>
              <a:ahLst/>
              <a:cxnLst/>
              <a:rect l="l" t="t" r="r" b="b"/>
              <a:pathLst>
                <a:path w="2618" h="4836" extrusionOk="0">
                  <a:moveTo>
                    <a:pt x="799" y="0"/>
                  </a:moveTo>
                  <a:lnTo>
                    <a:pt x="0" y="778"/>
                  </a:lnTo>
                  <a:lnTo>
                    <a:pt x="1451" y="4499"/>
                  </a:lnTo>
                  <a:lnTo>
                    <a:pt x="2250" y="4815"/>
                  </a:lnTo>
                  <a:cubicBezTo>
                    <a:pt x="2282" y="4829"/>
                    <a:pt x="2313" y="4835"/>
                    <a:pt x="2344" y="4835"/>
                  </a:cubicBezTo>
                  <a:cubicBezTo>
                    <a:pt x="2495" y="4835"/>
                    <a:pt x="2618" y="4678"/>
                    <a:pt x="2565" y="4520"/>
                  </a:cubicBezTo>
                  <a:lnTo>
                    <a:pt x="7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49"/>
            <p:cNvSpPr/>
            <p:nvPr/>
          </p:nvSpPr>
          <p:spPr>
            <a:xfrm>
              <a:off x="4407418" y="1488266"/>
              <a:ext cx="292458" cy="313270"/>
            </a:xfrm>
            <a:custGeom>
              <a:avLst/>
              <a:gdLst/>
              <a:ahLst/>
              <a:cxnLst/>
              <a:rect l="l" t="t" r="r" b="b"/>
              <a:pathLst>
                <a:path w="19533" h="20923" extrusionOk="0">
                  <a:moveTo>
                    <a:pt x="789" y="0"/>
                  </a:moveTo>
                  <a:cubicBezTo>
                    <a:pt x="524" y="0"/>
                    <a:pt x="257" y="49"/>
                    <a:pt x="1" y="151"/>
                  </a:cubicBezTo>
                  <a:cubicBezTo>
                    <a:pt x="295" y="256"/>
                    <a:pt x="547" y="424"/>
                    <a:pt x="778" y="634"/>
                  </a:cubicBezTo>
                  <a:lnTo>
                    <a:pt x="15706" y="15561"/>
                  </a:lnTo>
                  <a:cubicBezTo>
                    <a:pt x="16967" y="16844"/>
                    <a:pt x="16967" y="18904"/>
                    <a:pt x="15706" y="20166"/>
                  </a:cubicBezTo>
                  <a:lnTo>
                    <a:pt x="16463" y="20923"/>
                  </a:lnTo>
                  <a:lnTo>
                    <a:pt x="19532" y="17874"/>
                  </a:lnTo>
                  <a:lnTo>
                    <a:pt x="2292" y="634"/>
                  </a:lnTo>
                  <a:cubicBezTo>
                    <a:pt x="1893" y="220"/>
                    <a:pt x="1348" y="0"/>
                    <a:pt x="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49"/>
            <p:cNvSpPr/>
            <p:nvPr/>
          </p:nvSpPr>
          <p:spPr>
            <a:xfrm>
              <a:off x="4417809" y="1519469"/>
              <a:ext cx="68320" cy="68334"/>
            </a:xfrm>
            <a:custGeom>
              <a:avLst/>
              <a:gdLst/>
              <a:ahLst/>
              <a:cxnLst/>
              <a:rect l="l" t="t" r="r" b="b"/>
              <a:pathLst>
                <a:path w="4563" h="4564" extrusionOk="0">
                  <a:moveTo>
                    <a:pt x="3049" y="1"/>
                  </a:moveTo>
                  <a:lnTo>
                    <a:pt x="0" y="3070"/>
                  </a:lnTo>
                  <a:lnTo>
                    <a:pt x="1493" y="4563"/>
                  </a:lnTo>
                  <a:lnTo>
                    <a:pt x="4563" y="1494"/>
                  </a:lnTo>
                  <a:lnTo>
                    <a:pt x="3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49"/>
            <p:cNvSpPr/>
            <p:nvPr/>
          </p:nvSpPr>
          <p:spPr>
            <a:xfrm>
              <a:off x="4459043" y="1560703"/>
              <a:ext cx="221623" cy="221952"/>
            </a:xfrm>
            <a:custGeom>
              <a:avLst/>
              <a:gdLst/>
              <a:ahLst/>
              <a:cxnLst/>
              <a:rect l="l" t="t" r="r" b="b"/>
              <a:pathLst>
                <a:path w="14802" h="14824" extrusionOk="0">
                  <a:moveTo>
                    <a:pt x="526" y="1"/>
                  </a:moveTo>
                  <a:lnTo>
                    <a:pt x="1" y="548"/>
                  </a:lnTo>
                  <a:lnTo>
                    <a:pt x="14276" y="14823"/>
                  </a:lnTo>
                  <a:lnTo>
                    <a:pt x="14802" y="14298"/>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2" name="Google Shape;1512;p49"/>
          <p:cNvGrpSpPr/>
          <p:nvPr/>
        </p:nvGrpSpPr>
        <p:grpSpPr>
          <a:xfrm>
            <a:off x="1981474" y="1480153"/>
            <a:ext cx="308823" cy="342571"/>
            <a:chOff x="7296211" y="1550613"/>
            <a:chExt cx="308823" cy="342571"/>
          </a:xfrm>
        </p:grpSpPr>
        <p:sp>
          <p:nvSpPr>
            <p:cNvPr id="1513" name="Google Shape;1513;p49"/>
            <p:cNvSpPr/>
            <p:nvPr/>
          </p:nvSpPr>
          <p:spPr>
            <a:xfrm>
              <a:off x="7327055" y="1864766"/>
              <a:ext cx="22054" cy="28418"/>
            </a:xfrm>
            <a:custGeom>
              <a:avLst/>
              <a:gdLst/>
              <a:ahLst/>
              <a:cxnLst/>
              <a:rect l="l" t="t" r="r" b="b"/>
              <a:pathLst>
                <a:path w="1473" h="1898" extrusionOk="0">
                  <a:moveTo>
                    <a:pt x="43" y="1"/>
                  </a:moveTo>
                  <a:lnTo>
                    <a:pt x="1" y="1640"/>
                  </a:lnTo>
                  <a:cubicBezTo>
                    <a:pt x="1" y="1798"/>
                    <a:pt x="128" y="1898"/>
                    <a:pt x="256" y="1898"/>
                  </a:cubicBezTo>
                  <a:cubicBezTo>
                    <a:pt x="315" y="1898"/>
                    <a:pt x="374" y="1876"/>
                    <a:pt x="421" y="1830"/>
                  </a:cubicBezTo>
                  <a:lnTo>
                    <a:pt x="1472" y="631"/>
                  </a:lnTo>
                  <a:lnTo>
                    <a:pt x="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49"/>
            <p:cNvSpPr/>
            <p:nvPr/>
          </p:nvSpPr>
          <p:spPr>
            <a:xfrm>
              <a:off x="7552121" y="1866653"/>
              <a:ext cx="22054" cy="26456"/>
            </a:xfrm>
            <a:custGeom>
              <a:avLst/>
              <a:gdLst/>
              <a:ahLst/>
              <a:cxnLst/>
              <a:rect l="l" t="t" r="r" b="b"/>
              <a:pathLst>
                <a:path w="1473" h="1767" extrusionOk="0">
                  <a:moveTo>
                    <a:pt x="1410" y="1"/>
                  </a:moveTo>
                  <a:lnTo>
                    <a:pt x="1" y="526"/>
                  </a:lnTo>
                  <a:lnTo>
                    <a:pt x="1031" y="1683"/>
                  </a:lnTo>
                  <a:cubicBezTo>
                    <a:pt x="1082" y="1741"/>
                    <a:pt x="1147" y="1766"/>
                    <a:pt x="1213" y="1766"/>
                  </a:cubicBezTo>
                  <a:cubicBezTo>
                    <a:pt x="1337" y="1766"/>
                    <a:pt x="1459" y="1673"/>
                    <a:pt x="1473" y="1535"/>
                  </a:cubicBezTo>
                  <a:lnTo>
                    <a:pt x="14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49"/>
            <p:cNvSpPr/>
            <p:nvPr/>
          </p:nvSpPr>
          <p:spPr>
            <a:xfrm>
              <a:off x="7296211" y="1753326"/>
              <a:ext cx="308823" cy="16709"/>
            </a:xfrm>
            <a:custGeom>
              <a:avLst/>
              <a:gdLst/>
              <a:ahLst/>
              <a:cxnLst/>
              <a:rect l="l" t="t" r="r" b="b"/>
              <a:pathLst>
                <a:path w="20626" h="1116" extrusionOk="0">
                  <a:moveTo>
                    <a:pt x="526" y="1"/>
                  </a:moveTo>
                  <a:cubicBezTo>
                    <a:pt x="231" y="1"/>
                    <a:pt x="0" y="253"/>
                    <a:pt x="0" y="527"/>
                  </a:cubicBezTo>
                  <a:lnTo>
                    <a:pt x="0" y="590"/>
                  </a:lnTo>
                  <a:cubicBezTo>
                    <a:pt x="0" y="884"/>
                    <a:pt x="231" y="1115"/>
                    <a:pt x="526" y="1115"/>
                  </a:cubicBezTo>
                  <a:lnTo>
                    <a:pt x="20099" y="1115"/>
                  </a:lnTo>
                  <a:cubicBezTo>
                    <a:pt x="20394" y="1115"/>
                    <a:pt x="20625" y="884"/>
                    <a:pt x="20625" y="590"/>
                  </a:cubicBezTo>
                  <a:lnTo>
                    <a:pt x="20625" y="527"/>
                  </a:lnTo>
                  <a:cubicBezTo>
                    <a:pt x="20625" y="253"/>
                    <a:pt x="20394" y="1"/>
                    <a:pt x="200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49"/>
            <p:cNvSpPr/>
            <p:nvPr/>
          </p:nvSpPr>
          <p:spPr>
            <a:xfrm>
              <a:off x="7316664" y="1612300"/>
              <a:ext cx="140412" cy="263052"/>
            </a:xfrm>
            <a:custGeom>
              <a:avLst/>
              <a:gdLst/>
              <a:ahLst/>
              <a:cxnLst/>
              <a:rect l="l" t="t" r="r" b="b"/>
              <a:pathLst>
                <a:path w="9378" h="17569" extrusionOk="0">
                  <a:moveTo>
                    <a:pt x="6750" y="1"/>
                  </a:moveTo>
                  <a:lnTo>
                    <a:pt x="1304" y="10597"/>
                  </a:lnTo>
                  <a:cubicBezTo>
                    <a:pt x="358" y="12426"/>
                    <a:pt x="1" y="14487"/>
                    <a:pt x="274" y="16505"/>
                  </a:cubicBezTo>
                  <a:cubicBezTo>
                    <a:pt x="295" y="16736"/>
                    <a:pt x="442" y="16926"/>
                    <a:pt x="653" y="17010"/>
                  </a:cubicBezTo>
                  <a:lnTo>
                    <a:pt x="1935" y="17535"/>
                  </a:lnTo>
                  <a:cubicBezTo>
                    <a:pt x="2007" y="17558"/>
                    <a:pt x="2080" y="17569"/>
                    <a:pt x="2151" y="17569"/>
                  </a:cubicBezTo>
                  <a:cubicBezTo>
                    <a:pt x="2414" y="17569"/>
                    <a:pt x="2656" y="17421"/>
                    <a:pt x="2755" y="17157"/>
                  </a:cubicBezTo>
                  <a:lnTo>
                    <a:pt x="9378" y="1052"/>
                  </a:lnTo>
                  <a:lnTo>
                    <a:pt x="6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49"/>
            <p:cNvSpPr/>
            <p:nvPr/>
          </p:nvSpPr>
          <p:spPr>
            <a:xfrm>
              <a:off x="7338389" y="1612300"/>
              <a:ext cx="118687" cy="262917"/>
            </a:xfrm>
            <a:custGeom>
              <a:avLst/>
              <a:gdLst/>
              <a:ahLst/>
              <a:cxnLst/>
              <a:rect l="l" t="t" r="r" b="b"/>
              <a:pathLst>
                <a:path w="7927" h="17560" extrusionOk="0">
                  <a:moveTo>
                    <a:pt x="5299" y="1"/>
                  </a:moveTo>
                  <a:lnTo>
                    <a:pt x="4205" y="2124"/>
                  </a:lnTo>
                  <a:cubicBezTo>
                    <a:pt x="4353" y="2419"/>
                    <a:pt x="4563" y="2692"/>
                    <a:pt x="4794" y="2923"/>
                  </a:cubicBezTo>
                  <a:cubicBezTo>
                    <a:pt x="5278" y="3428"/>
                    <a:pt x="5425" y="4185"/>
                    <a:pt x="5151" y="4837"/>
                  </a:cubicBezTo>
                  <a:lnTo>
                    <a:pt x="85" y="17178"/>
                  </a:lnTo>
                  <a:cubicBezTo>
                    <a:pt x="64" y="17220"/>
                    <a:pt x="43" y="17283"/>
                    <a:pt x="0" y="17325"/>
                  </a:cubicBezTo>
                  <a:lnTo>
                    <a:pt x="484" y="17514"/>
                  </a:lnTo>
                  <a:cubicBezTo>
                    <a:pt x="565" y="17545"/>
                    <a:pt x="648" y="17559"/>
                    <a:pt x="728" y="17559"/>
                  </a:cubicBezTo>
                  <a:cubicBezTo>
                    <a:pt x="980" y="17559"/>
                    <a:pt x="1208" y="17417"/>
                    <a:pt x="1304" y="17178"/>
                  </a:cubicBezTo>
                  <a:lnTo>
                    <a:pt x="7927" y="1052"/>
                  </a:lnTo>
                  <a:lnTo>
                    <a:pt x="52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49"/>
            <p:cNvSpPr/>
            <p:nvPr/>
          </p:nvSpPr>
          <p:spPr>
            <a:xfrm>
              <a:off x="7444155" y="1612300"/>
              <a:ext cx="140098" cy="263052"/>
            </a:xfrm>
            <a:custGeom>
              <a:avLst/>
              <a:gdLst/>
              <a:ahLst/>
              <a:cxnLst/>
              <a:rect l="l" t="t" r="r" b="b"/>
              <a:pathLst>
                <a:path w="9357" h="17569" extrusionOk="0">
                  <a:moveTo>
                    <a:pt x="2629" y="1"/>
                  </a:moveTo>
                  <a:lnTo>
                    <a:pt x="1" y="1052"/>
                  </a:lnTo>
                  <a:lnTo>
                    <a:pt x="6623" y="17157"/>
                  </a:lnTo>
                  <a:cubicBezTo>
                    <a:pt x="6722" y="17421"/>
                    <a:pt x="6964" y="17569"/>
                    <a:pt x="7217" y="17569"/>
                  </a:cubicBezTo>
                  <a:cubicBezTo>
                    <a:pt x="7285" y="17569"/>
                    <a:pt x="7355" y="17558"/>
                    <a:pt x="7422" y="17535"/>
                  </a:cubicBezTo>
                  <a:lnTo>
                    <a:pt x="8726" y="17010"/>
                  </a:lnTo>
                  <a:cubicBezTo>
                    <a:pt x="8915" y="16926"/>
                    <a:pt x="9083" y="16736"/>
                    <a:pt x="9104" y="16505"/>
                  </a:cubicBezTo>
                  <a:cubicBezTo>
                    <a:pt x="9356" y="14487"/>
                    <a:pt x="8999" y="12426"/>
                    <a:pt x="8074" y="10597"/>
                  </a:cubicBezTo>
                  <a:lnTo>
                    <a:pt x="2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49"/>
            <p:cNvSpPr/>
            <p:nvPr/>
          </p:nvSpPr>
          <p:spPr>
            <a:xfrm>
              <a:off x="7444155" y="1612300"/>
              <a:ext cx="140412" cy="257512"/>
            </a:xfrm>
            <a:custGeom>
              <a:avLst/>
              <a:gdLst/>
              <a:ahLst/>
              <a:cxnLst/>
              <a:rect l="l" t="t" r="r" b="b"/>
              <a:pathLst>
                <a:path w="9378" h="17199" extrusionOk="0">
                  <a:moveTo>
                    <a:pt x="2629" y="1"/>
                  </a:moveTo>
                  <a:lnTo>
                    <a:pt x="1" y="1052"/>
                  </a:lnTo>
                  <a:lnTo>
                    <a:pt x="190" y="1536"/>
                  </a:lnTo>
                  <a:lnTo>
                    <a:pt x="1199" y="3996"/>
                  </a:lnTo>
                  <a:cubicBezTo>
                    <a:pt x="1367" y="3954"/>
                    <a:pt x="1556" y="3912"/>
                    <a:pt x="1704" y="3848"/>
                  </a:cubicBezTo>
                  <a:cubicBezTo>
                    <a:pt x="1874" y="3790"/>
                    <a:pt x="2048" y="3762"/>
                    <a:pt x="2220" y="3762"/>
                  </a:cubicBezTo>
                  <a:cubicBezTo>
                    <a:pt x="2793" y="3762"/>
                    <a:pt x="3337" y="4072"/>
                    <a:pt x="3596" y="4605"/>
                  </a:cubicBezTo>
                  <a:lnTo>
                    <a:pt x="7149" y="11543"/>
                  </a:lnTo>
                  <a:cubicBezTo>
                    <a:pt x="8053" y="13288"/>
                    <a:pt x="8410" y="15265"/>
                    <a:pt x="8200" y="17199"/>
                  </a:cubicBezTo>
                  <a:lnTo>
                    <a:pt x="8789" y="16968"/>
                  </a:lnTo>
                  <a:cubicBezTo>
                    <a:pt x="8978" y="16905"/>
                    <a:pt x="9104" y="16715"/>
                    <a:pt x="9104" y="16505"/>
                  </a:cubicBezTo>
                  <a:cubicBezTo>
                    <a:pt x="9377" y="14487"/>
                    <a:pt x="8999" y="12426"/>
                    <a:pt x="8074" y="10618"/>
                  </a:cubicBezTo>
                  <a:lnTo>
                    <a:pt x="3722" y="2124"/>
                  </a:lnTo>
                  <a:lnTo>
                    <a:pt x="2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49"/>
            <p:cNvSpPr/>
            <p:nvPr/>
          </p:nvSpPr>
          <p:spPr>
            <a:xfrm>
              <a:off x="7438333" y="1550613"/>
              <a:ext cx="35275" cy="32116"/>
            </a:xfrm>
            <a:custGeom>
              <a:avLst/>
              <a:gdLst/>
              <a:ahLst/>
              <a:cxnLst/>
              <a:rect l="l" t="t" r="r" b="b"/>
              <a:pathLst>
                <a:path w="2356" h="2145" extrusionOk="0">
                  <a:moveTo>
                    <a:pt x="653" y="0"/>
                  </a:moveTo>
                  <a:cubicBezTo>
                    <a:pt x="295" y="0"/>
                    <a:pt x="1" y="295"/>
                    <a:pt x="22" y="652"/>
                  </a:cubicBezTo>
                  <a:lnTo>
                    <a:pt x="22" y="2145"/>
                  </a:lnTo>
                  <a:lnTo>
                    <a:pt x="2355" y="2145"/>
                  </a:lnTo>
                  <a:lnTo>
                    <a:pt x="2355" y="631"/>
                  </a:lnTo>
                  <a:cubicBezTo>
                    <a:pt x="2355" y="295"/>
                    <a:pt x="2082"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49"/>
            <p:cNvSpPr/>
            <p:nvPr/>
          </p:nvSpPr>
          <p:spPr>
            <a:xfrm>
              <a:off x="7401815" y="1576740"/>
              <a:ext cx="94776" cy="80911"/>
            </a:xfrm>
            <a:custGeom>
              <a:avLst/>
              <a:gdLst/>
              <a:ahLst/>
              <a:cxnLst/>
              <a:rect l="l" t="t" r="r" b="b"/>
              <a:pathLst>
                <a:path w="6330" h="5404" extrusionOk="0">
                  <a:moveTo>
                    <a:pt x="3617" y="0"/>
                  </a:moveTo>
                  <a:cubicBezTo>
                    <a:pt x="1220" y="0"/>
                    <a:pt x="1" y="2902"/>
                    <a:pt x="1704" y="4605"/>
                  </a:cubicBezTo>
                  <a:cubicBezTo>
                    <a:pt x="2255" y="5156"/>
                    <a:pt x="2935" y="5403"/>
                    <a:pt x="3602" y="5403"/>
                  </a:cubicBezTo>
                  <a:cubicBezTo>
                    <a:pt x="4993" y="5403"/>
                    <a:pt x="6329" y="4326"/>
                    <a:pt x="6329" y="2691"/>
                  </a:cubicBezTo>
                  <a:cubicBezTo>
                    <a:pt x="6329" y="1199"/>
                    <a:pt x="5110" y="0"/>
                    <a:pt x="3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49"/>
            <p:cNvSpPr/>
            <p:nvPr/>
          </p:nvSpPr>
          <p:spPr>
            <a:xfrm>
              <a:off x="7446208" y="1576740"/>
              <a:ext cx="53212" cy="80911"/>
            </a:xfrm>
            <a:custGeom>
              <a:avLst/>
              <a:gdLst/>
              <a:ahLst/>
              <a:cxnLst/>
              <a:rect l="l" t="t" r="r" b="b"/>
              <a:pathLst>
                <a:path w="3554" h="5404" extrusionOk="0">
                  <a:moveTo>
                    <a:pt x="652" y="0"/>
                  </a:moveTo>
                  <a:cubicBezTo>
                    <a:pt x="421" y="0"/>
                    <a:pt x="211" y="21"/>
                    <a:pt x="0" y="84"/>
                  </a:cubicBezTo>
                  <a:cubicBezTo>
                    <a:pt x="2713" y="757"/>
                    <a:pt x="2713" y="4626"/>
                    <a:pt x="0" y="5319"/>
                  </a:cubicBezTo>
                  <a:cubicBezTo>
                    <a:pt x="224" y="5376"/>
                    <a:pt x="448" y="5403"/>
                    <a:pt x="668" y="5403"/>
                  </a:cubicBezTo>
                  <a:cubicBezTo>
                    <a:pt x="1997" y="5403"/>
                    <a:pt x="3181" y="4417"/>
                    <a:pt x="3343" y="3028"/>
                  </a:cubicBezTo>
                  <a:cubicBezTo>
                    <a:pt x="3553" y="1409"/>
                    <a:pt x="2271"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49"/>
            <p:cNvSpPr/>
            <p:nvPr/>
          </p:nvSpPr>
          <p:spPr>
            <a:xfrm>
              <a:off x="7434874" y="1601295"/>
              <a:ext cx="36847" cy="31637"/>
            </a:xfrm>
            <a:custGeom>
              <a:avLst/>
              <a:gdLst/>
              <a:ahLst/>
              <a:cxnLst/>
              <a:rect l="l" t="t" r="r" b="b"/>
              <a:pathLst>
                <a:path w="2461" h="2113" extrusionOk="0">
                  <a:moveTo>
                    <a:pt x="1409" y="0"/>
                  </a:moveTo>
                  <a:cubicBezTo>
                    <a:pt x="463" y="0"/>
                    <a:pt x="1" y="1135"/>
                    <a:pt x="673" y="1808"/>
                  </a:cubicBezTo>
                  <a:cubicBezTo>
                    <a:pt x="883" y="2018"/>
                    <a:pt x="1143" y="2112"/>
                    <a:pt x="1399" y="2112"/>
                  </a:cubicBezTo>
                  <a:cubicBezTo>
                    <a:pt x="1938" y="2112"/>
                    <a:pt x="2460" y="1693"/>
                    <a:pt x="2460" y="1051"/>
                  </a:cubicBezTo>
                  <a:cubicBezTo>
                    <a:pt x="2460" y="484"/>
                    <a:pt x="1998" y="0"/>
                    <a:pt x="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49"/>
            <p:cNvSpPr/>
            <p:nvPr/>
          </p:nvSpPr>
          <p:spPr>
            <a:xfrm>
              <a:off x="7433135" y="1733817"/>
              <a:ext cx="34961" cy="56042"/>
            </a:xfrm>
            <a:custGeom>
              <a:avLst/>
              <a:gdLst/>
              <a:ahLst/>
              <a:cxnLst/>
              <a:rect l="l" t="t" r="r" b="b"/>
              <a:pathLst>
                <a:path w="2335" h="3743" extrusionOk="0">
                  <a:moveTo>
                    <a:pt x="947" y="0"/>
                  </a:moveTo>
                  <a:cubicBezTo>
                    <a:pt x="421" y="0"/>
                    <a:pt x="1" y="421"/>
                    <a:pt x="1" y="947"/>
                  </a:cubicBezTo>
                  <a:lnTo>
                    <a:pt x="1" y="2797"/>
                  </a:lnTo>
                  <a:cubicBezTo>
                    <a:pt x="1" y="3322"/>
                    <a:pt x="421" y="3743"/>
                    <a:pt x="947" y="3743"/>
                  </a:cubicBezTo>
                  <a:lnTo>
                    <a:pt x="1388" y="3743"/>
                  </a:lnTo>
                  <a:cubicBezTo>
                    <a:pt x="1914" y="3743"/>
                    <a:pt x="2334" y="3322"/>
                    <a:pt x="2334" y="2797"/>
                  </a:cubicBezTo>
                  <a:lnTo>
                    <a:pt x="2334" y="947"/>
                  </a:lnTo>
                  <a:cubicBezTo>
                    <a:pt x="2334" y="421"/>
                    <a:pt x="1914" y="0"/>
                    <a:pt x="1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49"/>
            <p:cNvSpPr/>
            <p:nvPr/>
          </p:nvSpPr>
          <p:spPr>
            <a:xfrm>
              <a:off x="7444155" y="1733817"/>
              <a:ext cx="23941" cy="56042"/>
            </a:xfrm>
            <a:custGeom>
              <a:avLst/>
              <a:gdLst/>
              <a:ahLst/>
              <a:cxnLst/>
              <a:rect l="l" t="t" r="r" b="b"/>
              <a:pathLst>
                <a:path w="1599" h="3743" extrusionOk="0">
                  <a:moveTo>
                    <a:pt x="211" y="0"/>
                  </a:moveTo>
                  <a:cubicBezTo>
                    <a:pt x="148" y="0"/>
                    <a:pt x="64" y="0"/>
                    <a:pt x="1" y="21"/>
                  </a:cubicBezTo>
                  <a:cubicBezTo>
                    <a:pt x="337" y="211"/>
                    <a:pt x="547" y="568"/>
                    <a:pt x="547" y="947"/>
                  </a:cubicBezTo>
                  <a:lnTo>
                    <a:pt x="547" y="2797"/>
                  </a:lnTo>
                  <a:cubicBezTo>
                    <a:pt x="547" y="3175"/>
                    <a:pt x="337" y="3533"/>
                    <a:pt x="1" y="3722"/>
                  </a:cubicBezTo>
                  <a:cubicBezTo>
                    <a:pt x="64" y="3743"/>
                    <a:pt x="148" y="3743"/>
                    <a:pt x="211" y="3743"/>
                  </a:cubicBezTo>
                  <a:lnTo>
                    <a:pt x="652" y="3743"/>
                  </a:lnTo>
                  <a:cubicBezTo>
                    <a:pt x="1178" y="3743"/>
                    <a:pt x="1598" y="3322"/>
                    <a:pt x="1598" y="2776"/>
                  </a:cubicBezTo>
                  <a:lnTo>
                    <a:pt x="1598" y="947"/>
                  </a:lnTo>
                  <a:cubicBezTo>
                    <a:pt x="1598" y="421"/>
                    <a:pt x="1157"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6" name="Google Shape;1526;p49"/>
          <p:cNvSpPr/>
          <p:nvPr/>
        </p:nvSpPr>
        <p:spPr>
          <a:xfrm>
            <a:off x="6978639" y="1503588"/>
            <a:ext cx="57300" cy="31487"/>
          </a:xfrm>
          <a:custGeom>
            <a:avLst/>
            <a:gdLst/>
            <a:ahLst/>
            <a:cxnLst/>
            <a:rect l="l" t="t" r="r" b="b"/>
            <a:pathLst>
              <a:path w="3827" h="2103" extrusionOk="0">
                <a:moveTo>
                  <a:pt x="337" y="0"/>
                </a:moveTo>
                <a:cubicBezTo>
                  <a:pt x="148" y="0"/>
                  <a:pt x="0" y="147"/>
                  <a:pt x="0" y="315"/>
                </a:cubicBezTo>
                <a:lnTo>
                  <a:pt x="0" y="1766"/>
                </a:lnTo>
                <a:cubicBezTo>
                  <a:pt x="0" y="1955"/>
                  <a:pt x="148" y="2103"/>
                  <a:pt x="337" y="2103"/>
                </a:cubicBezTo>
                <a:lnTo>
                  <a:pt x="3490" y="2103"/>
                </a:lnTo>
                <a:cubicBezTo>
                  <a:pt x="3680" y="2103"/>
                  <a:pt x="3827" y="1955"/>
                  <a:pt x="3827" y="1766"/>
                </a:cubicBezTo>
                <a:lnTo>
                  <a:pt x="3827" y="315"/>
                </a:lnTo>
                <a:cubicBezTo>
                  <a:pt x="3827" y="147"/>
                  <a:pt x="3680" y="0"/>
                  <a:pt x="3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49"/>
          <p:cNvSpPr/>
          <p:nvPr/>
        </p:nvSpPr>
        <p:spPr>
          <a:xfrm>
            <a:off x="7014214" y="1503588"/>
            <a:ext cx="21725" cy="31487"/>
          </a:xfrm>
          <a:custGeom>
            <a:avLst/>
            <a:gdLst/>
            <a:ahLst/>
            <a:cxnLst/>
            <a:rect l="l" t="t" r="r" b="b"/>
            <a:pathLst>
              <a:path w="1451" h="2103" extrusionOk="0">
                <a:moveTo>
                  <a:pt x="0" y="0"/>
                </a:moveTo>
                <a:lnTo>
                  <a:pt x="0" y="2103"/>
                </a:lnTo>
                <a:lnTo>
                  <a:pt x="1114" y="2103"/>
                </a:lnTo>
                <a:cubicBezTo>
                  <a:pt x="1304" y="2103"/>
                  <a:pt x="1451" y="1955"/>
                  <a:pt x="1451" y="1766"/>
                </a:cubicBezTo>
                <a:lnTo>
                  <a:pt x="1451" y="315"/>
                </a:lnTo>
                <a:cubicBezTo>
                  <a:pt x="1451" y="147"/>
                  <a:pt x="1304"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49"/>
          <p:cNvSpPr/>
          <p:nvPr/>
        </p:nvSpPr>
        <p:spPr>
          <a:xfrm>
            <a:off x="6856179" y="1552368"/>
            <a:ext cx="302220" cy="183233"/>
          </a:xfrm>
          <a:custGeom>
            <a:avLst/>
            <a:gdLst/>
            <a:ahLst/>
            <a:cxnLst/>
            <a:rect l="l" t="t" r="r" b="b"/>
            <a:pathLst>
              <a:path w="20185" h="12238" extrusionOk="0">
                <a:moveTo>
                  <a:pt x="337" y="1"/>
                </a:moveTo>
                <a:cubicBezTo>
                  <a:pt x="148" y="1"/>
                  <a:pt x="1" y="148"/>
                  <a:pt x="1" y="337"/>
                </a:cubicBezTo>
                <a:lnTo>
                  <a:pt x="1" y="11901"/>
                </a:lnTo>
                <a:cubicBezTo>
                  <a:pt x="1" y="12090"/>
                  <a:pt x="148" y="12237"/>
                  <a:pt x="337" y="12237"/>
                </a:cubicBezTo>
                <a:lnTo>
                  <a:pt x="19848" y="12237"/>
                </a:lnTo>
                <a:cubicBezTo>
                  <a:pt x="20037" y="12237"/>
                  <a:pt x="20184" y="12069"/>
                  <a:pt x="20184" y="11901"/>
                </a:cubicBezTo>
                <a:lnTo>
                  <a:pt x="20184" y="337"/>
                </a:lnTo>
                <a:cubicBezTo>
                  <a:pt x="20184" y="148"/>
                  <a:pt x="20037" y="1"/>
                  <a:pt x="19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49"/>
          <p:cNvSpPr/>
          <p:nvPr/>
        </p:nvSpPr>
        <p:spPr>
          <a:xfrm>
            <a:off x="7137917" y="1552368"/>
            <a:ext cx="20482" cy="183233"/>
          </a:xfrm>
          <a:custGeom>
            <a:avLst/>
            <a:gdLst/>
            <a:ahLst/>
            <a:cxnLst/>
            <a:rect l="l" t="t" r="r" b="b"/>
            <a:pathLst>
              <a:path w="1368" h="12238" extrusionOk="0">
                <a:moveTo>
                  <a:pt x="1" y="1"/>
                </a:moveTo>
                <a:lnTo>
                  <a:pt x="1" y="12237"/>
                </a:lnTo>
                <a:lnTo>
                  <a:pt x="1031" y="12237"/>
                </a:lnTo>
                <a:cubicBezTo>
                  <a:pt x="1220" y="12237"/>
                  <a:pt x="1367" y="12069"/>
                  <a:pt x="1367" y="11901"/>
                </a:cubicBezTo>
                <a:lnTo>
                  <a:pt x="1367" y="337"/>
                </a:lnTo>
                <a:cubicBezTo>
                  <a:pt x="1367" y="148"/>
                  <a:pt x="1220" y="1"/>
                  <a:pt x="10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49"/>
          <p:cNvSpPr/>
          <p:nvPr/>
        </p:nvSpPr>
        <p:spPr>
          <a:xfrm>
            <a:off x="6836041" y="1524984"/>
            <a:ext cx="342496" cy="37476"/>
          </a:xfrm>
          <a:custGeom>
            <a:avLst/>
            <a:gdLst/>
            <a:ahLst/>
            <a:cxnLst/>
            <a:rect l="l" t="t" r="r" b="b"/>
            <a:pathLst>
              <a:path w="22875" h="2503" extrusionOk="0">
                <a:moveTo>
                  <a:pt x="337" y="1"/>
                </a:moveTo>
                <a:cubicBezTo>
                  <a:pt x="148" y="1"/>
                  <a:pt x="0" y="148"/>
                  <a:pt x="0" y="337"/>
                </a:cubicBezTo>
                <a:lnTo>
                  <a:pt x="0" y="2166"/>
                </a:lnTo>
                <a:cubicBezTo>
                  <a:pt x="0" y="2356"/>
                  <a:pt x="148" y="2503"/>
                  <a:pt x="337" y="2503"/>
                </a:cubicBezTo>
                <a:lnTo>
                  <a:pt x="22559" y="2503"/>
                </a:lnTo>
                <a:cubicBezTo>
                  <a:pt x="22728" y="2503"/>
                  <a:pt x="22875" y="2356"/>
                  <a:pt x="22875" y="2166"/>
                </a:cubicBezTo>
                <a:lnTo>
                  <a:pt x="22875" y="337"/>
                </a:lnTo>
                <a:cubicBezTo>
                  <a:pt x="22875" y="169"/>
                  <a:pt x="22728" y="1"/>
                  <a:pt x="22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49"/>
          <p:cNvSpPr/>
          <p:nvPr/>
        </p:nvSpPr>
        <p:spPr>
          <a:xfrm>
            <a:off x="6939606" y="1790042"/>
            <a:ext cx="135366" cy="31487"/>
          </a:xfrm>
          <a:custGeom>
            <a:avLst/>
            <a:gdLst/>
            <a:ahLst/>
            <a:cxnLst/>
            <a:rect l="l" t="t" r="r" b="b"/>
            <a:pathLst>
              <a:path w="9041" h="2103" extrusionOk="0">
                <a:moveTo>
                  <a:pt x="1199" y="0"/>
                </a:moveTo>
                <a:cubicBezTo>
                  <a:pt x="1094" y="0"/>
                  <a:pt x="967" y="84"/>
                  <a:pt x="904" y="190"/>
                </a:cubicBezTo>
                <a:lnTo>
                  <a:pt x="127" y="1598"/>
                </a:lnTo>
                <a:cubicBezTo>
                  <a:pt x="0" y="1829"/>
                  <a:pt x="169" y="2103"/>
                  <a:pt x="421" y="2103"/>
                </a:cubicBezTo>
                <a:lnTo>
                  <a:pt x="8620" y="2103"/>
                </a:lnTo>
                <a:cubicBezTo>
                  <a:pt x="8873" y="2103"/>
                  <a:pt x="9041" y="1829"/>
                  <a:pt x="8915" y="1598"/>
                </a:cubicBezTo>
                <a:lnTo>
                  <a:pt x="8116" y="190"/>
                </a:lnTo>
                <a:cubicBezTo>
                  <a:pt x="8053" y="84"/>
                  <a:pt x="7948" y="0"/>
                  <a:pt x="7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49"/>
          <p:cNvSpPr/>
          <p:nvPr/>
        </p:nvSpPr>
        <p:spPr>
          <a:xfrm>
            <a:off x="6900573" y="1752581"/>
            <a:ext cx="82798" cy="92560"/>
          </a:xfrm>
          <a:custGeom>
            <a:avLst/>
            <a:gdLst/>
            <a:ahLst/>
            <a:cxnLst/>
            <a:rect l="l" t="t" r="r" b="b"/>
            <a:pathLst>
              <a:path w="5530" h="6182" extrusionOk="0">
                <a:moveTo>
                  <a:pt x="3448" y="0"/>
                </a:moveTo>
                <a:cubicBezTo>
                  <a:pt x="3322" y="0"/>
                  <a:pt x="3217" y="85"/>
                  <a:pt x="3154" y="190"/>
                </a:cubicBezTo>
                <a:lnTo>
                  <a:pt x="126" y="5698"/>
                </a:lnTo>
                <a:cubicBezTo>
                  <a:pt x="0" y="5908"/>
                  <a:pt x="169" y="6182"/>
                  <a:pt x="421" y="6182"/>
                </a:cubicBezTo>
                <a:lnTo>
                  <a:pt x="2166" y="6182"/>
                </a:lnTo>
                <a:cubicBezTo>
                  <a:pt x="2292" y="6182"/>
                  <a:pt x="2397" y="6119"/>
                  <a:pt x="2460" y="6013"/>
                </a:cubicBezTo>
                <a:lnTo>
                  <a:pt x="5488" y="505"/>
                </a:lnTo>
                <a:cubicBezTo>
                  <a:pt x="5530" y="400"/>
                  <a:pt x="5530" y="274"/>
                  <a:pt x="5488" y="169"/>
                </a:cubicBezTo>
                <a:cubicBezTo>
                  <a:pt x="5425" y="63"/>
                  <a:pt x="5298" y="0"/>
                  <a:pt x="5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49"/>
          <p:cNvSpPr/>
          <p:nvPr/>
        </p:nvSpPr>
        <p:spPr>
          <a:xfrm>
            <a:off x="7030265" y="1752850"/>
            <a:ext cx="83741" cy="92290"/>
          </a:xfrm>
          <a:custGeom>
            <a:avLst/>
            <a:gdLst/>
            <a:ahLst/>
            <a:cxnLst/>
            <a:rect l="l" t="t" r="r" b="b"/>
            <a:pathLst>
              <a:path w="5593" h="6164" extrusionOk="0">
                <a:moveTo>
                  <a:pt x="2184" y="0"/>
                </a:moveTo>
                <a:cubicBezTo>
                  <a:pt x="2171" y="0"/>
                  <a:pt x="2158" y="1"/>
                  <a:pt x="2145" y="3"/>
                </a:cubicBezTo>
                <a:lnTo>
                  <a:pt x="400" y="3"/>
                </a:lnTo>
                <a:cubicBezTo>
                  <a:pt x="148" y="3"/>
                  <a:pt x="0" y="277"/>
                  <a:pt x="127" y="487"/>
                </a:cubicBezTo>
                <a:lnTo>
                  <a:pt x="3133" y="5995"/>
                </a:lnTo>
                <a:cubicBezTo>
                  <a:pt x="3196" y="6101"/>
                  <a:pt x="3301" y="6164"/>
                  <a:pt x="3427" y="6164"/>
                </a:cubicBezTo>
                <a:lnTo>
                  <a:pt x="5172" y="6164"/>
                </a:lnTo>
                <a:cubicBezTo>
                  <a:pt x="5425" y="6164"/>
                  <a:pt x="5593" y="5890"/>
                  <a:pt x="5467" y="5680"/>
                </a:cubicBezTo>
                <a:lnTo>
                  <a:pt x="2439" y="172"/>
                </a:lnTo>
                <a:cubicBezTo>
                  <a:pt x="2383" y="77"/>
                  <a:pt x="2292"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49"/>
          <p:cNvSpPr/>
          <p:nvPr/>
        </p:nvSpPr>
        <p:spPr>
          <a:xfrm>
            <a:off x="6938034" y="1752850"/>
            <a:ext cx="46535" cy="20198"/>
          </a:xfrm>
          <a:custGeom>
            <a:avLst/>
            <a:gdLst/>
            <a:ahLst/>
            <a:cxnLst/>
            <a:rect l="l" t="t" r="r" b="b"/>
            <a:pathLst>
              <a:path w="3108" h="1349" extrusionOk="0">
                <a:moveTo>
                  <a:pt x="908" y="0"/>
                </a:moveTo>
                <a:cubicBezTo>
                  <a:pt x="799" y="0"/>
                  <a:pt x="708" y="77"/>
                  <a:pt x="652" y="172"/>
                </a:cubicBezTo>
                <a:lnTo>
                  <a:pt x="0" y="1349"/>
                </a:lnTo>
                <a:lnTo>
                  <a:pt x="2502" y="1349"/>
                </a:lnTo>
                <a:lnTo>
                  <a:pt x="2986" y="487"/>
                </a:lnTo>
                <a:cubicBezTo>
                  <a:pt x="3107" y="264"/>
                  <a:pt x="2956" y="2"/>
                  <a:pt x="2719" y="2"/>
                </a:cubicBezTo>
                <a:cubicBezTo>
                  <a:pt x="2710" y="2"/>
                  <a:pt x="2701" y="3"/>
                  <a:pt x="2691" y="3"/>
                </a:cubicBezTo>
                <a:lnTo>
                  <a:pt x="946" y="3"/>
                </a:lnTo>
                <a:cubicBezTo>
                  <a:pt x="933" y="1"/>
                  <a:pt x="920" y="0"/>
                  <a:pt x="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49"/>
          <p:cNvSpPr/>
          <p:nvPr/>
        </p:nvSpPr>
        <p:spPr>
          <a:xfrm>
            <a:off x="7030265" y="1752850"/>
            <a:ext cx="46280" cy="20198"/>
          </a:xfrm>
          <a:custGeom>
            <a:avLst/>
            <a:gdLst/>
            <a:ahLst/>
            <a:cxnLst/>
            <a:rect l="l" t="t" r="r" b="b"/>
            <a:pathLst>
              <a:path w="3091" h="1349" extrusionOk="0">
                <a:moveTo>
                  <a:pt x="2184" y="0"/>
                </a:moveTo>
                <a:cubicBezTo>
                  <a:pt x="2171" y="0"/>
                  <a:pt x="2158" y="1"/>
                  <a:pt x="2145" y="3"/>
                </a:cubicBezTo>
                <a:lnTo>
                  <a:pt x="400" y="3"/>
                </a:lnTo>
                <a:cubicBezTo>
                  <a:pt x="148" y="3"/>
                  <a:pt x="0" y="277"/>
                  <a:pt x="127" y="487"/>
                </a:cubicBezTo>
                <a:lnTo>
                  <a:pt x="589" y="1349"/>
                </a:lnTo>
                <a:lnTo>
                  <a:pt x="3091" y="1349"/>
                </a:lnTo>
                <a:lnTo>
                  <a:pt x="2439" y="172"/>
                </a:lnTo>
                <a:cubicBezTo>
                  <a:pt x="2383" y="77"/>
                  <a:pt x="2292"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49"/>
          <p:cNvSpPr/>
          <p:nvPr/>
        </p:nvSpPr>
        <p:spPr>
          <a:xfrm>
            <a:off x="6836041" y="1725510"/>
            <a:ext cx="342496" cy="37162"/>
          </a:xfrm>
          <a:custGeom>
            <a:avLst/>
            <a:gdLst/>
            <a:ahLst/>
            <a:cxnLst/>
            <a:rect l="l" t="t" r="r" b="b"/>
            <a:pathLst>
              <a:path w="22875" h="2482" extrusionOk="0">
                <a:moveTo>
                  <a:pt x="337" y="0"/>
                </a:moveTo>
                <a:cubicBezTo>
                  <a:pt x="148" y="0"/>
                  <a:pt x="0" y="147"/>
                  <a:pt x="0" y="337"/>
                </a:cubicBezTo>
                <a:lnTo>
                  <a:pt x="0" y="2145"/>
                </a:lnTo>
                <a:cubicBezTo>
                  <a:pt x="0" y="2334"/>
                  <a:pt x="148" y="2481"/>
                  <a:pt x="337" y="2481"/>
                </a:cubicBezTo>
                <a:lnTo>
                  <a:pt x="22559" y="2481"/>
                </a:lnTo>
                <a:cubicBezTo>
                  <a:pt x="22728" y="2481"/>
                  <a:pt x="22875" y="2334"/>
                  <a:pt x="22875" y="2145"/>
                </a:cubicBezTo>
                <a:lnTo>
                  <a:pt x="22875" y="337"/>
                </a:lnTo>
                <a:cubicBezTo>
                  <a:pt x="22875" y="147"/>
                  <a:pt x="22728" y="0"/>
                  <a:pt x="225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49"/>
          <p:cNvSpPr/>
          <p:nvPr/>
        </p:nvSpPr>
        <p:spPr>
          <a:xfrm>
            <a:off x="7157441" y="1524984"/>
            <a:ext cx="21096" cy="37476"/>
          </a:xfrm>
          <a:custGeom>
            <a:avLst/>
            <a:gdLst/>
            <a:ahLst/>
            <a:cxnLst/>
            <a:rect l="l" t="t" r="r" b="b"/>
            <a:pathLst>
              <a:path w="1409" h="2503" extrusionOk="0">
                <a:moveTo>
                  <a:pt x="0" y="1"/>
                </a:moveTo>
                <a:lnTo>
                  <a:pt x="0" y="2503"/>
                </a:lnTo>
                <a:lnTo>
                  <a:pt x="1093" y="2503"/>
                </a:lnTo>
                <a:cubicBezTo>
                  <a:pt x="1262" y="2503"/>
                  <a:pt x="1409" y="2356"/>
                  <a:pt x="1409" y="2166"/>
                </a:cubicBezTo>
                <a:lnTo>
                  <a:pt x="1409" y="337"/>
                </a:lnTo>
                <a:cubicBezTo>
                  <a:pt x="1409" y="169"/>
                  <a:pt x="1262" y="1"/>
                  <a:pt x="1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49"/>
          <p:cNvSpPr/>
          <p:nvPr/>
        </p:nvSpPr>
        <p:spPr>
          <a:xfrm>
            <a:off x="7157441" y="1725510"/>
            <a:ext cx="21096" cy="37162"/>
          </a:xfrm>
          <a:custGeom>
            <a:avLst/>
            <a:gdLst/>
            <a:ahLst/>
            <a:cxnLst/>
            <a:rect l="l" t="t" r="r" b="b"/>
            <a:pathLst>
              <a:path w="1409" h="2482" extrusionOk="0">
                <a:moveTo>
                  <a:pt x="0" y="0"/>
                </a:moveTo>
                <a:lnTo>
                  <a:pt x="0" y="2481"/>
                </a:lnTo>
                <a:lnTo>
                  <a:pt x="1093" y="2481"/>
                </a:lnTo>
                <a:cubicBezTo>
                  <a:pt x="1262" y="2481"/>
                  <a:pt x="1409" y="2334"/>
                  <a:pt x="1409" y="2145"/>
                </a:cubicBezTo>
                <a:lnTo>
                  <a:pt x="1409" y="337"/>
                </a:lnTo>
                <a:cubicBezTo>
                  <a:pt x="1409" y="147"/>
                  <a:pt x="1262" y="0"/>
                  <a:pt x="10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49"/>
          <p:cNvSpPr/>
          <p:nvPr/>
        </p:nvSpPr>
        <p:spPr>
          <a:xfrm>
            <a:off x="7034981" y="1601703"/>
            <a:ext cx="47418" cy="50787"/>
          </a:xfrm>
          <a:custGeom>
            <a:avLst/>
            <a:gdLst/>
            <a:ahLst/>
            <a:cxnLst/>
            <a:rect l="l" t="t" r="r" b="b"/>
            <a:pathLst>
              <a:path w="3167" h="3392" extrusionOk="0">
                <a:moveTo>
                  <a:pt x="2688" y="0"/>
                </a:moveTo>
                <a:cubicBezTo>
                  <a:pt x="2601" y="0"/>
                  <a:pt x="2511" y="39"/>
                  <a:pt x="2440" y="133"/>
                </a:cubicBezTo>
                <a:lnTo>
                  <a:pt x="190" y="2845"/>
                </a:lnTo>
                <a:cubicBezTo>
                  <a:pt x="1" y="3055"/>
                  <a:pt x="148" y="3392"/>
                  <a:pt x="442" y="3392"/>
                </a:cubicBezTo>
                <a:cubicBezTo>
                  <a:pt x="547" y="3392"/>
                  <a:pt x="631" y="3329"/>
                  <a:pt x="695" y="3266"/>
                </a:cubicBezTo>
                <a:lnTo>
                  <a:pt x="2965" y="553"/>
                </a:lnTo>
                <a:cubicBezTo>
                  <a:pt x="3167" y="305"/>
                  <a:pt x="2934" y="0"/>
                  <a:pt x="26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49"/>
          <p:cNvSpPr/>
          <p:nvPr/>
        </p:nvSpPr>
        <p:spPr>
          <a:xfrm>
            <a:off x="6979208" y="1630091"/>
            <a:ext cx="48556" cy="29331"/>
          </a:xfrm>
          <a:custGeom>
            <a:avLst/>
            <a:gdLst/>
            <a:ahLst/>
            <a:cxnLst/>
            <a:rect l="l" t="t" r="r" b="b"/>
            <a:pathLst>
              <a:path w="3243" h="1959" extrusionOk="0">
                <a:moveTo>
                  <a:pt x="494" y="0"/>
                </a:moveTo>
                <a:cubicBezTo>
                  <a:pt x="194" y="0"/>
                  <a:pt x="0" y="454"/>
                  <a:pt x="341" y="634"/>
                </a:cubicBezTo>
                <a:lnTo>
                  <a:pt x="2611" y="1916"/>
                </a:lnTo>
                <a:cubicBezTo>
                  <a:pt x="2653" y="1937"/>
                  <a:pt x="2717" y="1958"/>
                  <a:pt x="2759" y="1958"/>
                </a:cubicBezTo>
                <a:cubicBezTo>
                  <a:pt x="3116" y="1958"/>
                  <a:pt x="3242" y="1496"/>
                  <a:pt x="2927" y="1327"/>
                </a:cubicBezTo>
                <a:lnTo>
                  <a:pt x="656" y="45"/>
                </a:lnTo>
                <a:cubicBezTo>
                  <a:pt x="600" y="14"/>
                  <a:pt x="545" y="0"/>
                  <a:pt x="4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49"/>
          <p:cNvSpPr/>
          <p:nvPr/>
        </p:nvSpPr>
        <p:spPr>
          <a:xfrm>
            <a:off x="6929215" y="1633983"/>
            <a:ext cx="44543" cy="51565"/>
          </a:xfrm>
          <a:custGeom>
            <a:avLst/>
            <a:gdLst/>
            <a:ahLst/>
            <a:cxnLst/>
            <a:rect l="l" t="t" r="r" b="b"/>
            <a:pathLst>
              <a:path w="2975" h="3444" extrusionOk="0">
                <a:moveTo>
                  <a:pt x="2525" y="0"/>
                </a:moveTo>
                <a:cubicBezTo>
                  <a:pt x="2444" y="0"/>
                  <a:pt x="2362" y="30"/>
                  <a:pt x="2292" y="100"/>
                </a:cubicBezTo>
                <a:lnTo>
                  <a:pt x="148" y="2918"/>
                </a:lnTo>
                <a:cubicBezTo>
                  <a:pt x="1" y="3149"/>
                  <a:pt x="148" y="3443"/>
                  <a:pt x="421" y="3443"/>
                </a:cubicBezTo>
                <a:cubicBezTo>
                  <a:pt x="526" y="3443"/>
                  <a:pt x="631" y="3401"/>
                  <a:pt x="694" y="3317"/>
                </a:cubicBezTo>
                <a:lnTo>
                  <a:pt x="2818" y="521"/>
                </a:lnTo>
                <a:cubicBezTo>
                  <a:pt x="2974" y="255"/>
                  <a:pt x="2758" y="0"/>
                  <a:pt x="2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49"/>
          <p:cNvSpPr/>
          <p:nvPr/>
        </p:nvSpPr>
        <p:spPr>
          <a:xfrm>
            <a:off x="6901202" y="1673256"/>
            <a:ext cx="45966" cy="39408"/>
          </a:xfrm>
          <a:custGeom>
            <a:avLst/>
            <a:gdLst/>
            <a:ahLst/>
            <a:cxnLst/>
            <a:rect l="l" t="t" r="r" b="b"/>
            <a:pathLst>
              <a:path w="3070" h="2632" extrusionOk="0">
                <a:moveTo>
                  <a:pt x="1766" y="0"/>
                </a:moveTo>
                <a:cubicBezTo>
                  <a:pt x="589" y="0"/>
                  <a:pt x="0" y="1409"/>
                  <a:pt x="841" y="2250"/>
                </a:cubicBezTo>
                <a:cubicBezTo>
                  <a:pt x="1105" y="2514"/>
                  <a:pt x="1430" y="2632"/>
                  <a:pt x="1750" y="2632"/>
                </a:cubicBezTo>
                <a:cubicBezTo>
                  <a:pt x="2422" y="2632"/>
                  <a:pt x="3070" y="2109"/>
                  <a:pt x="3070" y="1325"/>
                </a:cubicBezTo>
                <a:cubicBezTo>
                  <a:pt x="3070" y="589"/>
                  <a:pt x="2481" y="0"/>
                  <a:pt x="1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49"/>
          <p:cNvSpPr/>
          <p:nvPr/>
        </p:nvSpPr>
        <p:spPr>
          <a:xfrm>
            <a:off x="6949144" y="1606823"/>
            <a:ext cx="45876" cy="39318"/>
          </a:xfrm>
          <a:custGeom>
            <a:avLst/>
            <a:gdLst/>
            <a:ahLst/>
            <a:cxnLst/>
            <a:rect l="l" t="t" r="r" b="b"/>
            <a:pathLst>
              <a:path w="3064" h="2626" extrusionOk="0">
                <a:moveTo>
                  <a:pt x="1714" y="1"/>
                </a:moveTo>
                <a:cubicBezTo>
                  <a:pt x="574" y="1"/>
                  <a:pt x="0" y="1416"/>
                  <a:pt x="814" y="2230"/>
                </a:cubicBezTo>
                <a:cubicBezTo>
                  <a:pt x="1088" y="2503"/>
                  <a:pt x="1421" y="2626"/>
                  <a:pt x="1747" y="2626"/>
                </a:cubicBezTo>
                <a:cubicBezTo>
                  <a:pt x="2422" y="2626"/>
                  <a:pt x="3064" y="2099"/>
                  <a:pt x="3064" y="1305"/>
                </a:cubicBezTo>
                <a:cubicBezTo>
                  <a:pt x="3064" y="569"/>
                  <a:pt x="2475" y="1"/>
                  <a:pt x="1739" y="1"/>
                </a:cubicBezTo>
                <a:cubicBezTo>
                  <a:pt x="1731" y="1"/>
                  <a:pt x="1722" y="1"/>
                  <a:pt x="1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49"/>
          <p:cNvSpPr/>
          <p:nvPr/>
        </p:nvSpPr>
        <p:spPr>
          <a:xfrm>
            <a:off x="7007911" y="1640197"/>
            <a:ext cx="45981" cy="39423"/>
          </a:xfrm>
          <a:custGeom>
            <a:avLst/>
            <a:gdLst/>
            <a:ahLst/>
            <a:cxnLst/>
            <a:rect l="l" t="t" r="r" b="b"/>
            <a:pathLst>
              <a:path w="3071" h="2633" extrusionOk="0">
                <a:moveTo>
                  <a:pt x="1746" y="1"/>
                </a:moveTo>
                <a:cubicBezTo>
                  <a:pt x="568" y="1"/>
                  <a:pt x="1" y="1409"/>
                  <a:pt x="821" y="2250"/>
                </a:cubicBezTo>
                <a:cubicBezTo>
                  <a:pt x="1085" y="2514"/>
                  <a:pt x="1412" y="2632"/>
                  <a:pt x="1734" y="2632"/>
                </a:cubicBezTo>
                <a:cubicBezTo>
                  <a:pt x="2413" y="2632"/>
                  <a:pt x="3070" y="2109"/>
                  <a:pt x="3070" y="1325"/>
                </a:cubicBezTo>
                <a:cubicBezTo>
                  <a:pt x="3070" y="589"/>
                  <a:pt x="2482" y="1"/>
                  <a:pt x="1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49"/>
          <p:cNvSpPr/>
          <p:nvPr/>
        </p:nvSpPr>
        <p:spPr>
          <a:xfrm>
            <a:off x="7056392" y="1575037"/>
            <a:ext cx="46280" cy="39318"/>
          </a:xfrm>
          <a:custGeom>
            <a:avLst/>
            <a:gdLst/>
            <a:ahLst/>
            <a:cxnLst/>
            <a:rect l="l" t="t" r="r" b="b"/>
            <a:pathLst>
              <a:path w="3091" h="2626" extrusionOk="0">
                <a:moveTo>
                  <a:pt x="1766" y="1"/>
                </a:moveTo>
                <a:cubicBezTo>
                  <a:pt x="589" y="1"/>
                  <a:pt x="0" y="1409"/>
                  <a:pt x="841" y="2229"/>
                </a:cubicBezTo>
                <a:cubicBezTo>
                  <a:pt x="1108" y="2503"/>
                  <a:pt x="1439" y="2625"/>
                  <a:pt x="1765" y="2625"/>
                </a:cubicBezTo>
                <a:cubicBezTo>
                  <a:pt x="2440" y="2625"/>
                  <a:pt x="3091" y="2099"/>
                  <a:pt x="3091" y="1304"/>
                </a:cubicBezTo>
                <a:cubicBezTo>
                  <a:pt x="3091" y="589"/>
                  <a:pt x="2502" y="1"/>
                  <a:pt x="1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49">
            <a:hlinkClick r:id="rId3"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49">
            <a:hlinkClick r:id="rId1"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49">
            <a:hlinkClick r:id="rId4"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49">
            <a:hlinkClick r:id="rId5"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49">
            <a:hlinkClick r:id="rId6"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49">
            <a:hlinkClick r:id="rId1"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552" name="Google Shape;1552;p49">
            <a:hlinkClick r:id="rId3"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553" name="Google Shape;1553;p49">
            <a:hlinkClick r:id="rId4"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554" name="Google Shape;1554;p49">
            <a:hlinkClick r:id="rId6"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555" name="Google Shape;1555;p49">
            <a:hlinkClick r:id="rId5"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556" name="Google Shape;1556;p49"/>
          <p:cNvGrpSpPr/>
          <p:nvPr/>
        </p:nvGrpSpPr>
        <p:grpSpPr>
          <a:xfrm>
            <a:off x="6935171" y="696541"/>
            <a:ext cx="195284" cy="195284"/>
            <a:chOff x="5660400" y="238125"/>
            <a:chExt cx="481825" cy="481825"/>
          </a:xfrm>
        </p:grpSpPr>
        <p:sp>
          <p:nvSpPr>
            <p:cNvPr id="1557" name="Google Shape;1557;p49"/>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58" name="Google Shape;1558;p49"/>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59" name="Google Shape;1559;p49">
            <a:hlinkClick r:id="rId7"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49">
            <a:hlinkClick r:id="rId8"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49">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49">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474"/>
        <p:cNvGrpSpPr/>
        <p:nvPr/>
      </p:nvGrpSpPr>
      <p:grpSpPr>
        <a:xfrm>
          <a:off x="0" y="0"/>
          <a:ext cx="0" cy="0"/>
          <a:chOff x="0" y="0"/>
          <a:chExt cx="0" cy="0"/>
        </a:xfrm>
      </p:grpSpPr>
      <p:sp>
        <p:nvSpPr>
          <p:cNvPr id="1475" name="Google Shape;1475;p49">
            <a:hlinkClick r:id="rId1" action="ppaction://hlinksldjump"/>
          </p:cNvPr>
          <p:cNvSpPr/>
          <p:nvPr/>
        </p:nvSpPr>
        <p:spPr>
          <a:xfrm>
            <a:off x="5852337" y="1639638"/>
            <a:ext cx="2294100" cy="2114700"/>
          </a:xfrm>
          <a:prstGeom prst="roundRect">
            <a:avLst>
              <a:gd name="adj" fmla="val 5570"/>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49">
            <a:hlinkClick r:id="rId2" action="ppaction://hlinksldjump"/>
          </p:cNvPr>
          <p:cNvSpPr/>
          <p:nvPr/>
        </p:nvSpPr>
        <p:spPr>
          <a:xfrm>
            <a:off x="3420563" y="1639638"/>
            <a:ext cx="2294100" cy="2114700"/>
          </a:xfrm>
          <a:prstGeom prst="roundRect">
            <a:avLst>
              <a:gd name="adj" fmla="val 5570"/>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49">
            <a:hlinkClick r:id="rId3" action="ppaction://hlinksldjump"/>
          </p:cNvPr>
          <p:cNvSpPr/>
          <p:nvPr/>
        </p:nvSpPr>
        <p:spPr>
          <a:xfrm>
            <a:off x="988824" y="1639638"/>
            <a:ext cx="2294100" cy="2114700"/>
          </a:xfrm>
          <a:prstGeom prst="roundRect">
            <a:avLst>
              <a:gd name="adj" fmla="val 5570"/>
            </a:avLst>
          </a:prstGeom>
          <a:solidFill>
            <a:srgbClr val="F3F3F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49"/>
          <p:cNvSpPr txBox="1">
            <a:spLocks noGrp="1"/>
          </p:cNvSpPr>
          <p:nvPr>
            <p:ph type="title"/>
          </p:nvPr>
        </p:nvSpPr>
        <p:spPr>
          <a:xfrm>
            <a:off x="1543659" y="540116"/>
            <a:ext cx="58722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accent2"/>
                </a:solidFill>
              </a:rPr>
              <a:t>Summary</a:t>
            </a:r>
            <a:endParaRPr lang="en-US" b="1">
              <a:solidFill>
                <a:schemeClr val="accent2"/>
              </a:solidFill>
            </a:endParaRPr>
          </a:p>
        </p:txBody>
      </p:sp>
      <p:sp>
        <p:nvSpPr>
          <p:cNvPr id="1479" name="Google Shape;1479;p49">
            <a:hlinkClick r:id="rId3" action="ppaction://hlinksldjump"/>
          </p:cNvPr>
          <p:cNvSpPr txBox="1">
            <a:spLocks noGrp="1"/>
          </p:cNvSpPr>
          <p:nvPr>
            <p:ph type="subTitle" idx="1"/>
          </p:nvPr>
        </p:nvSpPr>
        <p:spPr>
          <a:xfrm>
            <a:off x="988824" y="2194231"/>
            <a:ext cx="22941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界面样式</a:t>
            </a:r>
            <a:endParaRPr lang="zh-CN" altLang="en-GB">
              <a:ea typeface="宋体" panose="02010600030101010101" pitchFamily="2" charset="-122"/>
            </a:endParaRPr>
          </a:p>
        </p:txBody>
      </p:sp>
      <p:sp>
        <p:nvSpPr>
          <p:cNvPr id="1480" name="Google Shape;1480;p49">
            <a:hlinkClick r:id="rId3" action="ppaction://hlinksldjump"/>
          </p:cNvPr>
          <p:cNvSpPr txBox="1">
            <a:spLocks noGrp="1"/>
          </p:cNvSpPr>
          <p:nvPr>
            <p:ph type="subTitle" idx="2"/>
          </p:nvPr>
        </p:nvSpPr>
        <p:spPr>
          <a:xfrm>
            <a:off x="1022350" y="2548890"/>
            <a:ext cx="2226945" cy="10090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a:ea typeface="宋体" panose="02010600030101010101" pitchFamily="2" charset="-122"/>
              </a:rPr>
              <a:t>微信开发者文档是一个特别好的官方学习资料，里面的示例代码可以直接套用。</a:t>
            </a:r>
            <a:endParaRPr lang="zh-CN" altLang="en-US">
              <a:ea typeface="宋体" panose="02010600030101010101" pitchFamily="2" charset="-122"/>
            </a:endParaRPr>
          </a:p>
        </p:txBody>
      </p:sp>
      <p:sp>
        <p:nvSpPr>
          <p:cNvPr id="1481" name="Google Shape;1481;p49">
            <a:hlinkClick r:id="rId2" action="ppaction://hlinksldjump"/>
          </p:cNvPr>
          <p:cNvSpPr txBox="1">
            <a:spLocks noGrp="1"/>
          </p:cNvSpPr>
          <p:nvPr>
            <p:ph type="subTitle" idx="3"/>
          </p:nvPr>
        </p:nvSpPr>
        <p:spPr>
          <a:xfrm>
            <a:off x="3420563" y="2193481"/>
            <a:ext cx="2294100" cy="2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云开发</a:t>
            </a:r>
            <a:endParaRPr lang="zh-CN" altLang="en-GB">
              <a:ea typeface="宋体" panose="02010600030101010101" pitchFamily="2" charset="-122"/>
            </a:endParaRPr>
          </a:p>
        </p:txBody>
      </p:sp>
      <p:sp>
        <p:nvSpPr>
          <p:cNvPr id="1482" name="Google Shape;1482;p49">
            <a:hlinkClick r:id="rId2" action="ppaction://hlinksldjump"/>
          </p:cNvPr>
          <p:cNvSpPr txBox="1">
            <a:spLocks noGrp="1"/>
          </p:cNvSpPr>
          <p:nvPr>
            <p:ph type="subTitle" idx="4"/>
          </p:nvPr>
        </p:nvSpPr>
        <p:spPr>
          <a:xfrm>
            <a:off x="3451860" y="2550160"/>
            <a:ext cx="2231390" cy="9601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同样是参考官方文档和一些博客，理解云开发的机理可以很好的帮助你使用它。</a:t>
            </a:r>
            <a:endParaRPr lang="zh-CN" altLang="en-GB">
              <a:ea typeface="宋体" panose="02010600030101010101" pitchFamily="2" charset="-122"/>
            </a:endParaRPr>
          </a:p>
        </p:txBody>
      </p:sp>
      <p:sp>
        <p:nvSpPr>
          <p:cNvPr id="1483" name="Google Shape;1483;p49">
            <a:hlinkClick r:id="rId1" action="ppaction://hlinksldjump"/>
          </p:cNvPr>
          <p:cNvSpPr txBox="1">
            <a:spLocks noGrp="1"/>
          </p:cNvSpPr>
          <p:nvPr>
            <p:ph type="subTitle" idx="5"/>
          </p:nvPr>
        </p:nvSpPr>
        <p:spPr>
          <a:xfrm>
            <a:off x="5852337" y="2194231"/>
            <a:ext cx="22941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代码对接</a:t>
            </a:r>
            <a:endParaRPr lang="zh-CN" altLang="en-GB">
              <a:ea typeface="宋体" panose="02010600030101010101" pitchFamily="2" charset="-122"/>
            </a:endParaRPr>
          </a:p>
        </p:txBody>
      </p:sp>
      <p:sp>
        <p:nvSpPr>
          <p:cNvPr id="1484" name="Google Shape;1484;p49">
            <a:hlinkClick r:id="rId1" action="ppaction://hlinksldjump"/>
          </p:cNvPr>
          <p:cNvSpPr txBox="1">
            <a:spLocks noGrp="1"/>
          </p:cNvSpPr>
          <p:nvPr>
            <p:ph type="subTitle" idx="6"/>
          </p:nvPr>
        </p:nvSpPr>
        <p:spPr>
          <a:xfrm>
            <a:off x="5883910" y="2550160"/>
            <a:ext cx="2231390" cy="9601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使用</a:t>
            </a:r>
            <a:r>
              <a:rPr lang="en-US" altLang="zh-CN">
                <a:ea typeface="宋体" panose="02010600030101010101" pitchFamily="2" charset="-122"/>
              </a:rPr>
              <a:t>wx</a:t>
            </a:r>
            <a:r>
              <a:rPr lang="zh-CN" altLang="en-US">
                <a:ea typeface="宋体" panose="02010600030101010101" pitchFamily="2" charset="-122"/>
              </a:rPr>
              <a:t>开发者工具中的</a:t>
            </a:r>
            <a:r>
              <a:rPr lang="en-US" altLang="zh-CN">
                <a:ea typeface="宋体" panose="02010600030101010101" pitchFamily="2" charset="-122"/>
              </a:rPr>
              <a:t>git</a:t>
            </a:r>
            <a:r>
              <a:rPr lang="zh-CN" altLang="en-US">
                <a:ea typeface="宋体" panose="02010600030101010101" pitchFamily="2" charset="-122"/>
              </a:rPr>
              <a:t>进行版本管理，同步化的版本让你有一个完美的开发体验</a:t>
            </a:r>
            <a:r>
              <a:rPr lang="zh-CN" altLang="en-GB">
                <a:ea typeface="宋体" panose="02010600030101010101" pitchFamily="2" charset="-122"/>
              </a:rPr>
              <a:t>。</a:t>
            </a:r>
            <a:endParaRPr lang="zh-CN" altLang="en-GB">
              <a:ea typeface="宋体" panose="02010600030101010101" pitchFamily="2" charset="-122"/>
            </a:endParaRPr>
          </a:p>
        </p:txBody>
      </p:sp>
      <p:sp>
        <p:nvSpPr>
          <p:cNvPr id="1485" name="Google Shape;1485;p49"/>
          <p:cNvSpPr/>
          <p:nvPr/>
        </p:nvSpPr>
        <p:spPr>
          <a:xfrm>
            <a:off x="2014834" y="1581899"/>
            <a:ext cx="67361" cy="251014"/>
          </a:xfrm>
          <a:custGeom>
            <a:avLst/>
            <a:gdLst/>
            <a:ahLst/>
            <a:cxnLst/>
            <a:rect l="l" t="t" r="r" b="b"/>
            <a:pathLst>
              <a:path w="4499" h="16765" extrusionOk="0">
                <a:moveTo>
                  <a:pt x="4479" y="1"/>
                </a:moveTo>
                <a:lnTo>
                  <a:pt x="3995" y="148"/>
                </a:lnTo>
                <a:cubicBezTo>
                  <a:pt x="3533" y="274"/>
                  <a:pt x="3217" y="715"/>
                  <a:pt x="3217" y="1199"/>
                </a:cubicBezTo>
                <a:lnTo>
                  <a:pt x="3217" y="12867"/>
                </a:lnTo>
                <a:cubicBezTo>
                  <a:pt x="3217" y="14760"/>
                  <a:pt x="1872" y="16379"/>
                  <a:pt x="1" y="16715"/>
                </a:cubicBezTo>
                <a:cubicBezTo>
                  <a:pt x="208" y="16748"/>
                  <a:pt x="413" y="16764"/>
                  <a:pt x="615" y="16764"/>
                </a:cubicBezTo>
                <a:cubicBezTo>
                  <a:pt x="2716" y="16764"/>
                  <a:pt x="4498" y="15034"/>
                  <a:pt x="4479" y="12867"/>
                </a:cubicBezTo>
                <a:lnTo>
                  <a:pt x="4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49">
            <a:hlinkClick r:id="rId3" action="ppaction://hlinksldjump"/>
          </p:cNvPr>
          <p:cNvSpPr/>
          <p:nvPr/>
        </p:nvSpPr>
        <p:spPr>
          <a:xfrm>
            <a:off x="1845924" y="1369488"/>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49">
            <a:hlinkClick r:id="rId1" action="ppaction://hlinksldjump"/>
          </p:cNvPr>
          <p:cNvSpPr/>
          <p:nvPr/>
        </p:nvSpPr>
        <p:spPr>
          <a:xfrm>
            <a:off x="6709437" y="1369488"/>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49">
            <a:hlinkClick r:id="rId2" action="ppaction://hlinksldjump"/>
          </p:cNvPr>
          <p:cNvSpPr/>
          <p:nvPr/>
        </p:nvSpPr>
        <p:spPr>
          <a:xfrm>
            <a:off x="4263688" y="1369488"/>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49"/>
          <p:cNvSpPr/>
          <p:nvPr/>
        </p:nvSpPr>
        <p:spPr>
          <a:xfrm>
            <a:off x="4426298" y="1779167"/>
            <a:ext cx="41264" cy="41579"/>
          </a:xfrm>
          <a:custGeom>
            <a:avLst/>
            <a:gdLst/>
            <a:ahLst/>
            <a:cxnLst/>
            <a:rect l="l" t="t" r="r" b="b"/>
            <a:pathLst>
              <a:path w="2756" h="2777" extrusionOk="0">
                <a:moveTo>
                  <a:pt x="527" y="1"/>
                </a:moveTo>
                <a:lnTo>
                  <a:pt x="1" y="548"/>
                </a:lnTo>
                <a:lnTo>
                  <a:pt x="2230" y="2776"/>
                </a:lnTo>
                <a:lnTo>
                  <a:pt x="2755" y="2251"/>
                </a:lnTo>
                <a:lnTo>
                  <a:pt x="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49"/>
          <p:cNvSpPr/>
          <p:nvPr/>
        </p:nvSpPr>
        <p:spPr>
          <a:xfrm>
            <a:off x="4463759" y="1775079"/>
            <a:ext cx="24570" cy="24570"/>
          </a:xfrm>
          <a:custGeom>
            <a:avLst/>
            <a:gdLst/>
            <a:ahLst/>
            <a:cxnLst/>
            <a:rect l="l" t="t" r="r" b="b"/>
            <a:pathLst>
              <a:path w="1641" h="1641" extrusionOk="0">
                <a:moveTo>
                  <a:pt x="526" y="1"/>
                </a:moveTo>
                <a:lnTo>
                  <a:pt x="1" y="526"/>
                </a:lnTo>
                <a:lnTo>
                  <a:pt x="1115" y="1640"/>
                </a:lnTo>
                <a:lnTo>
                  <a:pt x="1641" y="1115"/>
                </a:lnTo>
                <a:lnTo>
                  <a:pt x="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49"/>
          <p:cNvSpPr/>
          <p:nvPr/>
        </p:nvSpPr>
        <p:spPr>
          <a:xfrm>
            <a:off x="4700490" y="1802589"/>
            <a:ext cx="26636" cy="25708"/>
          </a:xfrm>
          <a:custGeom>
            <a:avLst/>
            <a:gdLst/>
            <a:ahLst/>
            <a:cxnLst/>
            <a:rect l="l" t="t" r="r" b="b"/>
            <a:pathLst>
              <a:path w="1779" h="1717" extrusionOk="0">
                <a:moveTo>
                  <a:pt x="1157" y="1"/>
                </a:moveTo>
                <a:lnTo>
                  <a:pt x="0" y="1157"/>
                </a:lnTo>
                <a:lnTo>
                  <a:pt x="1409" y="1704"/>
                </a:lnTo>
                <a:cubicBezTo>
                  <a:pt x="1434" y="1712"/>
                  <a:pt x="1460" y="1716"/>
                  <a:pt x="1485" y="1716"/>
                </a:cubicBezTo>
                <a:cubicBezTo>
                  <a:pt x="1644" y="1716"/>
                  <a:pt x="1779" y="1555"/>
                  <a:pt x="1724" y="1409"/>
                </a:cubicBezTo>
                <a:lnTo>
                  <a:pt x="11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92" name="Google Shape;1492;p49"/>
          <p:cNvGrpSpPr/>
          <p:nvPr/>
        </p:nvGrpSpPr>
        <p:grpSpPr>
          <a:xfrm>
            <a:off x="4380662" y="1483505"/>
            <a:ext cx="354145" cy="351869"/>
            <a:chOff x="4380662" y="1483505"/>
            <a:chExt cx="354145" cy="351869"/>
          </a:xfrm>
        </p:grpSpPr>
        <p:sp>
          <p:nvSpPr>
            <p:cNvPr id="1493" name="Google Shape;1493;p49"/>
            <p:cNvSpPr/>
            <p:nvPr/>
          </p:nvSpPr>
          <p:spPr>
            <a:xfrm>
              <a:off x="4380662" y="1483505"/>
              <a:ext cx="354145" cy="351869"/>
            </a:xfrm>
            <a:custGeom>
              <a:avLst/>
              <a:gdLst/>
              <a:ahLst/>
              <a:cxnLst/>
              <a:rect l="l" t="t" r="r" b="b"/>
              <a:pathLst>
                <a:path w="23653" h="23501" extrusionOk="0">
                  <a:moveTo>
                    <a:pt x="19698" y="1"/>
                  </a:moveTo>
                  <a:cubicBezTo>
                    <a:pt x="19495" y="1"/>
                    <a:pt x="19290" y="80"/>
                    <a:pt x="19133" y="237"/>
                  </a:cubicBezTo>
                  <a:lnTo>
                    <a:pt x="316" y="19075"/>
                  </a:lnTo>
                  <a:cubicBezTo>
                    <a:pt x="0" y="19369"/>
                    <a:pt x="0" y="19874"/>
                    <a:pt x="316" y="20168"/>
                  </a:cubicBezTo>
                  <a:lnTo>
                    <a:pt x="3406" y="23280"/>
                  </a:lnTo>
                  <a:cubicBezTo>
                    <a:pt x="3564" y="23427"/>
                    <a:pt x="3764" y="23501"/>
                    <a:pt x="3964" y="23501"/>
                  </a:cubicBezTo>
                  <a:cubicBezTo>
                    <a:pt x="4163" y="23501"/>
                    <a:pt x="4363" y="23427"/>
                    <a:pt x="4521" y="23280"/>
                  </a:cubicBezTo>
                  <a:lnTo>
                    <a:pt x="23358" y="4442"/>
                  </a:lnTo>
                  <a:cubicBezTo>
                    <a:pt x="23653" y="4148"/>
                    <a:pt x="23653" y="3643"/>
                    <a:pt x="23358" y="3328"/>
                  </a:cubicBezTo>
                  <a:lnTo>
                    <a:pt x="20247" y="237"/>
                  </a:lnTo>
                  <a:cubicBezTo>
                    <a:pt x="20100" y="80"/>
                    <a:pt x="19900" y="1"/>
                    <a:pt x="196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49"/>
            <p:cNvSpPr/>
            <p:nvPr/>
          </p:nvSpPr>
          <p:spPr>
            <a:xfrm>
              <a:off x="4484856" y="1753983"/>
              <a:ext cx="24570" cy="24884"/>
            </a:xfrm>
            <a:custGeom>
              <a:avLst/>
              <a:gdLst/>
              <a:ahLst/>
              <a:cxnLst/>
              <a:rect l="l" t="t" r="r" b="b"/>
              <a:pathLst>
                <a:path w="1641" h="1662" extrusionOk="0">
                  <a:moveTo>
                    <a:pt x="526" y="1"/>
                  </a:moveTo>
                  <a:lnTo>
                    <a:pt x="1" y="548"/>
                  </a:lnTo>
                  <a:lnTo>
                    <a:pt x="1115" y="1662"/>
                  </a:lnTo>
                  <a:lnTo>
                    <a:pt x="1640" y="1136"/>
                  </a:lnTo>
                  <a:lnTo>
                    <a:pt x="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49"/>
            <p:cNvSpPr/>
            <p:nvPr/>
          </p:nvSpPr>
          <p:spPr>
            <a:xfrm>
              <a:off x="4488943" y="1716537"/>
              <a:ext cx="41249" cy="41249"/>
            </a:xfrm>
            <a:custGeom>
              <a:avLst/>
              <a:gdLst/>
              <a:ahLst/>
              <a:cxnLst/>
              <a:rect l="l" t="t" r="r" b="b"/>
              <a:pathLst>
                <a:path w="2755" h="2755" extrusionOk="0">
                  <a:moveTo>
                    <a:pt x="526" y="0"/>
                  </a:moveTo>
                  <a:lnTo>
                    <a:pt x="1" y="526"/>
                  </a:lnTo>
                  <a:lnTo>
                    <a:pt x="2229" y="2754"/>
                  </a:lnTo>
                  <a:lnTo>
                    <a:pt x="2755" y="2229"/>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49"/>
            <p:cNvSpPr/>
            <p:nvPr/>
          </p:nvSpPr>
          <p:spPr>
            <a:xfrm>
              <a:off x="4526719" y="1712120"/>
              <a:ext cx="24570" cy="24884"/>
            </a:xfrm>
            <a:custGeom>
              <a:avLst/>
              <a:gdLst/>
              <a:ahLst/>
              <a:cxnLst/>
              <a:rect l="l" t="t" r="r" b="b"/>
              <a:pathLst>
                <a:path w="1641" h="1662" extrusionOk="0">
                  <a:moveTo>
                    <a:pt x="526" y="1"/>
                  </a:moveTo>
                  <a:lnTo>
                    <a:pt x="1" y="547"/>
                  </a:lnTo>
                  <a:lnTo>
                    <a:pt x="1115" y="1662"/>
                  </a:lnTo>
                  <a:lnTo>
                    <a:pt x="1641" y="1136"/>
                  </a:lnTo>
                  <a:lnTo>
                    <a:pt x="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49"/>
            <p:cNvSpPr/>
            <p:nvPr/>
          </p:nvSpPr>
          <p:spPr>
            <a:xfrm>
              <a:off x="4547501" y="1691353"/>
              <a:ext cx="24570" cy="24555"/>
            </a:xfrm>
            <a:custGeom>
              <a:avLst/>
              <a:gdLst/>
              <a:ahLst/>
              <a:cxnLst/>
              <a:rect l="l" t="t" r="r" b="b"/>
              <a:pathLst>
                <a:path w="1641" h="1640" extrusionOk="0">
                  <a:moveTo>
                    <a:pt x="526" y="0"/>
                  </a:moveTo>
                  <a:lnTo>
                    <a:pt x="0" y="526"/>
                  </a:lnTo>
                  <a:lnTo>
                    <a:pt x="1115" y="1640"/>
                  </a:lnTo>
                  <a:lnTo>
                    <a:pt x="1640" y="1114"/>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49"/>
            <p:cNvSpPr/>
            <p:nvPr/>
          </p:nvSpPr>
          <p:spPr>
            <a:xfrm>
              <a:off x="4551902" y="1653577"/>
              <a:ext cx="41249" cy="41564"/>
            </a:xfrm>
            <a:custGeom>
              <a:avLst/>
              <a:gdLst/>
              <a:ahLst/>
              <a:cxnLst/>
              <a:rect l="l" t="t" r="r" b="b"/>
              <a:pathLst>
                <a:path w="2755" h="2776" extrusionOk="0">
                  <a:moveTo>
                    <a:pt x="526" y="0"/>
                  </a:moveTo>
                  <a:lnTo>
                    <a:pt x="1" y="547"/>
                  </a:lnTo>
                  <a:lnTo>
                    <a:pt x="2229" y="2775"/>
                  </a:lnTo>
                  <a:lnTo>
                    <a:pt x="2755" y="2250"/>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49"/>
            <p:cNvSpPr/>
            <p:nvPr/>
          </p:nvSpPr>
          <p:spPr>
            <a:xfrm>
              <a:off x="4589364" y="1649475"/>
              <a:ext cx="24884" cy="24570"/>
            </a:xfrm>
            <a:custGeom>
              <a:avLst/>
              <a:gdLst/>
              <a:ahLst/>
              <a:cxnLst/>
              <a:rect l="l" t="t" r="r" b="b"/>
              <a:pathLst>
                <a:path w="1662" h="1641" extrusionOk="0">
                  <a:moveTo>
                    <a:pt x="526" y="1"/>
                  </a:moveTo>
                  <a:lnTo>
                    <a:pt x="1" y="526"/>
                  </a:lnTo>
                  <a:lnTo>
                    <a:pt x="1115" y="1641"/>
                  </a:lnTo>
                  <a:lnTo>
                    <a:pt x="1662" y="1115"/>
                  </a:lnTo>
                  <a:lnTo>
                    <a:pt x="526" y="1"/>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49"/>
            <p:cNvSpPr/>
            <p:nvPr/>
          </p:nvSpPr>
          <p:spPr>
            <a:xfrm>
              <a:off x="4610460" y="1628394"/>
              <a:ext cx="24570" cy="24884"/>
            </a:xfrm>
            <a:custGeom>
              <a:avLst/>
              <a:gdLst/>
              <a:ahLst/>
              <a:cxnLst/>
              <a:rect l="l" t="t" r="r" b="b"/>
              <a:pathLst>
                <a:path w="1641" h="1662" extrusionOk="0">
                  <a:moveTo>
                    <a:pt x="526" y="0"/>
                  </a:moveTo>
                  <a:lnTo>
                    <a:pt x="0" y="547"/>
                  </a:lnTo>
                  <a:lnTo>
                    <a:pt x="1115" y="1661"/>
                  </a:lnTo>
                  <a:lnTo>
                    <a:pt x="1640" y="1115"/>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49"/>
            <p:cNvSpPr/>
            <p:nvPr/>
          </p:nvSpPr>
          <p:spPr>
            <a:xfrm>
              <a:off x="4614547" y="1590933"/>
              <a:ext cx="41564" cy="41249"/>
            </a:xfrm>
            <a:custGeom>
              <a:avLst/>
              <a:gdLst/>
              <a:ahLst/>
              <a:cxnLst/>
              <a:rect l="l" t="t" r="r" b="b"/>
              <a:pathLst>
                <a:path w="2776" h="2755" extrusionOk="0">
                  <a:moveTo>
                    <a:pt x="526" y="0"/>
                  </a:moveTo>
                  <a:lnTo>
                    <a:pt x="1" y="526"/>
                  </a:lnTo>
                  <a:lnTo>
                    <a:pt x="2229" y="2755"/>
                  </a:lnTo>
                  <a:lnTo>
                    <a:pt x="2776" y="2229"/>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49"/>
            <p:cNvSpPr/>
            <p:nvPr/>
          </p:nvSpPr>
          <p:spPr>
            <a:xfrm>
              <a:off x="4652323" y="1586516"/>
              <a:ext cx="24570" cy="24884"/>
            </a:xfrm>
            <a:custGeom>
              <a:avLst/>
              <a:gdLst/>
              <a:ahLst/>
              <a:cxnLst/>
              <a:rect l="l" t="t" r="r" b="b"/>
              <a:pathLst>
                <a:path w="1641" h="1662" extrusionOk="0">
                  <a:moveTo>
                    <a:pt x="526" y="1"/>
                  </a:moveTo>
                  <a:lnTo>
                    <a:pt x="0" y="548"/>
                  </a:lnTo>
                  <a:lnTo>
                    <a:pt x="1115" y="1662"/>
                  </a:lnTo>
                  <a:lnTo>
                    <a:pt x="1640" y="1136"/>
                  </a:lnTo>
                  <a:lnTo>
                    <a:pt x="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49"/>
            <p:cNvSpPr/>
            <p:nvPr/>
          </p:nvSpPr>
          <p:spPr>
            <a:xfrm>
              <a:off x="4673105" y="1565749"/>
              <a:ext cx="24869" cy="24570"/>
            </a:xfrm>
            <a:custGeom>
              <a:avLst/>
              <a:gdLst/>
              <a:ahLst/>
              <a:cxnLst/>
              <a:rect l="l" t="t" r="r" b="b"/>
              <a:pathLst>
                <a:path w="1661" h="1641" extrusionOk="0">
                  <a:moveTo>
                    <a:pt x="526" y="0"/>
                  </a:moveTo>
                  <a:lnTo>
                    <a:pt x="0" y="526"/>
                  </a:lnTo>
                  <a:lnTo>
                    <a:pt x="1114" y="1640"/>
                  </a:lnTo>
                  <a:lnTo>
                    <a:pt x="1661" y="1115"/>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49"/>
            <p:cNvSpPr/>
            <p:nvPr/>
          </p:nvSpPr>
          <p:spPr>
            <a:xfrm>
              <a:off x="4677507" y="1527973"/>
              <a:ext cx="41249" cy="41564"/>
            </a:xfrm>
            <a:custGeom>
              <a:avLst/>
              <a:gdLst/>
              <a:ahLst/>
              <a:cxnLst/>
              <a:rect l="l" t="t" r="r" b="b"/>
              <a:pathLst>
                <a:path w="2755" h="2776" extrusionOk="0">
                  <a:moveTo>
                    <a:pt x="526" y="0"/>
                  </a:moveTo>
                  <a:lnTo>
                    <a:pt x="0" y="526"/>
                  </a:lnTo>
                  <a:lnTo>
                    <a:pt x="2229" y="2776"/>
                  </a:lnTo>
                  <a:lnTo>
                    <a:pt x="2755" y="2229"/>
                  </a:lnTo>
                  <a:lnTo>
                    <a:pt x="5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49"/>
            <p:cNvSpPr/>
            <p:nvPr/>
          </p:nvSpPr>
          <p:spPr>
            <a:xfrm>
              <a:off x="4488943" y="1619575"/>
              <a:ext cx="108940" cy="108925"/>
            </a:xfrm>
            <a:custGeom>
              <a:avLst/>
              <a:gdLst/>
              <a:ahLst/>
              <a:cxnLst/>
              <a:rect l="l" t="t" r="r" b="b"/>
              <a:pathLst>
                <a:path w="7276" h="7275" extrusionOk="0">
                  <a:moveTo>
                    <a:pt x="3070" y="1"/>
                  </a:moveTo>
                  <a:lnTo>
                    <a:pt x="1" y="3049"/>
                  </a:lnTo>
                  <a:lnTo>
                    <a:pt x="4206" y="7275"/>
                  </a:lnTo>
                  <a:lnTo>
                    <a:pt x="7275" y="4205"/>
                  </a:lnTo>
                  <a:lnTo>
                    <a:pt x="30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49"/>
            <p:cNvSpPr/>
            <p:nvPr/>
          </p:nvSpPr>
          <p:spPr>
            <a:xfrm>
              <a:off x="4383177" y="1488311"/>
              <a:ext cx="316698" cy="313225"/>
            </a:xfrm>
            <a:custGeom>
              <a:avLst/>
              <a:gdLst/>
              <a:ahLst/>
              <a:cxnLst/>
              <a:rect l="l" t="t" r="r" b="b"/>
              <a:pathLst>
                <a:path w="21152" h="20920" extrusionOk="0">
                  <a:moveTo>
                    <a:pt x="2387" y="0"/>
                  </a:moveTo>
                  <a:cubicBezTo>
                    <a:pt x="1835" y="0"/>
                    <a:pt x="1283" y="211"/>
                    <a:pt x="863" y="631"/>
                  </a:cubicBezTo>
                  <a:cubicBezTo>
                    <a:pt x="1" y="1472"/>
                    <a:pt x="1" y="2839"/>
                    <a:pt x="863" y="3701"/>
                  </a:cubicBezTo>
                  <a:lnTo>
                    <a:pt x="18082" y="20920"/>
                  </a:lnTo>
                  <a:lnTo>
                    <a:pt x="21151" y="17871"/>
                  </a:lnTo>
                  <a:lnTo>
                    <a:pt x="3911" y="631"/>
                  </a:lnTo>
                  <a:cubicBezTo>
                    <a:pt x="3491" y="211"/>
                    <a:pt x="2939" y="0"/>
                    <a:pt x="23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49"/>
            <p:cNvSpPr/>
            <p:nvPr/>
          </p:nvSpPr>
          <p:spPr>
            <a:xfrm>
              <a:off x="4653895" y="1755885"/>
              <a:ext cx="73230" cy="72287"/>
            </a:xfrm>
            <a:custGeom>
              <a:avLst/>
              <a:gdLst/>
              <a:ahLst/>
              <a:cxnLst/>
              <a:rect l="l" t="t" r="r" b="b"/>
              <a:pathLst>
                <a:path w="4891" h="4828" extrusionOk="0">
                  <a:moveTo>
                    <a:pt x="3070" y="0"/>
                  </a:moveTo>
                  <a:lnTo>
                    <a:pt x="1" y="3049"/>
                  </a:lnTo>
                  <a:lnTo>
                    <a:pt x="4521" y="4815"/>
                  </a:lnTo>
                  <a:cubicBezTo>
                    <a:pt x="4546" y="4823"/>
                    <a:pt x="4572" y="4827"/>
                    <a:pt x="4597" y="4827"/>
                  </a:cubicBezTo>
                  <a:cubicBezTo>
                    <a:pt x="4756" y="4827"/>
                    <a:pt x="4891" y="4666"/>
                    <a:pt x="4836" y="4520"/>
                  </a:cubicBezTo>
                  <a:lnTo>
                    <a:pt x="3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49"/>
            <p:cNvSpPr/>
            <p:nvPr/>
          </p:nvSpPr>
          <p:spPr>
            <a:xfrm>
              <a:off x="4687898" y="1755885"/>
              <a:ext cx="39198" cy="72407"/>
            </a:xfrm>
            <a:custGeom>
              <a:avLst/>
              <a:gdLst/>
              <a:ahLst/>
              <a:cxnLst/>
              <a:rect l="l" t="t" r="r" b="b"/>
              <a:pathLst>
                <a:path w="2618" h="4836" extrusionOk="0">
                  <a:moveTo>
                    <a:pt x="799" y="0"/>
                  </a:moveTo>
                  <a:lnTo>
                    <a:pt x="0" y="778"/>
                  </a:lnTo>
                  <a:lnTo>
                    <a:pt x="1451" y="4499"/>
                  </a:lnTo>
                  <a:lnTo>
                    <a:pt x="2250" y="4815"/>
                  </a:lnTo>
                  <a:cubicBezTo>
                    <a:pt x="2282" y="4829"/>
                    <a:pt x="2313" y="4835"/>
                    <a:pt x="2344" y="4835"/>
                  </a:cubicBezTo>
                  <a:cubicBezTo>
                    <a:pt x="2495" y="4835"/>
                    <a:pt x="2618" y="4678"/>
                    <a:pt x="2565" y="4520"/>
                  </a:cubicBezTo>
                  <a:lnTo>
                    <a:pt x="7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49"/>
            <p:cNvSpPr/>
            <p:nvPr/>
          </p:nvSpPr>
          <p:spPr>
            <a:xfrm>
              <a:off x="4407418" y="1488266"/>
              <a:ext cx="292458" cy="313270"/>
            </a:xfrm>
            <a:custGeom>
              <a:avLst/>
              <a:gdLst/>
              <a:ahLst/>
              <a:cxnLst/>
              <a:rect l="l" t="t" r="r" b="b"/>
              <a:pathLst>
                <a:path w="19533" h="20923" extrusionOk="0">
                  <a:moveTo>
                    <a:pt x="789" y="0"/>
                  </a:moveTo>
                  <a:cubicBezTo>
                    <a:pt x="524" y="0"/>
                    <a:pt x="257" y="49"/>
                    <a:pt x="1" y="151"/>
                  </a:cubicBezTo>
                  <a:cubicBezTo>
                    <a:pt x="295" y="256"/>
                    <a:pt x="547" y="424"/>
                    <a:pt x="778" y="634"/>
                  </a:cubicBezTo>
                  <a:lnTo>
                    <a:pt x="15706" y="15561"/>
                  </a:lnTo>
                  <a:cubicBezTo>
                    <a:pt x="16967" y="16844"/>
                    <a:pt x="16967" y="18904"/>
                    <a:pt x="15706" y="20166"/>
                  </a:cubicBezTo>
                  <a:lnTo>
                    <a:pt x="16463" y="20923"/>
                  </a:lnTo>
                  <a:lnTo>
                    <a:pt x="19532" y="17874"/>
                  </a:lnTo>
                  <a:lnTo>
                    <a:pt x="2292" y="634"/>
                  </a:lnTo>
                  <a:cubicBezTo>
                    <a:pt x="1893" y="220"/>
                    <a:pt x="1348" y="0"/>
                    <a:pt x="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49"/>
            <p:cNvSpPr/>
            <p:nvPr/>
          </p:nvSpPr>
          <p:spPr>
            <a:xfrm>
              <a:off x="4417809" y="1519469"/>
              <a:ext cx="68320" cy="68334"/>
            </a:xfrm>
            <a:custGeom>
              <a:avLst/>
              <a:gdLst/>
              <a:ahLst/>
              <a:cxnLst/>
              <a:rect l="l" t="t" r="r" b="b"/>
              <a:pathLst>
                <a:path w="4563" h="4564" extrusionOk="0">
                  <a:moveTo>
                    <a:pt x="3049" y="1"/>
                  </a:moveTo>
                  <a:lnTo>
                    <a:pt x="0" y="3070"/>
                  </a:lnTo>
                  <a:lnTo>
                    <a:pt x="1493" y="4563"/>
                  </a:lnTo>
                  <a:lnTo>
                    <a:pt x="4563" y="1494"/>
                  </a:lnTo>
                  <a:lnTo>
                    <a:pt x="30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49"/>
            <p:cNvSpPr/>
            <p:nvPr/>
          </p:nvSpPr>
          <p:spPr>
            <a:xfrm>
              <a:off x="4459043" y="1560703"/>
              <a:ext cx="221623" cy="221952"/>
            </a:xfrm>
            <a:custGeom>
              <a:avLst/>
              <a:gdLst/>
              <a:ahLst/>
              <a:cxnLst/>
              <a:rect l="l" t="t" r="r" b="b"/>
              <a:pathLst>
                <a:path w="14802" h="14824" extrusionOk="0">
                  <a:moveTo>
                    <a:pt x="526" y="1"/>
                  </a:moveTo>
                  <a:lnTo>
                    <a:pt x="1" y="548"/>
                  </a:lnTo>
                  <a:lnTo>
                    <a:pt x="14276" y="14823"/>
                  </a:lnTo>
                  <a:lnTo>
                    <a:pt x="14802" y="14298"/>
                  </a:lnTo>
                  <a:lnTo>
                    <a:pt x="5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2" name="Google Shape;1512;p49"/>
          <p:cNvGrpSpPr/>
          <p:nvPr/>
        </p:nvGrpSpPr>
        <p:grpSpPr>
          <a:xfrm>
            <a:off x="1981474" y="1480153"/>
            <a:ext cx="308823" cy="342571"/>
            <a:chOff x="7296211" y="1550613"/>
            <a:chExt cx="308823" cy="342571"/>
          </a:xfrm>
        </p:grpSpPr>
        <p:sp>
          <p:nvSpPr>
            <p:cNvPr id="1513" name="Google Shape;1513;p49"/>
            <p:cNvSpPr/>
            <p:nvPr/>
          </p:nvSpPr>
          <p:spPr>
            <a:xfrm>
              <a:off x="7327055" y="1864766"/>
              <a:ext cx="22054" cy="28418"/>
            </a:xfrm>
            <a:custGeom>
              <a:avLst/>
              <a:gdLst/>
              <a:ahLst/>
              <a:cxnLst/>
              <a:rect l="l" t="t" r="r" b="b"/>
              <a:pathLst>
                <a:path w="1473" h="1898" extrusionOk="0">
                  <a:moveTo>
                    <a:pt x="43" y="1"/>
                  </a:moveTo>
                  <a:lnTo>
                    <a:pt x="1" y="1640"/>
                  </a:lnTo>
                  <a:cubicBezTo>
                    <a:pt x="1" y="1798"/>
                    <a:pt x="128" y="1898"/>
                    <a:pt x="256" y="1898"/>
                  </a:cubicBezTo>
                  <a:cubicBezTo>
                    <a:pt x="315" y="1898"/>
                    <a:pt x="374" y="1876"/>
                    <a:pt x="421" y="1830"/>
                  </a:cubicBezTo>
                  <a:lnTo>
                    <a:pt x="1472" y="631"/>
                  </a:lnTo>
                  <a:lnTo>
                    <a:pt x="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49"/>
            <p:cNvSpPr/>
            <p:nvPr/>
          </p:nvSpPr>
          <p:spPr>
            <a:xfrm>
              <a:off x="7552121" y="1866653"/>
              <a:ext cx="22054" cy="26456"/>
            </a:xfrm>
            <a:custGeom>
              <a:avLst/>
              <a:gdLst/>
              <a:ahLst/>
              <a:cxnLst/>
              <a:rect l="l" t="t" r="r" b="b"/>
              <a:pathLst>
                <a:path w="1473" h="1767" extrusionOk="0">
                  <a:moveTo>
                    <a:pt x="1410" y="1"/>
                  </a:moveTo>
                  <a:lnTo>
                    <a:pt x="1" y="526"/>
                  </a:lnTo>
                  <a:lnTo>
                    <a:pt x="1031" y="1683"/>
                  </a:lnTo>
                  <a:cubicBezTo>
                    <a:pt x="1082" y="1741"/>
                    <a:pt x="1147" y="1766"/>
                    <a:pt x="1213" y="1766"/>
                  </a:cubicBezTo>
                  <a:cubicBezTo>
                    <a:pt x="1337" y="1766"/>
                    <a:pt x="1459" y="1673"/>
                    <a:pt x="1473" y="1535"/>
                  </a:cubicBezTo>
                  <a:lnTo>
                    <a:pt x="14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49"/>
            <p:cNvSpPr/>
            <p:nvPr/>
          </p:nvSpPr>
          <p:spPr>
            <a:xfrm>
              <a:off x="7296211" y="1753326"/>
              <a:ext cx="308823" cy="16709"/>
            </a:xfrm>
            <a:custGeom>
              <a:avLst/>
              <a:gdLst/>
              <a:ahLst/>
              <a:cxnLst/>
              <a:rect l="l" t="t" r="r" b="b"/>
              <a:pathLst>
                <a:path w="20626" h="1116" extrusionOk="0">
                  <a:moveTo>
                    <a:pt x="526" y="1"/>
                  </a:moveTo>
                  <a:cubicBezTo>
                    <a:pt x="231" y="1"/>
                    <a:pt x="0" y="253"/>
                    <a:pt x="0" y="527"/>
                  </a:cubicBezTo>
                  <a:lnTo>
                    <a:pt x="0" y="590"/>
                  </a:lnTo>
                  <a:cubicBezTo>
                    <a:pt x="0" y="884"/>
                    <a:pt x="231" y="1115"/>
                    <a:pt x="526" y="1115"/>
                  </a:cubicBezTo>
                  <a:lnTo>
                    <a:pt x="20099" y="1115"/>
                  </a:lnTo>
                  <a:cubicBezTo>
                    <a:pt x="20394" y="1115"/>
                    <a:pt x="20625" y="884"/>
                    <a:pt x="20625" y="590"/>
                  </a:cubicBezTo>
                  <a:lnTo>
                    <a:pt x="20625" y="527"/>
                  </a:lnTo>
                  <a:cubicBezTo>
                    <a:pt x="20625" y="253"/>
                    <a:pt x="20394" y="1"/>
                    <a:pt x="200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49"/>
            <p:cNvSpPr/>
            <p:nvPr/>
          </p:nvSpPr>
          <p:spPr>
            <a:xfrm>
              <a:off x="7316664" y="1612300"/>
              <a:ext cx="140412" cy="263052"/>
            </a:xfrm>
            <a:custGeom>
              <a:avLst/>
              <a:gdLst/>
              <a:ahLst/>
              <a:cxnLst/>
              <a:rect l="l" t="t" r="r" b="b"/>
              <a:pathLst>
                <a:path w="9378" h="17569" extrusionOk="0">
                  <a:moveTo>
                    <a:pt x="6750" y="1"/>
                  </a:moveTo>
                  <a:lnTo>
                    <a:pt x="1304" y="10597"/>
                  </a:lnTo>
                  <a:cubicBezTo>
                    <a:pt x="358" y="12426"/>
                    <a:pt x="1" y="14487"/>
                    <a:pt x="274" y="16505"/>
                  </a:cubicBezTo>
                  <a:cubicBezTo>
                    <a:pt x="295" y="16736"/>
                    <a:pt x="442" y="16926"/>
                    <a:pt x="653" y="17010"/>
                  </a:cubicBezTo>
                  <a:lnTo>
                    <a:pt x="1935" y="17535"/>
                  </a:lnTo>
                  <a:cubicBezTo>
                    <a:pt x="2007" y="17558"/>
                    <a:pt x="2080" y="17569"/>
                    <a:pt x="2151" y="17569"/>
                  </a:cubicBezTo>
                  <a:cubicBezTo>
                    <a:pt x="2414" y="17569"/>
                    <a:pt x="2656" y="17421"/>
                    <a:pt x="2755" y="17157"/>
                  </a:cubicBezTo>
                  <a:lnTo>
                    <a:pt x="9378" y="1052"/>
                  </a:lnTo>
                  <a:lnTo>
                    <a:pt x="6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49"/>
            <p:cNvSpPr/>
            <p:nvPr/>
          </p:nvSpPr>
          <p:spPr>
            <a:xfrm>
              <a:off x="7338389" y="1612300"/>
              <a:ext cx="118687" cy="262917"/>
            </a:xfrm>
            <a:custGeom>
              <a:avLst/>
              <a:gdLst/>
              <a:ahLst/>
              <a:cxnLst/>
              <a:rect l="l" t="t" r="r" b="b"/>
              <a:pathLst>
                <a:path w="7927" h="17560" extrusionOk="0">
                  <a:moveTo>
                    <a:pt x="5299" y="1"/>
                  </a:moveTo>
                  <a:lnTo>
                    <a:pt x="4205" y="2124"/>
                  </a:lnTo>
                  <a:cubicBezTo>
                    <a:pt x="4353" y="2419"/>
                    <a:pt x="4563" y="2692"/>
                    <a:pt x="4794" y="2923"/>
                  </a:cubicBezTo>
                  <a:cubicBezTo>
                    <a:pt x="5278" y="3428"/>
                    <a:pt x="5425" y="4185"/>
                    <a:pt x="5151" y="4837"/>
                  </a:cubicBezTo>
                  <a:lnTo>
                    <a:pt x="85" y="17178"/>
                  </a:lnTo>
                  <a:cubicBezTo>
                    <a:pt x="64" y="17220"/>
                    <a:pt x="43" y="17283"/>
                    <a:pt x="0" y="17325"/>
                  </a:cubicBezTo>
                  <a:lnTo>
                    <a:pt x="484" y="17514"/>
                  </a:lnTo>
                  <a:cubicBezTo>
                    <a:pt x="565" y="17545"/>
                    <a:pt x="648" y="17559"/>
                    <a:pt x="728" y="17559"/>
                  </a:cubicBezTo>
                  <a:cubicBezTo>
                    <a:pt x="980" y="17559"/>
                    <a:pt x="1208" y="17417"/>
                    <a:pt x="1304" y="17178"/>
                  </a:cubicBezTo>
                  <a:lnTo>
                    <a:pt x="7927" y="1052"/>
                  </a:lnTo>
                  <a:lnTo>
                    <a:pt x="52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49"/>
            <p:cNvSpPr/>
            <p:nvPr/>
          </p:nvSpPr>
          <p:spPr>
            <a:xfrm>
              <a:off x="7444155" y="1612300"/>
              <a:ext cx="140098" cy="263052"/>
            </a:xfrm>
            <a:custGeom>
              <a:avLst/>
              <a:gdLst/>
              <a:ahLst/>
              <a:cxnLst/>
              <a:rect l="l" t="t" r="r" b="b"/>
              <a:pathLst>
                <a:path w="9357" h="17569" extrusionOk="0">
                  <a:moveTo>
                    <a:pt x="2629" y="1"/>
                  </a:moveTo>
                  <a:lnTo>
                    <a:pt x="1" y="1052"/>
                  </a:lnTo>
                  <a:lnTo>
                    <a:pt x="6623" y="17157"/>
                  </a:lnTo>
                  <a:cubicBezTo>
                    <a:pt x="6722" y="17421"/>
                    <a:pt x="6964" y="17569"/>
                    <a:pt x="7217" y="17569"/>
                  </a:cubicBezTo>
                  <a:cubicBezTo>
                    <a:pt x="7285" y="17569"/>
                    <a:pt x="7355" y="17558"/>
                    <a:pt x="7422" y="17535"/>
                  </a:cubicBezTo>
                  <a:lnTo>
                    <a:pt x="8726" y="17010"/>
                  </a:lnTo>
                  <a:cubicBezTo>
                    <a:pt x="8915" y="16926"/>
                    <a:pt x="9083" y="16736"/>
                    <a:pt x="9104" y="16505"/>
                  </a:cubicBezTo>
                  <a:cubicBezTo>
                    <a:pt x="9356" y="14487"/>
                    <a:pt x="8999" y="12426"/>
                    <a:pt x="8074" y="10597"/>
                  </a:cubicBezTo>
                  <a:lnTo>
                    <a:pt x="2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49"/>
            <p:cNvSpPr/>
            <p:nvPr/>
          </p:nvSpPr>
          <p:spPr>
            <a:xfrm>
              <a:off x="7444155" y="1612300"/>
              <a:ext cx="140412" cy="257512"/>
            </a:xfrm>
            <a:custGeom>
              <a:avLst/>
              <a:gdLst/>
              <a:ahLst/>
              <a:cxnLst/>
              <a:rect l="l" t="t" r="r" b="b"/>
              <a:pathLst>
                <a:path w="9378" h="17199" extrusionOk="0">
                  <a:moveTo>
                    <a:pt x="2629" y="1"/>
                  </a:moveTo>
                  <a:lnTo>
                    <a:pt x="1" y="1052"/>
                  </a:lnTo>
                  <a:lnTo>
                    <a:pt x="190" y="1536"/>
                  </a:lnTo>
                  <a:lnTo>
                    <a:pt x="1199" y="3996"/>
                  </a:lnTo>
                  <a:cubicBezTo>
                    <a:pt x="1367" y="3954"/>
                    <a:pt x="1556" y="3912"/>
                    <a:pt x="1704" y="3848"/>
                  </a:cubicBezTo>
                  <a:cubicBezTo>
                    <a:pt x="1874" y="3790"/>
                    <a:pt x="2048" y="3762"/>
                    <a:pt x="2220" y="3762"/>
                  </a:cubicBezTo>
                  <a:cubicBezTo>
                    <a:pt x="2793" y="3762"/>
                    <a:pt x="3337" y="4072"/>
                    <a:pt x="3596" y="4605"/>
                  </a:cubicBezTo>
                  <a:lnTo>
                    <a:pt x="7149" y="11543"/>
                  </a:lnTo>
                  <a:cubicBezTo>
                    <a:pt x="8053" y="13288"/>
                    <a:pt x="8410" y="15265"/>
                    <a:pt x="8200" y="17199"/>
                  </a:cubicBezTo>
                  <a:lnTo>
                    <a:pt x="8789" y="16968"/>
                  </a:lnTo>
                  <a:cubicBezTo>
                    <a:pt x="8978" y="16905"/>
                    <a:pt x="9104" y="16715"/>
                    <a:pt x="9104" y="16505"/>
                  </a:cubicBezTo>
                  <a:cubicBezTo>
                    <a:pt x="9377" y="14487"/>
                    <a:pt x="8999" y="12426"/>
                    <a:pt x="8074" y="10618"/>
                  </a:cubicBezTo>
                  <a:lnTo>
                    <a:pt x="3722" y="2124"/>
                  </a:lnTo>
                  <a:lnTo>
                    <a:pt x="2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49"/>
            <p:cNvSpPr/>
            <p:nvPr/>
          </p:nvSpPr>
          <p:spPr>
            <a:xfrm>
              <a:off x="7438333" y="1550613"/>
              <a:ext cx="35275" cy="32116"/>
            </a:xfrm>
            <a:custGeom>
              <a:avLst/>
              <a:gdLst/>
              <a:ahLst/>
              <a:cxnLst/>
              <a:rect l="l" t="t" r="r" b="b"/>
              <a:pathLst>
                <a:path w="2356" h="2145" extrusionOk="0">
                  <a:moveTo>
                    <a:pt x="653" y="0"/>
                  </a:moveTo>
                  <a:cubicBezTo>
                    <a:pt x="295" y="0"/>
                    <a:pt x="1" y="295"/>
                    <a:pt x="22" y="652"/>
                  </a:cubicBezTo>
                  <a:lnTo>
                    <a:pt x="22" y="2145"/>
                  </a:lnTo>
                  <a:lnTo>
                    <a:pt x="2355" y="2145"/>
                  </a:lnTo>
                  <a:lnTo>
                    <a:pt x="2355" y="631"/>
                  </a:lnTo>
                  <a:cubicBezTo>
                    <a:pt x="2355" y="295"/>
                    <a:pt x="2082"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49"/>
            <p:cNvSpPr/>
            <p:nvPr/>
          </p:nvSpPr>
          <p:spPr>
            <a:xfrm>
              <a:off x="7401815" y="1576740"/>
              <a:ext cx="94776" cy="80911"/>
            </a:xfrm>
            <a:custGeom>
              <a:avLst/>
              <a:gdLst/>
              <a:ahLst/>
              <a:cxnLst/>
              <a:rect l="l" t="t" r="r" b="b"/>
              <a:pathLst>
                <a:path w="6330" h="5404" extrusionOk="0">
                  <a:moveTo>
                    <a:pt x="3617" y="0"/>
                  </a:moveTo>
                  <a:cubicBezTo>
                    <a:pt x="1220" y="0"/>
                    <a:pt x="1" y="2902"/>
                    <a:pt x="1704" y="4605"/>
                  </a:cubicBezTo>
                  <a:cubicBezTo>
                    <a:pt x="2255" y="5156"/>
                    <a:pt x="2935" y="5403"/>
                    <a:pt x="3602" y="5403"/>
                  </a:cubicBezTo>
                  <a:cubicBezTo>
                    <a:pt x="4993" y="5403"/>
                    <a:pt x="6329" y="4326"/>
                    <a:pt x="6329" y="2691"/>
                  </a:cubicBezTo>
                  <a:cubicBezTo>
                    <a:pt x="6329" y="1199"/>
                    <a:pt x="5110" y="0"/>
                    <a:pt x="3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49"/>
            <p:cNvSpPr/>
            <p:nvPr/>
          </p:nvSpPr>
          <p:spPr>
            <a:xfrm>
              <a:off x="7446208" y="1576740"/>
              <a:ext cx="53212" cy="80911"/>
            </a:xfrm>
            <a:custGeom>
              <a:avLst/>
              <a:gdLst/>
              <a:ahLst/>
              <a:cxnLst/>
              <a:rect l="l" t="t" r="r" b="b"/>
              <a:pathLst>
                <a:path w="3554" h="5404" extrusionOk="0">
                  <a:moveTo>
                    <a:pt x="652" y="0"/>
                  </a:moveTo>
                  <a:cubicBezTo>
                    <a:pt x="421" y="0"/>
                    <a:pt x="211" y="21"/>
                    <a:pt x="0" y="84"/>
                  </a:cubicBezTo>
                  <a:cubicBezTo>
                    <a:pt x="2713" y="757"/>
                    <a:pt x="2713" y="4626"/>
                    <a:pt x="0" y="5319"/>
                  </a:cubicBezTo>
                  <a:cubicBezTo>
                    <a:pt x="224" y="5376"/>
                    <a:pt x="448" y="5403"/>
                    <a:pt x="668" y="5403"/>
                  </a:cubicBezTo>
                  <a:cubicBezTo>
                    <a:pt x="1997" y="5403"/>
                    <a:pt x="3181" y="4417"/>
                    <a:pt x="3343" y="3028"/>
                  </a:cubicBezTo>
                  <a:cubicBezTo>
                    <a:pt x="3553" y="1409"/>
                    <a:pt x="2271" y="0"/>
                    <a:pt x="6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49"/>
            <p:cNvSpPr/>
            <p:nvPr/>
          </p:nvSpPr>
          <p:spPr>
            <a:xfrm>
              <a:off x="7434874" y="1601295"/>
              <a:ext cx="36847" cy="31637"/>
            </a:xfrm>
            <a:custGeom>
              <a:avLst/>
              <a:gdLst/>
              <a:ahLst/>
              <a:cxnLst/>
              <a:rect l="l" t="t" r="r" b="b"/>
              <a:pathLst>
                <a:path w="2461" h="2113" extrusionOk="0">
                  <a:moveTo>
                    <a:pt x="1409" y="0"/>
                  </a:moveTo>
                  <a:cubicBezTo>
                    <a:pt x="463" y="0"/>
                    <a:pt x="1" y="1135"/>
                    <a:pt x="673" y="1808"/>
                  </a:cubicBezTo>
                  <a:cubicBezTo>
                    <a:pt x="883" y="2018"/>
                    <a:pt x="1143" y="2112"/>
                    <a:pt x="1399" y="2112"/>
                  </a:cubicBezTo>
                  <a:cubicBezTo>
                    <a:pt x="1938" y="2112"/>
                    <a:pt x="2460" y="1693"/>
                    <a:pt x="2460" y="1051"/>
                  </a:cubicBezTo>
                  <a:cubicBezTo>
                    <a:pt x="2460" y="484"/>
                    <a:pt x="1998" y="0"/>
                    <a:pt x="1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49"/>
            <p:cNvSpPr/>
            <p:nvPr/>
          </p:nvSpPr>
          <p:spPr>
            <a:xfrm>
              <a:off x="7433135" y="1733817"/>
              <a:ext cx="34961" cy="56042"/>
            </a:xfrm>
            <a:custGeom>
              <a:avLst/>
              <a:gdLst/>
              <a:ahLst/>
              <a:cxnLst/>
              <a:rect l="l" t="t" r="r" b="b"/>
              <a:pathLst>
                <a:path w="2335" h="3743" extrusionOk="0">
                  <a:moveTo>
                    <a:pt x="947" y="0"/>
                  </a:moveTo>
                  <a:cubicBezTo>
                    <a:pt x="421" y="0"/>
                    <a:pt x="1" y="421"/>
                    <a:pt x="1" y="947"/>
                  </a:cubicBezTo>
                  <a:lnTo>
                    <a:pt x="1" y="2797"/>
                  </a:lnTo>
                  <a:cubicBezTo>
                    <a:pt x="1" y="3322"/>
                    <a:pt x="421" y="3743"/>
                    <a:pt x="947" y="3743"/>
                  </a:cubicBezTo>
                  <a:lnTo>
                    <a:pt x="1388" y="3743"/>
                  </a:lnTo>
                  <a:cubicBezTo>
                    <a:pt x="1914" y="3743"/>
                    <a:pt x="2334" y="3322"/>
                    <a:pt x="2334" y="2797"/>
                  </a:cubicBezTo>
                  <a:lnTo>
                    <a:pt x="2334" y="947"/>
                  </a:lnTo>
                  <a:cubicBezTo>
                    <a:pt x="2334" y="421"/>
                    <a:pt x="1914" y="0"/>
                    <a:pt x="1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49"/>
            <p:cNvSpPr/>
            <p:nvPr/>
          </p:nvSpPr>
          <p:spPr>
            <a:xfrm>
              <a:off x="7444155" y="1733817"/>
              <a:ext cx="23941" cy="56042"/>
            </a:xfrm>
            <a:custGeom>
              <a:avLst/>
              <a:gdLst/>
              <a:ahLst/>
              <a:cxnLst/>
              <a:rect l="l" t="t" r="r" b="b"/>
              <a:pathLst>
                <a:path w="1599" h="3743" extrusionOk="0">
                  <a:moveTo>
                    <a:pt x="211" y="0"/>
                  </a:moveTo>
                  <a:cubicBezTo>
                    <a:pt x="148" y="0"/>
                    <a:pt x="64" y="0"/>
                    <a:pt x="1" y="21"/>
                  </a:cubicBezTo>
                  <a:cubicBezTo>
                    <a:pt x="337" y="211"/>
                    <a:pt x="547" y="568"/>
                    <a:pt x="547" y="947"/>
                  </a:cubicBezTo>
                  <a:lnTo>
                    <a:pt x="547" y="2797"/>
                  </a:lnTo>
                  <a:cubicBezTo>
                    <a:pt x="547" y="3175"/>
                    <a:pt x="337" y="3533"/>
                    <a:pt x="1" y="3722"/>
                  </a:cubicBezTo>
                  <a:cubicBezTo>
                    <a:pt x="64" y="3743"/>
                    <a:pt x="148" y="3743"/>
                    <a:pt x="211" y="3743"/>
                  </a:cubicBezTo>
                  <a:lnTo>
                    <a:pt x="652" y="3743"/>
                  </a:lnTo>
                  <a:cubicBezTo>
                    <a:pt x="1178" y="3743"/>
                    <a:pt x="1598" y="3322"/>
                    <a:pt x="1598" y="2776"/>
                  </a:cubicBezTo>
                  <a:lnTo>
                    <a:pt x="1598" y="947"/>
                  </a:lnTo>
                  <a:cubicBezTo>
                    <a:pt x="1598" y="421"/>
                    <a:pt x="1157" y="0"/>
                    <a:pt x="6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6" name="Google Shape;1526;p49"/>
          <p:cNvSpPr/>
          <p:nvPr/>
        </p:nvSpPr>
        <p:spPr>
          <a:xfrm>
            <a:off x="6978639" y="1503588"/>
            <a:ext cx="57300" cy="31487"/>
          </a:xfrm>
          <a:custGeom>
            <a:avLst/>
            <a:gdLst/>
            <a:ahLst/>
            <a:cxnLst/>
            <a:rect l="l" t="t" r="r" b="b"/>
            <a:pathLst>
              <a:path w="3827" h="2103" extrusionOk="0">
                <a:moveTo>
                  <a:pt x="337" y="0"/>
                </a:moveTo>
                <a:cubicBezTo>
                  <a:pt x="148" y="0"/>
                  <a:pt x="0" y="147"/>
                  <a:pt x="0" y="315"/>
                </a:cubicBezTo>
                <a:lnTo>
                  <a:pt x="0" y="1766"/>
                </a:lnTo>
                <a:cubicBezTo>
                  <a:pt x="0" y="1955"/>
                  <a:pt x="148" y="2103"/>
                  <a:pt x="337" y="2103"/>
                </a:cubicBezTo>
                <a:lnTo>
                  <a:pt x="3490" y="2103"/>
                </a:lnTo>
                <a:cubicBezTo>
                  <a:pt x="3680" y="2103"/>
                  <a:pt x="3827" y="1955"/>
                  <a:pt x="3827" y="1766"/>
                </a:cubicBezTo>
                <a:lnTo>
                  <a:pt x="3827" y="315"/>
                </a:lnTo>
                <a:cubicBezTo>
                  <a:pt x="3827" y="147"/>
                  <a:pt x="3680" y="0"/>
                  <a:pt x="3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49"/>
          <p:cNvSpPr/>
          <p:nvPr/>
        </p:nvSpPr>
        <p:spPr>
          <a:xfrm>
            <a:off x="7014214" y="1503588"/>
            <a:ext cx="21725" cy="31487"/>
          </a:xfrm>
          <a:custGeom>
            <a:avLst/>
            <a:gdLst/>
            <a:ahLst/>
            <a:cxnLst/>
            <a:rect l="l" t="t" r="r" b="b"/>
            <a:pathLst>
              <a:path w="1451" h="2103" extrusionOk="0">
                <a:moveTo>
                  <a:pt x="0" y="0"/>
                </a:moveTo>
                <a:lnTo>
                  <a:pt x="0" y="2103"/>
                </a:lnTo>
                <a:lnTo>
                  <a:pt x="1114" y="2103"/>
                </a:lnTo>
                <a:cubicBezTo>
                  <a:pt x="1304" y="2103"/>
                  <a:pt x="1451" y="1955"/>
                  <a:pt x="1451" y="1766"/>
                </a:cubicBezTo>
                <a:lnTo>
                  <a:pt x="1451" y="315"/>
                </a:lnTo>
                <a:cubicBezTo>
                  <a:pt x="1451" y="147"/>
                  <a:pt x="1304"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49"/>
          <p:cNvSpPr/>
          <p:nvPr/>
        </p:nvSpPr>
        <p:spPr>
          <a:xfrm>
            <a:off x="6856179" y="1552368"/>
            <a:ext cx="302220" cy="183233"/>
          </a:xfrm>
          <a:custGeom>
            <a:avLst/>
            <a:gdLst/>
            <a:ahLst/>
            <a:cxnLst/>
            <a:rect l="l" t="t" r="r" b="b"/>
            <a:pathLst>
              <a:path w="20185" h="12238" extrusionOk="0">
                <a:moveTo>
                  <a:pt x="337" y="1"/>
                </a:moveTo>
                <a:cubicBezTo>
                  <a:pt x="148" y="1"/>
                  <a:pt x="1" y="148"/>
                  <a:pt x="1" y="337"/>
                </a:cubicBezTo>
                <a:lnTo>
                  <a:pt x="1" y="11901"/>
                </a:lnTo>
                <a:cubicBezTo>
                  <a:pt x="1" y="12090"/>
                  <a:pt x="148" y="12237"/>
                  <a:pt x="337" y="12237"/>
                </a:cubicBezTo>
                <a:lnTo>
                  <a:pt x="19848" y="12237"/>
                </a:lnTo>
                <a:cubicBezTo>
                  <a:pt x="20037" y="12237"/>
                  <a:pt x="20184" y="12069"/>
                  <a:pt x="20184" y="11901"/>
                </a:cubicBezTo>
                <a:lnTo>
                  <a:pt x="20184" y="337"/>
                </a:lnTo>
                <a:cubicBezTo>
                  <a:pt x="20184" y="148"/>
                  <a:pt x="20037" y="1"/>
                  <a:pt x="19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49"/>
          <p:cNvSpPr/>
          <p:nvPr/>
        </p:nvSpPr>
        <p:spPr>
          <a:xfrm>
            <a:off x="7137917" y="1552368"/>
            <a:ext cx="20482" cy="183233"/>
          </a:xfrm>
          <a:custGeom>
            <a:avLst/>
            <a:gdLst/>
            <a:ahLst/>
            <a:cxnLst/>
            <a:rect l="l" t="t" r="r" b="b"/>
            <a:pathLst>
              <a:path w="1368" h="12238" extrusionOk="0">
                <a:moveTo>
                  <a:pt x="1" y="1"/>
                </a:moveTo>
                <a:lnTo>
                  <a:pt x="1" y="12237"/>
                </a:lnTo>
                <a:lnTo>
                  <a:pt x="1031" y="12237"/>
                </a:lnTo>
                <a:cubicBezTo>
                  <a:pt x="1220" y="12237"/>
                  <a:pt x="1367" y="12069"/>
                  <a:pt x="1367" y="11901"/>
                </a:cubicBezTo>
                <a:lnTo>
                  <a:pt x="1367" y="337"/>
                </a:lnTo>
                <a:cubicBezTo>
                  <a:pt x="1367" y="148"/>
                  <a:pt x="1220" y="1"/>
                  <a:pt x="10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49"/>
          <p:cNvSpPr/>
          <p:nvPr/>
        </p:nvSpPr>
        <p:spPr>
          <a:xfrm>
            <a:off x="6836041" y="1524984"/>
            <a:ext cx="342496" cy="37476"/>
          </a:xfrm>
          <a:custGeom>
            <a:avLst/>
            <a:gdLst/>
            <a:ahLst/>
            <a:cxnLst/>
            <a:rect l="l" t="t" r="r" b="b"/>
            <a:pathLst>
              <a:path w="22875" h="2503" extrusionOk="0">
                <a:moveTo>
                  <a:pt x="337" y="1"/>
                </a:moveTo>
                <a:cubicBezTo>
                  <a:pt x="148" y="1"/>
                  <a:pt x="0" y="148"/>
                  <a:pt x="0" y="337"/>
                </a:cubicBezTo>
                <a:lnTo>
                  <a:pt x="0" y="2166"/>
                </a:lnTo>
                <a:cubicBezTo>
                  <a:pt x="0" y="2356"/>
                  <a:pt x="148" y="2503"/>
                  <a:pt x="337" y="2503"/>
                </a:cubicBezTo>
                <a:lnTo>
                  <a:pt x="22559" y="2503"/>
                </a:lnTo>
                <a:cubicBezTo>
                  <a:pt x="22728" y="2503"/>
                  <a:pt x="22875" y="2356"/>
                  <a:pt x="22875" y="2166"/>
                </a:cubicBezTo>
                <a:lnTo>
                  <a:pt x="22875" y="337"/>
                </a:lnTo>
                <a:cubicBezTo>
                  <a:pt x="22875" y="169"/>
                  <a:pt x="22728" y="1"/>
                  <a:pt x="22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49"/>
          <p:cNvSpPr/>
          <p:nvPr/>
        </p:nvSpPr>
        <p:spPr>
          <a:xfrm>
            <a:off x="6939606" y="1790042"/>
            <a:ext cx="135366" cy="31487"/>
          </a:xfrm>
          <a:custGeom>
            <a:avLst/>
            <a:gdLst/>
            <a:ahLst/>
            <a:cxnLst/>
            <a:rect l="l" t="t" r="r" b="b"/>
            <a:pathLst>
              <a:path w="9041" h="2103" extrusionOk="0">
                <a:moveTo>
                  <a:pt x="1199" y="0"/>
                </a:moveTo>
                <a:cubicBezTo>
                  <a:pt x="1094" y="0"/>
                  <a:pt x="967" y="84"/>
                  <a:pt x="904" y="190"/>
                </a:cubicBezTo>
                <a:lnTo>
                  <a:pt x="127" y="1598"/>
                </a:lnTo>
                <a:cubicBezTo>
                  <a:pt x="0" y="1829"/>
                  <a:pt x="169" y="2103"/>
                  <a:pt x="421" y="2103"/>
                </a:cubicBezTo>
                <a:lnTo>
                  <a:pt x="8620" y="2103"/>
                </a:lnTo>
                <a:cubicBezTo>
                  <a:pt x="8873" y="2103"/>
                  <a:pt x="9041" y="1829"/>
                  <a:pt x="8915" y="1598"/>
                </a:cubicBezTo>
                <a:lnTo>
                  <a:pt x="8116" y="190"/>
                </a:lnTo>
                <a:cubicBezTo>
                  <a:pt x="8053" y="84"/>
                  <a:pt x="7948" y="0"/>
                  <a:pt x="7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49"/>
          <p:cNvSpPr/>
          <p:nvPr/>
        </p:nvSpPr>
        <p:spPr>
          <a:xfrm>
            <a:off x="6900573" y="1752581"/>
            <a:ext cx="82798" cy="92560"/>
          </a:xfrm>
          <a:custGeom>
            <a:avLst/>
            <a:gdLst/>
            <a:ahLst/>
            <a:cxnLst/>
            <a:rect l="l" t="t" r="r" b="b"/>
            <a:pathLst>
              <a:path w="5530" h="6182" extrusionOk="0">
                <a:moveTo>
                  <a:pt x="3448" y="0"/>
                </a:moveTo>
                <a:cubicBezTo>
                  <a:pt x="3322" y="0"/>
                  <a:pt x="3217" y="85"/>
                  <a:pt x="3154" y="190"/>
                </a:cubicBezTo>
                <a:lnTo>
                  <a:pt x="126" y="5698"/>
                </a:lnTo>
                <a:cubicBezTo>
                  <a:pt x="0" y="5908"/>
                  <a:pt x="169" y="6182"/>
                  <a:pt x="421" y="6182"/>
                </a:cubicBezTo>
                <a:lnTo>
                  <a:pt x="2166" y="6182"/>
                </a:lnTo>
                <a:cubicBezTo>
                  <a:pt x="2292" y="6182"/>
                  <a:pt x="2397" y="6119"/>
                  <a:pt x="2460" y="6013"/>
                </a:cubicBezTo>
                <a:lnTo>
                  <a:pt x="5488" y="505"/>
                </a:lnTo>
                <a:cubicBezTo>
                  <a:pt x="5530" y="400"/>
                  <a:pt x="5530" y="274"/>
                  <a:pt x="5488" y="169"/>
                </a:cubicBezTo>
                <a:cubicBezTo>
                  <a:pt x="5425" y="63"/>
                  <a:pt x="5298" y="0"/>
                  <a:pt x="5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49"/>
          <p:cNvSpPr/>
          <p:nvPr/>
        </p:nvSpPr>
        <p:spPr>
          <a:xfrm>
            <a:off x="7030265" y="1752850"/>
            <a:ext cx="83741" cy="92290"/>
          </a:xfrm>
          <a:custGeom>
            <a:avLst/>
            <a:gdLst/>
            <a:ahLst/>
            <a:cxnLst/>
            <a:rect l="l" t="t" r="r" b="b"/>
            <a:pathLst>
              <a:path w="5593" h="6164" extrusionOk="0">
                <a:moveTo>
                  <a:pt x="2184" y="0"/>
                </a:moveTo>
                <a:cubicBezTo>
                  <a:pt x="2171" y="0"/>
                  <a:pt x="2158" y="1"/>
                  <a:pt x="2145" y="3"/>
                </a:cubicBezTo>
                <a:lnTo>
                  <a:pt x="400" y="3"/>
                </a:lnTo>
                <a:cubicBezTo>
                  <a:pt x="148" y="3"/>
                  <a:pt x="0" y="277"/>
                  <a:pt x="127" y="487"/>
                </a:cubicBezTo>
                <a:lnTo>
                  <a:pt x="3133" y="5995"/>
                </a:lnTo>
                <a:cubicBezTo>
                  <a:pt x="3196" y="6101"/>
                  <a:pt x="3301" y="6164"/>
                  <a:pt x="3427" y="6164"/>
                </a:cubicBezTo>
                <a:lnTo>
                  <a:pt x="5172" y="6164"/>
                </a:lnTo>
                <a:cubicBezTo>
                  <a:pt x="5425" y="6164"/>
                  <a:pt x="5593" y="5890"/>
                  <a:pt x="5467" y="5680"/>
                </a:cubicBezTo>
                <a:lnTo>
                  <a:pt x="2439" y="172"/>
                </a:lnTo>
                <a:cubicBezTo>
                  <a:pt x="2383" y="77"/>
                  <a:pt x="2292"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49"/>
          <p:cNvSpPr/>
          <p:nvPr/>
        </p:nvSpPr>
        <p:spPr>
          <a:xfrm>
            <a:off x="6938034" y="1752850"/>
            <a:ext cx="46535" cy="20198"/>
          </a:xfrm>
          <a:custGeom>
            <a:avLst/>
            <a:gdLst/>
            <a:ahLst/>
            <a:cxnLst/>
            <a:rect l="l" t="t" r="r" b="b"/>
            <a:pathLst>
              <a:path w="3108" h="1349" extrusionOk="0">
                <a:moveTo>
                  <a:pt x="908" y="0"/>
                </a:moveTo>
                <a:cubicBezTo>
                  <a:pt x="799" y="0"/>
                  <a:pt x="708" y="77"/>
                  <a:pt x="652" y="172"/>
                </a:cubicBezTo>
                <a:lnTo>
                  <a:pt x="0" y="1349"/>
                </a:lnTo>
                <a:lnTo>
                  <a:pt x="2502" y="1349"/>
                </a:lnTo>
                <a:lnTo>
                  <a:pt x="2986" y="487"/>
                </a:lnTo>
                <a:cubicBezTo>
                  <a:pt x="3107" y="264"/>
                  <a:pt x="2956" y="2"/>
                  <a:pt x="2719" y="2"/>
                </a:cubicBezTo>
                <a:cubicBezTo>
                  <a:pt x="2710" y="2"/>
                  <a:pt x="2701" y="3"/>
                  <a:pt x="2691" y="3"/>
                </a:cubicBezTo>
                <a:lnTo>
                  <a:pt x="946" y="3"/>
                </a:lnTo>
                <a:cubicBezTo>
                  <a:pt x="933" y="1"/>
                  <a:pt x="920" y="0"/>
                  <a:pt x="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49"/>
          <p:cNvSpPr/>
          <p:nvPr/>
        </p:nvSpPr>
        <p:spPr>
          <a:xfrm>
            <a:off x="7030265" y="1752850"/>
            <a:ext cx="46280" cy="20198"/>
          </a:xfrm>
          <a:custGeom>
            <a:avLst/>
            <a:gdLst/>
            <a:ahLst/>
            <a:cxnLst/>
            <a:rect l="l" t="t" r="r" b="b"/>
            <a:pathLst>
              <a:path w="3091" h="1349" extrusionOk="0">
                <a:moveTo>
                  <a:pt x="2184" y="0"/>
                </a:moveTo>
                <a:cubicBezTo>
                  <a:pt x="2171" y="0"/>
                  <a:pt x="2158" y="1"/>
                  <a:pt x="2145" y="3"/>
                </a:cubicBezTo>
                <a:lnTo>
                  <a:pt x="400" y="3"/>
                </a:lnTo>
                <a:cubicBezTo>
                  <a:pt x="148" y="3"/>
                  <a:pt x="0" y="277"/>
                  <a:pt x="127" y="487"/>
                </a:cubicBezTo>
                <a:lnTo>
                  <a:pt x="589" y="1349"/>
                </a:lnTo>
                <a:lnTo>
                  <a:pt x="3091" y="1349"/>
                </a:lnTo>
                <a:lnTo>
                  <a:pt x="2439" y="172"/>
                </a:lnTo>
                <a:cubicBezTo>
                  <a:pt x="2383" y="77"/>
                  <a:pt x="2292" y="0"/>
                  <a:pt x="2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49"/>
          <p:cNvSpPr/>
          <p:nvPr/>
        </p:nvSpPr>
        <p:spPr>
          <a:xfrm>
            <a:off x="6836041" y="1725510"/>
            <a:ext cx="342496" cy="37162"/>
          </a:xfrm>
          <a:custGeom>
            <a:avLst/>
            <a:gdLst/>
            <a:ahLst/>
            <a:cxnLst/>
            <a:rect l="l" t="t" r="r" b="b"/>
            <a:pathLst>
              <a:path w="22875" h="2482" extrusionOk="0">
                <a:moveTo>
                  <a:pt x="337" y="0"/>
                </a:moveTo>
                <a:cubicBezTo>
                  <a:pt x="148" y="0"/>
                  <a:pt x="0" y="147"/>
                  <a:pt x="0" y="337"/>
                </a:cubicBezTo>
                <a:lnTo>
                  <a:pt x="0" y="2145"/>
                </a:lnTo>
                <a:cubicBezTo>
                  <a:pt x="0" y="2334"/>
                  <a:pt x="148" y="2481"/>
                  <a:pt x="337" y="2481"/>
                </a:cubicBezTo>
                <a:lnTo>
                  <a:pt x="22559" y="2481"/>
                </a:lnTo>
                <a:cubicBezTo>
                  <a:pt x="22728" y="2481"/>
                  <a:pt x="22875" y="2334"/>
                  <a:pt x="22875" y="2145"/>
                </a:cubicBezTo>
                <a:lnTo>
                  <a:pt x="22875" y="337"/>
                </a:lnTo>
                <a:cubicBezTo>
                  <a:pt x="22875" y="147"/>
                  <a:pt x="22728" y="0"/>
                  <a:pt x="225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49"/>
          <p:cNvSpPr/>
          <p:nvPr/>
        </p:nvSpPr>
        <p:spPr>
          <a:xfrm>
            <a:off x="7157441" y="1524984"/>
            <a:ext cx="21096" cy="37476"/>
          </a:xfrm>
          <a:custGeom>
            <a:avLst/>
            <a:gdLst/>
            <a:ahLst/>
            <a:cxnLst/>
            <a:rect l="l" t="t" r="r" b="b"/>
            <a:pathLst>
              <a:path w="1409" h="2503" extrusionOk="0">
                <a:moveTo>
                  <a:pt x="0" y="1"/>
                </a:moveTo>
                <a:lnTo>
                  <a:pt x="0" y="2503"/>
                </a:lnTo>
                <a:lnTo>
                  <a:pt x="1093" y="2503"/>
                </a:lnTo>
                <a:cubicBezTo>
                  <a:pt x="1262" y="2503"/>
                  <a:pt x="1409" y="2356"/>
                  <a:pt x="1409" y="2166"/>
                </a:cubicBezTo>
                <a:lnTo>
                  <a:pt x="1409" y="337"/>
                </a:lnTo>
                <a:cubicBezTo>
                  <a:pt x="1409" y="169"/>
                  <a:pt x="1262" y="1"/>
                  <a:pt x="10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49"/>
          <p:cNvSpPr/>
          <p:nvPr/>
        </p:nvSpPr>
        <p:spPr>
          <a:xfrm>
            <a:off x="7157441" y="1725510"/>
            <a:ext cx="21096" cy="37162"/>
          </a:xfrm>
          <a:custGeom>
            <a:avLst/>
            <a:gdLst/>
            <a:ahLst/>
            <a:cxnLst/>
            <a:rect l="l" t="t" r="r" b="b"/>
            <a:pathLst>
              <a:path w="1409" h="2482" extrusionOk="0">
                <a:moveTo>
                  <a:pt x="0" y="0"/>
                </a:moveTo>
                <a:lnTo>
                  <a:pt x="0" y="2481"/>
                </a:lnTo>
                <a:lnTo>
                  <a:pt x="1093" y="2481"/>
                </a:lnTo>
                <a:cubicBezTo>
                  <a:pt x="1262" y="2481"/>
                  <a:pt x="1409" y="2334"/>
                  <a:pt x="1409" y="2145"/>
                </a:cubicBezTo>
                <a:lnTo>
                  <a:pt x="1409" y="337"/>
                </a:lnTo>
                <a:cubicBezTo>
                  <a:pt x="1409" y="147"/>
                  <a:pt x="1262" y="0"/>
                  <a:pt x="10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49"/>
          <p:cNvSpPr/>
          <p:nvPr/>
        </p:nvSpPr>
        <p:spPr>
          <a:xfrm>
            <a:off x="7034981" y="1601703"/>
            <a:ext cx="47418" cy="50787"/>
          </a:xfrm>
          <a:custGeom>
            <a:avLst/>
            <a:gdLst/>
            <a:ahLst/>
            <a:cxnLst/>
            <a:rect l="l" t="t" r="r" b="b"/>
            <a:pathLst>
              <a:path w="3167" h="3392" extrusionOk="0">
                <a:moveTo>
                  <a:pt x="2688" y="0"/>
                </a:moveTo>
                <a:cubicBezTo>
                  <a:pt x="2601" y="0"/>
                  <a:pt x="2511" y="39"/>
                  <a:pt x="2440" y="133"/>
                </a:cubicBezTo>
                <a:lnTo>
                  <a:pt x="190" y="2845"/>
                </a:lnTo>
                <a:cubicBezTo>
                  <a:pt x="1" y="3055"/>
                  <a:pt x="148" y="3392"/>
                  <a:pt x="442" y="3392"/>
                </a:cubicBezTo>
                <a:cubicBezTo>
                  <a:pt x="547" y="3392"/>
                  <a:pt x="631" y="3329"/>
                  <a:pt x="695" y="3266"/>
                </a:cubicBezTo>
                <a:lnTo>
                  <a:pt x="2965" y="553"/>
                </a:lnTo>
                <a:cubicBezTo>
                  <a:pt x="3167" y="305"/>
                  <a:pt x="2934" y="0"/>
                  <a:pt x="26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49"/>
          <p:cNvSpPr/>
          <p:nvPr/>
        </p:nvSpPr>
        <p:spPr>
          <a:xfrm>
            <a:off x="6979208" y="1630091"/>
            <a:ext cx="48556" cy="29331"/>
          </a:xfrm>
          <a:custGeom>
            <a:avLst/>
            <a:gdLst/>
            <a:ahLst/>
            <a:cxnLst/>
            <a:rect l="l" t="t" r="r" b="b"/>
            <a:pathLst>
              <a:path w="3243" h="1959" extrusionOk="0">
                <a:moveTo>
                  <a:pt x="494" y="0"/>
                </a:moveTo>
                <a:cubicBezTo>
                  <a:pt x="194" y="0"/>
                  <a:pt x="0" y="454"/>
                  <a:pt x="341" y="634"/>
                </a:cubicBezTo>
                <a:lnTo>
                  <a:pt x="2611" y="1916"/>
                </a:lnTo>
                <a:cubicBezTo>
                  <a:pt x="2653" y="1937"/>
                  <a:pt x="2717" y="1958"/>
                  <a:pt x="2759" y="1958"/>
                </a:cubicBezTo>
                <a:cubicBezTo>
                  <a:pt x="3116" y="1958"/>
                  <a:pt x="3242" y="1496"/>
                  <a:pt x="2927" y="1327"/>
                </a:cubicBezTo>
                <a:lnTo>
                  <a:pt x="656" y="45"/>
                </a:lnTo>
                <a:cubicBezTo>
                  <a:pt x="600" y="14"/>
                  <a:pt x="545" y="0"/>
                  <a:pt x="4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49"/>
          <p:cNvSpPr/>
          <p:nvPr/>
        </p:nvSpPr>
        <p:spPr>
          <a:xfrm>
            <a:off x="6929215" y="1633983"/>
            <a:ext cx="44543" cy="51565"/>
          </a:xfrm>
          <a:custGeom>
            <a:avLst/>
            <a:gdLst/>
            <a:ahLst/>
            <a:cxnLst/>
            <a:rect l="l" t="t" r="r" b="b"/>
            <a:pathLst>
              <a:path w="2975" h="3444" extrusionOk="0">
                <a:moveTo>
                  <a:pt x="2525" y="0"/>
                </a:moveTo>
                <a:cubicBezTo>
                  <a:pt x="2444" y="0"/>
                  <a:pt x="2362" y="30"/>
                  <a:pt x="2292" y="100"/>
                </a:cubicBezTo>
                <a:lnTo>
                  <a:pt x="148" y="2918"/>
                </a:lnTo>
                <a:cubicBezTo>
                  <a:pt x="1" y="3149"/>
                  <a:pt x="148" y="3443"/>
                  <a:pt x="421" y="3443"/>
                </a:cubicBezTo>
                <a:cubicBezTo>
                  <a:pt x="526" y="3443"/>
                  <a:pt x="631" y="3401"/>
                  <a:pt x="694" y="3317"/>
                </a:cubicBezTo>
                <a:lnTo>
                  <a:pt x="2818" y="521"/>
                </a:lnTo>
                <a:cubicBezTo>
                  <a:pt x="2974" y="255"/>
                  <a:pt x="2758" y="0"/>
                  <a:pt x="2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49"/>
          <p:cNvSpPr/>
          <p:nvPr/>
        </p:nvSpPr>
        <p:spPr>
          <a:xfrm>
            <a:off x="6901202" y="1673256"/>
            <a:ext cx="45966" cy="39408"/>
          </a:xfrm>
          <a:custGeom>
            <a:avLst/>
            <a:gdLst/>
            <a:ahLst/>
            <a:cxnLst/>
            <a:rect l="l" t="t" r="r" b="b"/>
            <a:pathLst>
              <a:path w="3070" h="2632" extrusionOk="0">
                <a:moveTo>
                  <a:pt x="1766" y="0"/>
                </a:moveTo>
                <a:cubicBezTo>
                  <a:pt x="589" y="0"/>
                  <a:pt x="0" y="1409"/>
                  <a:pt x="841" y="2250"/>
                </a:cubicBezTo>
                <a:cubicBezTo>
                  <a:pt x="1105" y="2514"/>
                  <a:pt x="1430" y="2632"/>
                  <a:pt x="1750" y="2632"/>
                </a:cubicBezTo>
                <a:cubicBezTo>
                  <a:pt x="2422" y="2632"/>
                  <a:pt x="3070" y="2109"/>
                  <a:pt x="3070" y="1325"/>
                </a:cubicBezTo>
                <a:cubicBezTo>
                  <a:pt x="3070" y="589"/>
                  <a:pt x="2481" y="0"/>
                  <a:pt x="1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49"/>
          <p:cNvSpPr/>
          <p:nvPr/>
        </p:nvSpPr>
        <p:spPr>
          <a:xfrm>
            <a:off x="6949144" y="1606823"/>
            <a:ext cx="45876" cy="39318"/>
          </a:xfrm>
          <a:custGeom>
            <a:avLst/>
            <a:gdLst/>
            <a:ahLst/>
            <a:cxnLst/>
            <a:rect l="l" t="t" r="r" b="b"/>
            <a:pathLst>
              <a:path w="3064" h="2626" extrusionOk="0">
                <a:moveTo>
                  <a:pt x="1714" y="1"/>
                </a:moveTo>
                <a:cubicBezTo>
                  <a:pt x="574" y="1"/>
                  <a:pt x="0" y="1416"/>
                  <a:pt x="814" y="2230"/>
                </a:cubicBezTo>
                <a:cubicBezTo>
                  <a:pt x="1088" y="2503"/>
                  <a:pt x="1421" y="2626"/>
                  <a:pt x="1747" y="2626"/>
                </a:cubicBezTo>
                <a:cubicBezTo>
                  <a:pt x="2422" y="2626"/>
                  <a:pt x="3064" y="2099"/>
                  <a:pt x="3064" y="1305"/>
                </a:cubicBezTo>
                <a:cubicBezTo>
                  <a:pt x="3064" y="569"/>
                  <a:pt x="2475" y="1"/>
                  <a:pt x="1739" y="1"/>
                </a:cubicBezTo>
                <a:cubicBezTo>
                  <a:pt x="1731" y="1"/>
                  <a:pt x="1722" y="1"/>
                  <a:pt x="1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49"/>
          <p:cNvSpPr/>
          <p:nvPr/>
        </p:nvSpPr>
        <p:spPr>
          <a:xfrm>
            <a:off x="7007911" y="1640197"/>
            <a:ext cx="45981" cy="39423"/>
          </a:xfrm>
          <a:custGeom>
            <a:avLst/>
            <a:gdLst/>
            <a:ahLst/>
            <a:cxnLst/>
            <a:rect l="l" t="t" r="r" b="b"/>
            <a:pathLst>
              <a:path w="3071" h="2633" extrusionOk="0">
                <a:moveTo>
                  <a:pt x="1746" y="1"/>
                </a:moveTo>
                <a:cubicBezTo>
                  <a:pt x="568" y="1"/>
                  <a:pt x="1" y="1409"/>
                  <a:pt x="821" y="2250"/>
                </a:cubicBezTo>
                <a:cubicBezTo>
                  <a:pt x="1085" y="2514"/>
                  <a:pt x="1412" y="2632"/>
                  <a:pt x="1734" y="2632"/>
                </a:cubicBezTo>
                <a:cubicBezTo>
                  <a:pt x="2413" y="2632"/>
                  <a:pt x="3070" y="2109"/>
                  <a:pt x="3070" y="1325"/>
                </a:cubicBezTo>
                <a:cubicBezTo>
                  <a:pt x="3070" y="589"/>
                  <a:pt x="2482" y="1"/>
                  <a:pt x="17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49"/>
          <p:cNvSpPr/>
          <p:nvPr/>
        </p:nvSpPr>
        <p:spPr>
          <a:xfrm>
            <a:off x="7056392" y="1575037"/>
            <a:ext cx="46280" cy="39318"/>
          </a:xfrm>
          <a:custGeom>
            <a:avLst/>
            <a:gdLst/>
            <a:ahLst/>
            <a:cxnLst/>
            <a:rect l="l" t="t" r="r" b="b"/>
            <a:pathLst>
              <a:path w="3091" h="2626" extrusionOk="0">
                <a:moveTo>
                  <a:pt x="1766" y="1"/>
                </a:moveTo>
                <a:cubicBezTo>
                  <a:pt x="589" y="1"/>
                  <a:pt x="0" y="1409"/>
                  <a:pt x="841" y="2229"/>
                </a:cubicBezTo>
                <a:cubicBezTo>
                  <a:pt x="1108" y="2503"/>
                  <a:pt x="1439" y="2625"/>
                  <a:pt x="1765" y="2625"/>
                </a:cubicBezTo>
                <a:cubicBezTo>
                  <a:pt x="2440" y="2625"/>
                  <a:pt x="3091" y="2099"/>
                  <a:pt x="3091" y="1304"/>
                </a:cubicBezTo>
                <a:cubicBezTo>
                  <a:pt x="3091" y="589"/>
                  <a:pt x="2502" y="1"/>
                  <a:pt x="1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49">
            <a:hlinkClick r:id="rId4"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49">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49">
            <a:hlinkClick r:id="rId2"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49">
            <a:hlinkClick r:id="rId5"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49">
            <a:hlinkClick r:id="rId6"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49">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552" name="Google Shape;1552;p49">
            <a:hlinkClick r:id="rId4"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553" name="Google Shape;1553;p49">
            <a:hlinkClick r:id="rId2"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554" name="Google Shape;1554;p49">
            <a:hlinkClick r:id="rId6"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555" name="Google Shape;1555;p49">
            <a:hlinkClick r:id="rId5"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556" name="Google Shape;1556;p49"/>
          <p:cNvGrpSpPr/>
          <p:nvPr/>
        </p:nvGrpSpPr>
        <p:grpSpPr>
          <a:xfrm>
            <a:off x="6935171" y="696541"/>
            <a:ext cx="195284" cy="195284"/>
            <a:chOff x="5660400" y="238125"/>
            <a:chExt cx="481825" cy="481825"/>
          </a:xfrm>
        </p:grpSpPr>
        <p:sp>
          <p:nvSpPr>
            <p:cNvPr id="1557" name="Google Shape;1557;p49"/>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58" name="Google Shape;1558;p49"/>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59" name="Google Shape;1559;p49">
            <a:hlinkClick r:id="rId7"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49">
            <a:hlinkClick r:id="rId8"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49">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49">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590"/>
        <p:cNvGrpSpPr/>
        <p:nvPr/>
      </p:nvGrpSpPr>
      <p:grpSpPr>
        <a:xfrm>
          <a:off x="0" y="0"/>
          <a:ext cx="0" cy="0"/>
          <a:chOff x="0" y="0"/>
          <a:chExt cx="0" cy="0"/>
        </a:xfrm>
      </p:grpSpPr>
      <p:sp>
        <p:nvSpPr>
          <p:cNvPr id="1591" name="Google Shape;1591;p51"/>
          <p:cNvSpPr txBox="1">
            <a:spLocks noGrp="1"/>
          </p:cNvSpPr>
          <p:nvPr>
            <p:ph type="title"/>
          </p:nvPr>
        </p:nvSpPr>
        <p:spPr>
          <a:xfrm>
            <a:off x="1540300" y="540362"/>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olidFill>
                  <a:schemeClr val="accent2"/>
                </a:solidFill>
              </a:rPr>
              <a:t>Summary</a:t>
            </a:r>
            <a:endParaRPr lang="en-US">
              <a:solidFill>
                <a:schemeClr val="accent2"/>
              </a:solidFill>
            </a:endParaRPr>
          </a:p>
        </p:txBody>
      </p:sp>
      <p:pic>
        <p:nvPicPr>
          <p:cNvPr id="1592" name="Google Shape;1592;p51" title="Chart">
            <a:hlinkClick r:id="rId1"/>
          </p:cNvPr>
          <p:cNvPicPr preferRelativeResize="0"/>
          <p:nvPr/>
        </p:nvPicPr>
        <p:blipFill>
          <a:blip r:embed="rId2"/>
          <a:stretch>
            <a:fillRect/>
          </a:stretch>
        </p:blipFill>
        <p:spPr>
          <a:xfrm>
            <a:off x="4467350" y="1411138"/>
            <a:ext cx="3754026" cy="2321225"/>
          </a:xfrm>
          <a:prstGeom prst="rect">
            <a:avLst/>
          </a:prstGeom>
          <a:noFill/>
          <a:ln>
            <a:noFill/>
          </a:ln>
        </p:spPr>
      </p:pic>
      <p:sp>
        <p:nvSpPr>
          <p:cNvPr id="1593" name="Google Shape;1593;p51"/>
          <p:cNvSpPr/>
          <p:nvPr/>
        </p:nvSpPr>
        <p:spPr>
          <a:xfrm>
            <a:off x="1438546" y="1809683"/>
            <a:ext cx="228600" cy="22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51"/>
          <p:cNvSpPr txBox="1"/>
          <p:nvPr/>
        </p:nvSpPr>
        <p:spPr>
          <a:xfrm>
            <a:off x="4403090" y="3703955"/>
            <a:ext cx="3882390" cy="47752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a:solidFill>
                  <a:schemeClr val="dk2"/>
                </a:solidFill>
                <a:latin typeface="Ubuntu" panose="020B0504030602030204"/>
                <a:ea typeface="Ubuntu" panose="020B0504030602030204"/>
                <a:cs typeface="Ubuntu" panose="020B0504030602030204"/>
                <a:sym typeface="Ubuntu" panose="020B0504030602030204"/>
              </a:rPr>
              <a:t>I share with you ,you care me</a:t>
            </a:r>
            <a:endParaRPr lang="en-US" sz="1200">
              <a:solidFill>
                <a:schemeClr val="dk2"/>
              </a:solidFill>
              <a:latin typeface="Ubuntu" panose="020B0504030602030204"/>
              <a:ea typeface="Ubuntu" panose="020B0504030602030204"/>
              <a:cs typeface="Ubuntu" panose="020B0504030602030204"/>
              <a:sym typeface="Ubuntu" panose="020B0504030602030204"/>
            </a:endParaRPr>
          </a:p>
        </p:txBody>
      </p:sp>
      <p:sp>
        <p:nvSpPr>
          <p:cNvPr id="1595" name="Google Shape;1595;p51"/>
          <p:cNvSpPr/>
          <p:nvPr/>
        </p:nvSpPr>
        <p:spPr>
          <a:xfrm>
            <a:off x="1438546" y="2395000"/>
            <a:ext cx="228600" cy="22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51"/>
          <p:cNvSpPr/>
          <p:nvPr/>
        </p:nvSpPr>
        <p:spPr>
          <a:xfrm>
            <a:off x="1438546" y="3024815"/>
            <a:ext cx="228600" cy="22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51"/>
          <p:cNvSpPr/>
          <p:nvPr/>
        </p:nvSpPr>
        <p:spPr>
          <a:xfrm>
            <a:off x="1438546" y="3592924"/>
            <a:ext cx="228600" cy="22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51"/>
          <p:cNvSpPr txBox="1">
            <a:spLocks noGrp="1"/>
          </p:cNvSpPr>
          <p:nvPr>
            <p:ph type="subTitle" idx="1"/>
          </p:nvPr>
        </p:nvSpPr>
        <p:spPr>
          <a:xfrm>
            <a:off x="1692688" y="2926348"/>
            <a:ext cx="2736300" cy="38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sym typeface="+mn-ea"/>
              </a:rPr>
              <a:t>整体架构设计，细化代码编写</a:t>
            </a:r>
            <a:endParaRPr lang="zh-CN" altLang="en-GB">
              <a:ea typeface="宋体" panose="02010600030101010101" pitchFamily="2" charset="-122"/>
            </a:endParaRPr>
          </a:p>
        </p:txBody>
      </p:sp>
      <p:sp>
        <p:nvSpPr>
          <p:cNvPr id="1599" name="Google Shape;1599;p51"/>
          <p:cNvSpPr txBox="1">
            <a:spLocks noGrp="1"/>
          </p:cNvSpPr>
          <p:nvPr>
            <p:ph type="subTitle" idx="2"/>
          </p:nvPr>
        </p:nvSpPr>
        <p:spPr>
          <a:xfrm>
            <a:off x="1692688" y="3512975"/>
            <a:ext cx="2734200" cy="38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sym typeface="+mn-ea"/>
              </a:rPr>
              <a:t>合理任务分工，积极小组合作</a:t>
            </a:r>
            <a:endParaRPr lang="zh-CN" altLang="en-GB">
              <a:ea typeface="宋体" panose="02010600030101010101" pitchFamily="2" charset="-122"/>
            </a:endParaRPr>
          </a:p>
        </p:txBody>
      </p:sp>
      <p:sp>
        <p:nvSpPr>
          <p:cNvPr id="1600" name="Google Shape;1600;p51"/>
          <p:cNvSpPr txBox="1">
            <a:spLocks noGrp="1"/>
          </p:cNvSpPr>
          <p:nvPr>
            <p:ph type="subTitle" idx="3"/>
          </p:nvPr>
        </p:nvSpPr>
        <p:spPr>
          <a:xfrm>
            <a:off x="1692910" y="2291715"/>
            <a:ext cx="2865120" cy="3886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sym typeface="+mn-ea"/>
              </a:rPr>
              <a:t>基于用户出发，优化使用体验</a:t>
            </a:r>
            <a:endParaRPr lang="zh-CN" altLang="en-GB">
              <a:ea typeface="宋体" panose="02010600030101010101" pitchFamily="2" charset="-122"/>
            </a:endParaRPr>
          </a:p>
        </p:txBody>
      </p:sp>
      <p:sp>
        <p:nvSpPr>
          <p:cNvPr id="1601" name="Google Shape;1601;p51"/>
          <p:cNvSpPr txBox="1">
            <a:spLocks noGrp="1"/>
          </p:cNvSpPr>
          <p:nvPr>
            <p:ph type="subTitle" idx="4"/>
          </p:nvPr>
        </p:nvSpPr>
        <p:spPr>
          <a:xfrm>
            <a:off x="1692688" y="1703059"/>
            <a:ext cx="2736300" cy="38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rPr>
              <a:t>坚定产品目标，明确用户需求</a:t>
            </a:r>
            <a:endParaRPr lang="zh-CN" altLang="en-GB">
              <a:ea typeface="宋体" panose="02010600030101010101" pitchFamily="2" charset="-122"/>
            </a:endParaRPr>
          </a:p>
        </p:txBody>
      </p:sp>
      <p:sp>
        <p:nvSpPr>
          <p:cNvPr id="1602" name="Google Shape;1602;p51">
            <a:hlinkClick r:id="rId3"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51">
            <a:hlinkClick r:id="rId4"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51">
            <a:hlinkClick r:id="rId5"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51">
            <a:hlinkClick r:id="rId6"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51">
            <a:hlinkClick r:id="rId7"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51">
            <a:hlinkClick r:id="rId4"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608" name="Google Shape;1608;p51">
            <a:hlinkClick r:id="rId3"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609" name="Google Shape;1609;p51">
            <a:hlinkClick r:id="rId5"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610" name="Google Shape;1610;p51">
            <a:hlinkClick r:id="rId7"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611" name="Google Shape;1611;p51">
            <a:hlinkClick r:id="rId6"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612" name="Google Shape;1612;p51"/>
          <p:cNvGrpSpPr/>
          <p:nvPr/>
        </p:nvGrpSpPr>
        <p:grpSpPr>
          <a:xfrm>
            <a:off x="6935171" y="696541"/>
            <a:ext cx="195284" cy="195284"/>
            <a:chOff x="5660400" y="238125"/>
            <a:chExt cx="481825" cy="481825"/>
          </a:xfrm>
        </p:grpSpPr>
        <p:sp>
          <p:nvSpPr>
            <p:cNvPr id="1613" name="Google Shape;1613;p51"/>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14" name="Google Shape;1614;p51"/>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615" name="Google Shape;1615;p51">
            <a:hlinkClick r:id="rId8"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51">
            <a:hlinkClick r:id="rId9"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51">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51">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59"/>
        <p:cNvGrpSpPr/>
        <p:nvPr/>
      </p:nvGrpSpPr>
      <p:grpSpPr>
        <a:xfrm>
          <a:off x="0" y="0"/>
          <a:ext cx="0" cy="0"/>
          <a:chOff x="0" y="0"/>
          <a:chExt cx="0" cy="0"/>
        </a:xfrm>
      </p:grpSpPr>
      <p:grpSp>
        <p:nvGrpSpPr>
          <p:cNvPr id="1660" name="Google Shape;1660;p53"/>
          <p:cNvGrpSpPr/>
          <p:nvPr/>
        </p:nvGrpSpPr>
        <p:grpSpPr>
          <a:xfrm>
            <a:off x="326011" y="326378"/>
            <a:ext cx="2449272" cy="4547269"/>
            <a:chOff x="326011" y="326378"/>
            <a:chExt cx="2449272" cy="4547269"/>
          </a:xfrm>
        </p:grpSpPr>
        <p:sp>
          <p:nvSpPr>
            <p:cNvPr id="1661" name="Google Shape;1661;p53"/>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53"/>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53"/>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5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53"/>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53"/>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53"/>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53"/>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53"/>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53"/>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53"/>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72" name="Google Shape;1672;p53"/>
          <p:cNvSpPr/>
          <p:nvPr/>
        </p:nvSpPr>
        <p:spPr>
          <a:xfrm>
            <a:off x="1112444" y="881950"/>
            <a:ext cx="6879600" cy="3726600"/>
          </a:xfrm>
          <a:prstGeom prst="roundRect">
            <a:avLst>
              <a:gd name="adj" fmla="val 5212"/>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53"/>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53"/>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53"/>
          <p:cNvSpPr txBox="1">
            <a:spLocks noGrp="1"/>
          </p:cNvSpPr>
          <p:nvPr>
            <p:ph type="title"/>
          </p:nvPr>
        </p:nvSpPr>
        <p:spPr>
          <a:xfrm>
            <a:off x="1543600" y="585013"/>
            <a:ext cx="5882100" cy="38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accent1">
                    <a:lumMod val="75000"/>
                  </a:schemeClr>
                </a:solidFill>
              </a:rPr>
              <a:t>Project Display</a:t>
            </a:r>
            <a:endParaRPr lang="en-US" b="1">
              <a:solidFill>
                <a:schemeClr val="accent1">
                  <a:lumMod val="75000"/>
                </a:schemeClr>
              </a:solidFill>
            </a:endParaRPr>
          </a:p>
        </p:txBody>
      </p:sp>
      <p:sp>
        <p:nvSpPr>
          <p:cNvPr id="1676" name="Google Shape;1676;p53"/>
          <p:cNvSpPr/>
          <p:nvPr/>
        </p:nvSpPr>
        <p:spPr>
          <a:xfrm>
            <a:off x="3952800" y="1599050"/>
            <a:ext cx="1238400" cy="1238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77" name="Google Shape;1677;p53"/>
          <p:cNvGrpSpPr/>
          <p:nvPr/>
        </p:nvGrpSpPr>
        <p:grpSpPr>
          <a:xfrm>
            <a:off x="4267428" y="1901464"/>
            <a:ext cx="609188" cy="609663"/>
            <a:chOff x="3508282" y="3810341"/>
            <a:chExt cx="351644" cy="351959"/>
          </a:xfrm>
        </p:grpSpPr>
        <p:sp>
          <p:nvSpPr>
            <p:cNvPr id="1678" name="Google Shape;1678;p53"/>
            <p:cNvSpPr/>
            <p:nvPr/>
          </p:nvSpPr>
          <p:spPr>
            <a:xfrm>
              <a:off x="3508282" y="3810341"/>
              <a:ext cx="133180" cy="64232"/>
            </a:xfrm>
            <a:custGeom>
              <a:avLst/>
              <a:gdLst/>
              <a:ahLst/>
              <a:cxnLst/>
              <a:rect l="l" t="t" r="r" b="b"/>
              <a:pathLst>
                <a:path w="8895" h="4290" extrusionOk="0">
                  <a:moveTo>
                    <a:pt x="2503" y="1"/>
                  </a:moveTo>
                  <a:cubicBezTo>
                    <a:pt x="1115" y="1"/>
                    <a:pt x="1" y="1115"/>
                    <a:pt x="1" y="2503"/>
                  </a:cubicBezTo>
                  <a:cubicBezTo>
                    <a:pt x="1" y="3491"/>
                    <a:pt x="800" y="4290"/>
                    <a:pt x="1788" y="4290"/>
                  </a:cubicBezTo>
                  <a:cubicBezTo>
                    <a:pt x="2797" y="4290"/>
                    <a:pt x="7191" y="3491"/>
                    <a:pt x="7191" y="2503"/>
                  </a:cubicBezTo>
                  <a:lnTo>
                    <a:pt x="8600" y="2503"/>
                  </a:lnTo>
                  <a:cubicBezTo>
                    <a:pt x="8600" y="1809"/>
                    <a:pt x="8894" y="1178"/>
                    <a:pt x="8432" y="737"/>
                  </a:cubicBezTo>
                  <a:cubicBezTo>
                    <a:pt x="7990" y="274"/>
                    <a:pt x="3197" y="1"/>
                    <a:pt x="25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53"/>
            <p:cNvSpPr/>
            <p:nvPr/>
          </p:nvSpPr>
          <p:spPr>
            <a:xfrm>
              <a:off x="3535053" y="3847802"/>
              <a:ext cx="58872" cy="26771"/>
            </a:xfrm>
            <a:custGeom>
              <a:avLst/>
              <a:gdLst/>
              <a:ahLst/>
              <a:cxnLst/>
              <a:rect l="l" t="t" r="r" b="b"/>
              <a:pathLst>
                <a:path w="3932" h="1788" extrusionOk="0">
                  <a:moveTo>
                    <a:pt x="1808" y="1"/>
                  </a:moveTo>
                  <a:cubicBezTo>
                    <a:pt x="1808" y="989"/>
                    <a:pt x="1009" y="1788"/>
                    <a:pt x="0" y="1788"/>
                  </a:cubicBezTo>
                  <a:lnTo>
                    <a:pt x="3932" y="1788"/>
                  </a:lnTo>
                  <a:lnTo>
                    <a:pt x="39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53"/>
            <p:cNvSpPr/>
            <p:nvPr/>
          </p:nvSpPr>
          <p:spPr>
            <a:xfrm>
              <a:off x="3545743" y="3810341"/>
              <a:ext cx="239261" cy="351959"/>
            </a:xfrm>
            <a:custGeom>
              <a:avLst/>
              <a:gdLst/>
              <a:ahLst/>
              <a:cxnLst/>
              <a:rect l="l" t="t" r="r" b="b"/>
              <a:pathLst>
                <a:path w="15980" h="23507" extrusionOk="0">
                  <a:moveTo>
                    <a:pt x="1" y="1"/>
                  </a:moveTo>
                  <a:cubicBezTo>
                    <a:pt x="653" y="1"/>
                    <a:pt x="1304" y="253"/>
                    <a:pt x="1767" y="737"/>
                  </a:cubicBezTo>
                  <a:cubicBezTo>
                    <a:pt x="1872" y="821"/>
                    <a:pt x="1956" y="926"/>
                    <a:pt x="2040" y="1031"/>
                  </a:cubicBezTo>
                  <a:cubicBezTo>
                    <a:pt x="2335" y="1451"/>
                    <a:pt x="2503" y="1977"/>
                    <a:pt x="2503" y="2503"/>
                  </a:cubicBezTo>
                  <a:lnTo>
                    <a:pt x="2503" y="21004"/>
                  </a:lnTo>
                  <a:cubicBezTo>
                    <a:pt x="2503" y="22371"/>
                    <a:pt x="3617" y="23506"/>
                    <a:pt x="5005" y="23506"/>
                  </a:cubicBezTo>
                  <a:lnTo>
                    <a:pt x="8747" y="23506"/>
                  </a:lnTo>
                  <a:cubicBezTo>
                    <a:pt x="9209" y="23065"/>
                    <a:pt x="11312" y="23212"/>
                    <a:pt x="11312" y="22539"/>
                  </a:cubicBezTo>
                  <a:lnTo>
                    <a:pt x="15979" y="19217"/>
                  </a:lnTo>
                  <a:lnTo>
                    <a:pt x="15979" y="2503"/>
                  </a:lnTo>
                  <a:cubicBezTo>
                    <a:pt x="15979" y="1115"/>
                    <a:pt x="14865" y="1"/>
                    <a:pt x="13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53"/>
            <p:cNvSpPr/>
            <p:nvPr/>
          </p:nvSpPr>
          <p:spPr>
            <a:xfrm>
              <a:off x="3583205" y="4082317"/>
              <a:ext cx="201799" cy="79983"/>
            </a:xfrm>
            <a:custGeom>
              <a:avLst/>
              <a:gdLst/>
              <a:ahLst/>
              <a:cxnLst/>
              <a:rect l="l" t="t" r="r" b="b"/>
              <a:pathLst>
                <a:path w="13478" h="5342" extrusionOk="0">
                  <a:moveTo>
                    <a:pt x="1" y="1"/>
                  </a:moveTo>
                  <a:lnTo>
                    <a:pt x="1" y="2839"/>
                  </a:lnTo>
                  <a:cubicBezTo>
                    <a:pt x="1" y="4206"/>
                    <a:pt x="1115" y="5341"/>
                    <a:pt x="2503" y="5341"/>
                  </a:cubicBezTo>
                  <a:lnTo>
                    <a:pt x="6245" y="5341"/>
                  </a:lnTo>
                  <a:cubicBezTo>
                    <a:pt x="6707" y="4900"/>
                    <a:pt x="8810" y="5047"/>
                    <a:pt x="8810" y="4374"/>
                  </a:cubicBezTo>
                  <a:lnTo>
                    <a:pt x="13477" y="1052"/>
                  </a:lnTo>
                  <a:lnTo>
                    <a:pt x="13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53"/>
            <p:cNvSpPr/>
            <p:nvPr/>
          </p:nvSpPr>
          <p:spPr>
            <a:xfrm>
              <a:off x="3545429" y="3810341"/>
              <a:ext cx="232328" cy="15437"/>
            </a:xfrm>
            <a:custGeom>
              <a:avLst/>
              <a:gdLst/>
              <a:ahLst/>
              <a:cxnLst/>
              <a:rect l="l" t="t" r="r" b="b"/>
              <a:pathLst>
                <a:path w="15517" h="1031" extrusionOk="0">
                  <a:moveTo>
                    <a:pt x="1" y="1"/>
                  </a:moveTo>
                  <a:cubicBezTo>
                    <a:pt x="674" y="1"/>
                    <a:pt x="1304" y="253"/>
                    <a:pt x="1788" y="737"/>
                  </a:cubicBezTo>
                  <a:cubicBezTo>
                    <a:pt x="1872" y="821"/>
                    <a:pt x="1956" y="926"/>
                    <a:pt x="2040" y="1031"/>
                  </a:cubicBezTo>
                  <a:lnTo>
                    <a:pt x="15517" y="1031"/>
                  </a:lnTo>
                  <a:cubicBezTo>
                    <a:pt x="15054" y="379"/>
                    <a:pt x="14297" y="1"/>
                    <a:pt x="134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53"/>
            <p:cNvSpPr/>
            <p:nvPr/>
          </p:nvSpPr>
          <p:spPr>
            <a:xfrm>
              <a:off x="3620666" y="4097753"/>
              <a:ext cx="239261" cy="64546"/>
            </a:xfrm>
            <a:custGeom>
              <a:avLst/>
              <a:gdLst/>
              <a:ahLst/>
              <a:cxnLst/>
              <a:rect l="l" t="t" r="r" b="b"/>
              <a:pathLst>
                <a:path w="15980" h="4311" extrusionOk="0">
                  <a:moveTo>
                    <a:pt x="715" y="0"/>
                  </a:moveTo>
                  <a:cubicBezTo>
                    <a:pt x="1704" y="0"/>
                    <a:pt x="2503" y="820"/>
                    <a:pt x="2503" y="1808"/>
                  </a:cubicBezTo>
                  <a:cubicBezTo>
                    <a:pt x="2503" y="2355"/>
                    <a:pt x="2313" y="2901"/>
                    <a:pt x="1977" y="3343"/>
                  </a:cubicBezTo>
                  <a:cubicBezTo>
                    <a:pt x="1914" y="3406"/>
                    <a:pt x="1851" y="3490"/>
                    <a:pt x="1767" y="3574"/>
                  </a:cubicBezTo>
                  <a:cubicBezTo>
                    <a:pt x="1304" y="4037"/>
                    <a:pt x="673" y="4310"/>
                    <a:pt x="1" y="4310"/>
                  </a:cubicBezTo>
                  <a:lnTo>
                    <a:pt x="13477" y="4310"/>
                  </a:lnTo>
                  <a:cubicBezTo>
                    <a:pt x="14129" y="4310"/>
                    <a:pt x="14760" y="4037"/>
                    <a:pt x="15243" y="3574"/>
                  </a:cubicBezTo>
                  <a:cubicBezTo>
                    <a:pt x="15306" y="3490"/>
                    <a:pt x="15390" y="3406"/>
                    <a:pt x="15454" y="3343"/>
                  </a:cubicBezTo>
                  <a:cubicBezTo>
                    <a:pt x="15790" y="2901"/>
                    <a:pt x="15979" y="2355"/>
                    <a:pt x="15979" y="1808"/>
                  </a:cubicBezTo>
                  <a:cubicBezTo>
                    <a:pt x="15979" y="820"/>
                    <a:pt x="15180" y="21"/>
                    <a:pt x="14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53"/>
            <p:cNvSpPr/>
            <p:nvPr/>
          </p:nvSpPr>
          <p:spPr>
            <a:xfrm>
              <a:off x="3620666" y="4147791"/>
              <a:ext cx="231385" cy="14508"/>
            </a:xfrm>
            <a:custGeom>
              <a:avLst/>
              <a:gdLst/>
              <a:ahLst/>
              <a:cxnLst/>
              <a:rect l="l" t="t" r="r" b="b"/>
              <a:pathLst>
                <a:path w="15454" h="969" extrusionOk="0">
                  <a:moveTo>
                    <a:pt x="1977" y="1"/>
                  </a:moveTo>
                  <a:cubicBezTo>
                    <a:pt x="1914" y="64"/>
                    <a:pt x="1851" y="148"/>
                    <a:pt x="1767" y="232"/>
                  </a:cubicBezTo>
                  <a:cubicBezTo>
                    <a:pt x="1304" y="695"/>
                    <a:pt x="673" y="968"/>
                    <a:pt x="1" y="968"/>
                  </a:cubicBezTo>
                  <a:lnTo>
                    <a:pt x="13477" y="968"/>
                  </a:lnTo>
                  <a:cubicBezTo>
                    <a:pt x="14129" y="968"/>
                    <a:pt x="14760" y="695"/>
                    <a:pt x="15243" y="232"/>
                  </a:cubicBezTo>
                  <a:cubicBezTo>
                    <a:pt x="15306" y="148"/>
                    <a:pt x="15390" y="64"/>
                    <a:pt x="15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5" name="Google Shape;1685;p53"/>
            <p:cNvSpPr/>
            <p:nvPr/>
          </p:nvSpPr>
          <p:spPr>
            <a:xfrm>
              <a:off x="3604301" y="4097753"/>
              <a:ext cx="53841" cy="27085"/>
            </a:xfrm>
            <a:custGeom>
              <a:avLst/>
              <a:gdLst/>
              <a:ahLst/>
              <a:cxnLst/>
              <a:rect l="l" t="t" r="r" b="b"/>
              <a:pathLst>
                <a:path w="3596" h="1809" extrusionOk="0">
                  <a:moveTo>
                    <a:pt x="1787" y="0"/>
                  </a:moveTo>
                  <a:cubicBezTo>
                    <a:pt x="799" y="0"/>
                    <a:pt x="0" y="820"/>
                    <a:pt x="0" y="1808"/>
                  </a:cubicBezTo>
                  <a:lnTo>
                    <a:pt x="3596" y="1808"/>
                  </a:lnTo>
                  <a:cubicBezTo>
                    <a:pt x="3575" y="820"/>
                    <a:pt x="2776" y="0"/>
                    <a:pt x="17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53"/>
            <p:cNvSpPr/>
            <p:nvPr/>
          </p:nvSpPr>
          <p:spPr>
            <a:xfrm>
              <a:off x="3606187" y="3867401"/>
              <a:ext cx="159292" cy="25124"/>
            </a:xfrm>
            <a:custGeom>
              <a:avLst/>
              <a:gdLst/>
              <a:ahLst/>
              <a:cxnLst/>
              <a:rect l="l" t="t" r="r" b="b"/>
              <a:pathLst>
                <a:path w="10639" h="1678" extrusionOk="0">
                  <a:moveTo>
                    <a:pt x="4353" y="0"/>
                  </a:moveTo>
                  <a:cubicBezTo>
                    <a:pt x="3901" y="0"/>
                    <a:pt x="3449" y="195"/>
                    <a:pt x="3133" y="584"/>
                  </a:cubicBezTo>
                  <a:cubicBezTo>
                    <a:pt x="2954" y="836"/>
                    <a:pt x="2681" y="962"/>
                    <a:pt x="2410" y="962"/>
                  </a:cubicBezTo>
                  <a:cubicBezTo>
                    <a:pt x="2140" y="962"/>
                    <a:pt x="1872" y="836"/>
                    <a:pt x="1703" y="584"/>
                  </a:cubicBezTo>
                  <a:cubicBezTo>
                    <a:pt x="1388" y="226"/>
                    <a:pt x="947" y="16"/>
                    <a:pt x="484" y="16"/>
                  </a:cubicBezTo>
                  <a:cubicBezTo>
                    <a:pt x="477" y="16"/>
                    <a:pt x="471" y="16"/>
                    <a:pt x="464" y="16"/>
                  </a:cubicBezTo>
                  <a:cubicBezTo>
                    <a:pt x="1" y="16"/>
                    <a:pt x="7" y="731"/>
                    <a:pt x="484" y="731"/>
                  </a:cubicBezTo>
                  <a:cubicBezTo>
                    <a:pt x="757" y="731"/>
                    <a:pt x="1031" y="878"/>
                    <a:pt x="1199" y="1109"/>
                  </a:cubicBezTo>
                  <a:cubicBezTo>
                    <a:pt x="1514" y="1488"/>
                    <a:pt x="1966" y="1677"/>
                    <a:pt x="2418" y="1677"/>
                  </a:cubicBezTo>
                  <a:cubicBezTo>
                    <a:pt x="2870" y="1677"/>
                    <a:pt x="3322" y="1488"/>
                    <a:pt x="3638" y="1109"/>
                  </a:cubicBezTo>
                  <a:cubicBezTo>
                    <a:pt x="3806" y="857"/>
                    <a:pt x="4079" y="731"/>
                    <a:pt x="4353" y="731"/>
                  </a:cubicBezTo>
                  <a:cubicBezTo>
                    <a:pt x="4626" y="731"/>
                    <a:pt x="4899" y="857"/>
                    <a:pt x="5067" y="1109"/>
                  </a:cubicBezTo>
                  <a:cubicBezTo>
                    <a:pt x="5383" y="1488"/>
                    <a:pt x="5835" y="1677"/>
                    <a:pt x="6287" y="1677"/>
                  </a:cubicBezTo>
                  <a:cubicBezTo>
                    <a:pt x="6739" y="1677"/>
                    <a:pt x="7191" y="1488"/>
                    <a:pt x="7506" y="1109"/>
                  </a:cubicBezTo>
                  <a:cubicBezTo>
                    <a:pt x="7685" y="857"/>
                    <a:pt x="7958" y="731"/>
                    <a:pt x="8229" y="731"/>
                  </a:cubicBezTo>
                  <a:cubicBezTo>
                    <a:pt x="8500" y="731"/>
                    <a:pt x="8768" y="857"/>
                    <a:pt x="8936" y="1109"/>
                  </a:cubicBezTo>
                  <a:cubicBezTo>
                    <a:pt x="9251" y="1467"/>
                    <a:pt x="9693" y="1677"/>
                    <a:pt x="10176" y="1677"/>
                  </a:cubicBezTo>
                  <a:cubicBezTo>
                    <a:pt x="10639" y="1677"/>
                    <a:pt x="10639" y="962"/>
                    <a:pt x="10176" y="962"/>
                  </a:cubicBezTo>
                  <a:cubicBezTo>
                    <a:pt x="9882" y="962"/>
                    <a:pt x="9609" y="815"/>
                    <a:pt x="9461" y="584"/>
                  </a:cubicBezTo>
                  <a:cubicBezTo>
                    <a:pt x="9136" y="195"/>
                    <a:pt x="8678" y="0"/>
                    <a:pt x="8224" y="0"/>
                  </a:cubicBezTo>
                  <a:cubicBezTo>
                    <a:pt x="7769" y="0"/>
                    <a:pt x="7317" y="195"/>
                    <a:pt x="7002" y="584"/>
                  </a:cubicBezTo>
                  <a:cubicBezTo>
                    <a:pt x="6833" y="836"/>
                    <a:pt x="6565" y="962"/>
                    <a:pt x="6295" y="962"/>
                  </a:cubicBezTo>
                  <a:cubicBezTo>
                    <a:pt x="6024" y="962"/>
                    <a:pt x="5751" y="836"/>
                    <a:pt x="5572" y="584"/>
                  </a:cubicBezTo>
                  <a:cubicBezTo>
                    <a:pt x="5257" y="195"/>
                    <a:pt x="4805" y="0"/>
                    <a:pt x="4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53"/>
            <p:cNvSpPr/>
            <p:nvPr/>
          </p:nvSpPr>
          <p:spPr>
            <a:xfrm>
              <a:off x="3606187" y="3904159"/>
              <a:ext cx="159292" cy="25184"/>
            </a:xfrm>
            <a:custGeom>
              <a:avLst/>
              <a:gdLst/>
              <a:ahLst/>
              <a:cxnLst/>
              <a:rect l="l" t="t" r="r" b="b"/>
              <a:pathLst>
                <a:path w="10639" h="1682" extrusionOk="0">
                  <a:moveTo>
                    <a:pt x="484" y="0"/>
                  </a:moveTo>
                  <a:cubicBezTo>
                    <a:pt x="1" y="0"/>
                    <a:pt x="1" y="736"/>
                    <a:pt x="484" y="736"/>
                  </a:cubicBezTo>
                  <a:cubicBezTo>
                    <a:pt x="757" y="736"/>
                    <a:pt x="1031" y="883"/>
                    <a:pt x="1199" y="1093"/>
                  </a:cubicBezTo>
                  <a:cubicBezTo>
                    <a:pt x="1514" y="1482"/>
                    <a:pt x="1966" y="1677"/>
                    <a:pt x="2418" y="1677"/>
                  </a:cubicBezTo>
                  <a:cubicBezTo>
                    <a:pt x="2870" y="1677"/>
                    <a:pt x="3322" y="1482"/>
                    <a:pt x="3638" y="1093"/>
                  </a:cubicBezTo>
                  <a:cubicBezTo>
                    <a:pt x="3806" y="852"/>
                    <a:pt x="4079" y="731"/>
                    <a:pt x="4353" y="731"/>
                  </a:cubicBezTo>
                  <a:cubicBezTo>
                    <a:pt x="4626" y="731"/>
                    <a:pt x="4899" y="852"/>
                    <a:pt x="5067" y="1093"/>
                  </a:cubicBezTo>
                  <a:cubicBezTo>
                    <a:pt x="5383" y="1482"/>
                    <a:pt x="5835" y="1677"/>
                    <a:pt x="6287" y="1677"/>
                  </a:cubicBezTo>
                  <a:cubicBezTo>
                    <a:pt x="6739" y="1677"/>
                    <a:pt x="7191" y="1482"/>
                    <a:pt x="7506" y="1093"/>
                  </a:cubicBezTo>
                  <a:cubicBezTo>
                    <a:pt x="7685" y="852"/>
                    <a:pt x="7958" y="731"/>
                    <a:pt x="8229" y="731"/>
                  </a:cubicBezTo>
                  <a:cubicBezTo>
                    <a:pt x="8500" y="731"/>
                    <a:pt x="8768" y="852"/>
                    <a:pt x="8936" y="1093"/>
                  </a:cubicBezTo>
                  <a:cubicBezTo>
                    <a:pt x="9251" y="1472"/>
                    <a:pt x="9693" y="1682"/>
                    <a:pt x="10176" y="1682"/>
                  </a:cubicBezTo>
                  <a:cubicBezTo>
                    <a:pt x="10639" y="1682"/>
                    <a:pt x="10639" y="967"/>
                    <a:pt x="10176" y="967"/>
                  </a:cubicBezTo>
                  <a:cubicBezTo>
                    <a:pt x="9882" y="967"/>
                    <a:pt x="9609" y="820"/>
                    <a:pt x="9461" y="589"/>
                  </a:cubicBezTo>
                  <a:cubicBezTo>
                    <a:pt x="9136" y="200"/>
                    <a:pt x="8678" y="5"/>
                    <a:pt x="8224" y="5"/>
                  </a:cubicBezTo>
                  <a:cubicBezTo>
                    <a:pt x="7769" y="5"/>
                    <a:pt x="7317" y="200"/>
                    <a:pt x="7002" y="589"/>
                  </a:cubicBezTo>
                  <a:cubicBezTo>
                    <a:pt x="6833" y="841"/>
                    <a:pt x="6565" y="967"/>
                    <a:pt x="6295" y="967"/>
                  </a:cubicBezTo>
                  <a:cubicBezTo>
                    <a:pt x="6024" y="967"/>
                    <a:pt x="5751" y="841"/>
                    <a:pt x="5572" y="589"/>
                  </a:cubicBezTo>
                  <a:cubicBezTo>
                    <a:pt x="5257" y="200"/>
                    <a:pt x="4805" y="5"/>
                    <a:pt x="4353" y="5"/>
                  </a:cubicBezTo>
                  <a:cubicBezTo>
                    <a:pt x="3901" y="5"/>
                    <a:pt x="3449" y="200"/>
                    <a:pt x="3133" y="589"/>
                  </a:cubicBezTo>
                  <a:cubicBezTo>
                    <a:pt x="2954" y="841"/>
                    <a:pt x="2681" y="967"/>
                    <a:pt x="2410" y="967"/>
                  </a:cubicBezTo>
                  <a:cubicBezTo>
                    <a:pt x="2140" y="967"/>
                    <a:pt x="1872" y="841"/>
                    <a:pt x="1703" y="589"/>
                  </a:cubicBezTo>
                  <a:cubicBezTo>
                    <a:pt x="1388" y="231"/>
                    <a:pt x="947" y="21"/>
                    <a:pt x="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53"/>
            <p:cNvSpPr/>
            <p:nvPr/>
          </p:nvSpPr>
          <p:spPr>
            <a:xfrm>
              <a:off x="3606187" y="3940976"/>
              <a:ext cx="159292" cy="25199"/>
            </a:xfrm>
            <a:custGeom>
              <a:avLst/>
              <a:gdLst/>
              <a:ahLst/>
              <a:cxnLst/>
              <a:rect l="l" t="t" r="r" b="b"/>
              <a:pathLst>
                <a:path w="10639" h="1683" extrusionOk="0">
                  <a:moveTo>
                    <a:pt x="484" y="1"/>
                  </a:moveTo>
                  <a:cubicBezTo>
                    <a:pt x="1" y="1"/>
                    <a:pt x="1" y="737"/>
                    <a:pt x="484" y="737"/>
                  </a:cubicBezTo>
                  <a:cubicBezTo>
                    <a:pt x="757" y="737"/>
                    <a:pt x="1031" y="884"/>
                    <a:pt x="1199" y="1094"/>
                  </a:cubicBezTo>
                  <a:cubicBezTo>
                    <a:pt x="1514" y="1483"/>
                    <a:pt x="1966" y="1678"/>
                    <a:pt x="2418" y="1678"/>
                  </a:cubicBezTo>
                  <a:cubicBezTo>
                    <a:pt x="2870" y="1678"/>
                    <a:pt x="3322" y="1483"/>
                    <a:pt x="3638" y="1094"/>
                  </a:cubicBezTo>
                  <a:cubicBezTo>
                    <a:pt x="3806" y="852"/>
                    <a:pt x="4079" y="732"/>
                    <a:pt x="4353" y="732"/>
                  </a:cubicBezTo>
                  <a:cubicBezTo>
                    <a:pt x="4626" y="732"/>
                    <a:pt x="4899" y="852"/>
                    <a:pt x="5067" y="1094"/>
                  </a:cubicBezTo>
                  <a:cubicBezTo>
                    <a:pt x="5383" y="1483"/>
                    <a:pt x="5835" y="1678"/>
                    <a:pt x="6287" y="1678"/>
                  </a:cubicBezTo>
                  <a:cubicBezTo>
                    <a:pt x="6739" y="1678"/>
                    <a:pt x="7191" y="1483"/>
                    <a:pt x="7506" y="1094"/>
                  </a:cubicBezTo>
                  <a:cubicBezTo>
                    <a:pt x="7685" y="852"/>
                    <a:pt x="7958" y="732"/>
                    <a:pt x="8229" y="732"/>
                  </a:cubicBezTo>
                  <a:cubicBezTo>
                    <a:pt x="8500" y="732"/>
                    <a:pt x="8768" y="852"/>
                    <a:pt x="8936" y="1094"/>
                  </a:cubicBezTo>
                  <a:cubicBezTo>
                    <a:pt x="9251" y="1473"/>
                    <a:pt x="9693" y="1683"/>
                    <a:pt x="10176" y="1683"/>
                  </a:cubicBezTo>
                  <a:cubicBezTo>
                    <a:pt x="10639" y="1683"/>
                    <a:pt x="10639" y="968"/>
                    <a:pt x="10176" y="968"/>
                  </a:cubicBezTo>
                  <a:cubicBezTo>
                    <a:pt x="9882" y="968"/>
                    <a:pt x="9609" y="821"/>
                    <a:pt x="9461" y="590"/>
                  </a:cubicBezTo>
                  <a:cubicBezTo>
                    <a:pt x="9136" y="201"/>
                    <a:pt x="8678" y="6"/>
                    <a:pt x="8224" y="6"/>
                  </a:cubicBezTo>
                  <a:cubicBezTo>
                    <a:pt x="7769" y="6"/>
                    <a:pt x="7317" y="201"/>
                    <a:pt x="7002" y="590"/>
                  </a:cubicBezTo>
                  <a:cubicBezTo>
                    <a:pt x="6833" y="842"/>
                    <a:pt x="6565" y="968"/>
                    <a:pt x="6295" y="968"/>
                  </a:cubicBezTo>
                  <a:cubicBezTo>
                    <a:pt x="6024" y="968"/>
                    <a:pt x="5751" y="842"/>
                    <a:pt x="5572" y="590"/>
                  </a:cubicBezTo>
                  <a:cubicBezTo>
                    <a:pt x="5257" y="201"/>
                    <a:pt x="4805" y="6"/>
                    <a:pt x="4353" y="6"/>
                  </a:cubicBezTo>
                  <a:cubicBezTo>
                    <a:pt x="3901" y="6"/>
                    <a:pt x="3449" y="201"/>
                    <a:pt x="3133" y="590"/>
                  </a:cubicBezTo>
                  <a:cubicBezTo>
                    <a:pt x="2954" y="842"/>
                    <a:pt x="2681" y="968"/>
                    <a:pt x="2410" y="968"/>
                  </a:cubicBezTo>
                  <a:cubicBezTo>
                    <a:pt x="2140" y="968"/>
                    <a:pt x="1872" y="842"/>
                    <a:pt x="1703" y="590"/>
                  </a:cubicBezTo>
                  <a:cubicBezTo>
                    <a:pt x="1388" y="232"/>
                    <a:pt x="947" y="22"/>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53"/>
            <p:cNvSpPr/>
            <p:nvPr/>
          </p:nvSpPr>
          <p:spPr>
            <a:xfrm>
              <a:off x="3711639" y="3882434"/>
              <a:ext cx="147030" cy="147015"/>
            </a:xfrm>
            <a:custGeom>
              <a:avLst/>
              <a:gdLst/>
              <a:ahLst/>
              <a:cxnLst/>
              <a:rect l="l" t="t" r="r" b="b"/>
              <a:pathLst>
                <a:path w="9820" h="9819" extrusionOk="0">
                  <a:moveTo>
                    <a:pt x="9819" y="0"/>
                  </a:moveTo>
                  <a:cubicBezTo>
                    <a:pt x="6665" y="169"/>
                    <a:pt x="3953" y="1220"/>
                    <a:pt x="1977" y="3196"/>
                  </a:cubicBezTo>
                  <a:cubicBezTo>
                    <a:pt x="1" y="5193"/>
                    <a:pt x="421" y="6434"/>
                    <a:pt x="232" y="9587"/>
                  </a:cubicBezTo>
                  <a:cubicBezTo>
                    <a:pt x="3407" y="9398"/>
                    <a:pt x="4647" y="9819"/>
                    <a:pt x="6623" y="7842"/>
                  </a:cubicBezTo>
                  <a:cubicBezTo>
                    <a:pt x="7107" y="7359"/>
                    <a:pt x="7548" y="6812"/>
                    <a:pt x="7927" y="6245"/>
                  </a:cubicBezTo>
                  <a:lnTo>
                    <a:pt x="6203" y="5950"/>
                  </a:lnTo>
                  <a:lnTo>
                    <a:pt x="6224" y="5929"/>
                  </a:lnTo>
                  <a:cubicBezTo>
                    <a:pt x="8326" y="4668"/>
                    <a:pt x="9672" y="2460"/>
                    <a:pt x="9819" y="42"/>
                  </a:cubicBezTo>
                  <a:lnTo>
                    <a:pt x="98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53"/>
            <p:cNvSpPr/>
            <p:nvPr/>
          </p:nvSpPr>
          <p:spPr>
            <a:xfrm>
              <a:off x="3682996" y="3930915"/>
              <a:ext cx="127191" cy="127176"/>
            </a:xfrm>
            <a:custGeom>
              <a:avLst/>
              <a:gdLst/>
              <a:ahLst/>
              <a:cxnLst/>
              <a:rect l="l" t="t" r="r" b="b"/>
              <a:pathLst>
                <a:path w="8495" h="8494" extrusionOk="0">
                  <a:moveTo>
                    <a:pt x="8494" y="0"/>
                  </a:moveTo>
                  <a:lnTo>
                    <a:pt x="8494" y="0"/>
                  </a:lnTo>
                  <a:cubicBezTo>
                    <a:pt x="4983" y="2061"/>
                    <a:pt x="2061" y="4983"/>
                    <a:pt x="0" y="8494"/>
                  </a:cubicBezTo>
                  <a:cubicBezTo>
                    <a:pt x="3512" y="6434"/>
                    <a:pt x="6434" y="3511"/>
                    <a:pt x="8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91" name="Google Shape;1691;p53"/>
          <p:cNvSpPr txBox="1">
            <a:spLocks noGrp="1"/>
          </p:cNvSpPr>
          <p:nvPr>
            <p:ph type="subTitle" idx="1"/>
          </p:nvPr>
        </p:nvSpPr>
        <p:spPr>
          <a:xfrm>
            <a:off x="1619921" y="2864785"/>
            <a:ext cx="5904300" cy="14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a:ea typeface="宋体" panose="02010600030101010101" pitchFamily="2" charset="-122"/>
              </a:rPr>
              <a:t>项目展示</a:t>
            </a:r>
            <a:endParaRPr lang="zh-CN" altLang="en-US">
              <a:ea typeface="宋体" panose="02010600030101010101" pitchFamily="2" charset="-122"/>
            </a:endParaRPr>
          </a:p>
        </p:txBody>
      </p:sp>
      <p:sp>
        <p:nvSpPr>
          <p:cNvPr id="1692" name="Google Shape;1692;p53">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53">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53">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53">
            <a:hlinkClick r:id="rId4"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53">
            <a:hlinkClick r:id="rId5"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53">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698" name="Google Shape;1698;p53">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699" name="Google Shape;1699;p53">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700" name="Google Shape;1700;p53">
            <a:hlinkClick r:id="rId5"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701" name="Google Shape;1701;p53">
            <a:hlinkClick r:id="rId4"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702" name="Google Shape;1702;p53"/>
          <p:cNvGrpSpPr/>
          <p:nvPr/>
        </p:nvGrpSpPr>
        <p:grpSpPr>
          <a:xfrm>
            <a:off x="6935171" y="696541"/>
            <a:ext cx="195284" cy="195284"/>
            <a:chOff x="5660400" y="238125"/>
            <a:chExt cx="481825" cy="481825"/>
          </a:xfrm>
        </p:grpSpPr>
        <p:sp>
          <p:nvSpPr>
            <p:cNvPr id="1703" name="Google Shape;1703;p53"/>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04" name="Google Shape;1704;p53"/>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05" name="Google Shape;1705;p53">
            <a:hlinkClick r:id="rId6"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53">
            <a:hlinkClick r:id="rId7"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53">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53">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12"/>
        <p:cNvGrpSpPr/>
        <p:nvPr/>
      </p:nvGrpSpPr>
      <p:grpSpPr>
        <a:xfrm>
          <a:off x="0" y="0"/>
          <a:ext cx="0" cy="0"/>
          <a:chOff x="0" y="0"/>
          <a:chExt cx="0" cy="0"/>
        </a:xfrm>
      </p:grpSpPr>
      <p:sp>
        <p:nvSpPr>
          <p:cNvPr id="1718" name="Google Shape;1718;p54"/>
          <p:cNvSpPr txBox="1">
            <a:spLocks noGrp="1"/>
          </p:cNvSpPr>
          <p:nvPr>
            <p:ph type="title"/>
          </p:nvPr>
        </p:nvSpPr>
        <p:spPr>
          <a:xfrm>
            <a:off x="1541075" y="540317"/>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Project Display</a:t>
            </a:r>
            <a:endParaRPr lang="en-US">
              <a:ea typeface="宋体" panose="02010600030101010101" pitchFamily="2" charset="-122"/>
            </a:endParaRPr>
          </a:p>
        </p:txBody>
      </p:sp>
      <p:sp>
        <p:nvSpPr>
          <p:cNvPr id="1771" name="Google Shape;1771;p54">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54">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54">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54">
            <a:hlinkClick r:id="rId4"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54">
            <a:hlinkClick r:id="rId5"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54">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777" name="Google Shape;1777;p54">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778" name="Google Shape;1778;p54">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779" name="Google Shape;1779;p54">
            <a:hlinkClick r:id="rId5"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780" name="Google Shape;1780;p54">
            <a:hlinkClick r:id="rId4"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781" name="Google Shape;1781;p54"/>
          <p:cNvGrpSpPr/>
          <p:nvPr/>
        </p:nvGrpSpPr>
        <p:grpSpPr>
          <a:xfrm>
            <a:off x="6935171" y="696541"/>
            <a:ext cx="195284" cy="195284"/>
            <a:chOff x="5660400" y="238125"/>
            <a:chExt cx="481825" cy="481825"/>
          </a:xfrm>
        </p:grpSpPr>
        <p:sp>
          <p:nvSpPr>
            <p:cNvPr id="1782" name="Google Shape;1782;p54"/>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3" name="Google Shape;1783;p54"/>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84" name="Google Shape;1784;p54">
            <a:hlinkClick r:id="rId6"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54">
            <a:hlinkClick r:id="rId7"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54">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54">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3" name="Google Shape;4433;p79"/>
          <p:cNvSpPr/>
          <p:nvPr/>
        </p:nvSpPr>
        <p:spPr>
          <a:xfrm>
            <a:off x="3339406" y="1287070"/>
            <a:ext cx="1625671" cy="3241680"/>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1905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endParaRPr>
              <a:solidFill>
                <a:schemeClr val="accent2"/>
              </a:solidFill>
            </a:endParaRPr>
          </a:p>
        </p:txBody>
      </p:sp>
      <p:pic>
        <p:nvPicPr>
          <p:cNvPr id="2" name="图片 1"/>
          <p:cNvPicPr>
            <a:picLocks noChangeAspect="1"/>
          </p:cNvPicPr>
          <p:nvPr/>
        </p:nvPicPr>
        <p:blipFill>
          <a:blip r:embed="rId8"/>
          <a:stretch>
            <a:fillRect/>
          </a:stretch>
        </p:blipFill>
        <p:spPr>
          <a:xfrm>
            <a:off x="3401060" y="1557020"/>
            <a:ext cx="1502410" cy="26936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12"/>
        <p:cNvGrpSpPr/>
        <p:nvPr/>
      </p:nvGrpSpPr>
      <p:grpSpPr>
        <a:xfrm>
          <a:off x="0" y="0"/>
          <a:ext cx="0" cy="0"/>
          <a:chOff x="0" y="0"/>
          <a:chExt cx="0" cy="0"/>
        </a:xfrm>
      </p:grpSpPr>
      <p:sp>
        <p:nvSpPr>
          <p:cNvPr id="1718" name="Google Shape;1718;p54"/>
          <p:cNvSpPr txBox="1">
            <a:spLocks noGrp="1"/>
          </p:cNvSpPr>
          <p:nvPr>
            <p:ph type="title"/>
          </p:nvPr>
        </p:nvSpPr>
        <p:spPr>
          <a:xfrm>
            <a:off x="1541075" y="540317"/>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Thanks for Listening</a:t>
            </a:r>
            <a:endParaRPr lang="zh-CN" altLang="en-US">
              <a:ea typeface="宋体" panose="02010600030101010101" pitchFamily="2" charset="-122"/>
            </a:endParaRPr>
          </a:p>
        </p:txBody>
      </p:sp>
      <p:sp>
        <p:nvSpPr>
          <p:cNvPr id="1771" name="Google Shape;1771;p54">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54">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54">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54">
            <a:hlinkClick r:id="rId4"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54">
            <a:hlinkClick r:id="rId5"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54">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777" name="Google Shape;1777;p54">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778" name="Google Shape;1778;p54">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779" name="Google Shape;1779;p54">
            <a:hlinkClick r:id="rId5"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780" name="Google Shape;1780;p54">
            <a:hlinkClick r:id="rId4"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781" name="Google Shape;1781;p54"/>
          <p:cNvGrpSpPr/>
          <p:nvPr/>
        </p:nvGrpSpPr>
        <p:grpSpPr>
          <a:xfrm>
            <a:off x="6935171" y="696541"/>
            <a:ext cx="195284" cy="195284"/>
            <a:chOff x="5660400" y="238125"/>
            <a:chExt cx="481825" cy="481825"/>
          </a:xfrm>
        </p:grpSpPr>
        <p:sp>
          <p:nvSpPr>
            <p:cNvPr id="1782" name="Google Shape;1782;p54"/>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3" name="Google Shape;1783;p54"/>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784" name="Google Shape;1784;p54">
            <a:hlinkClick r:id="rId6"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54">
            <a:hlinkClick r:id="rId7"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54">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54">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78" name="Google Shape;4378;p77"/>
          <p:cNvGrpSpPr/>
          <p:nvPr/>
        </p:nvGrpSpPr>
        <p:grpSpPr>
          <a:xfrm>
            <a:off x="2583760" y="1688667"/>
            <a:ext cx="3395409" cy="2586725"/>
            <a:chOff x="3842846" y="930704"/>
            <a:chExt cx="4311631" cy="3284730"/>
          </a:xfrm>
        </p:grpSpPr>
        <p:grpSp>
          <p:nvGrpSpPr>
            <p:cNvPr id="4379" name="Google Shape;4379;p77"/>
            <p:cNvGrpSpPr/>
            <p:nvPr/>
          </p:nvGrpSpPr>
          <p:grpSpPr>
            <a:xfrm>
              <a:off x="3842846" y="930704"/>
              <a:ext cx="4311631" cy="3284730"/>
              <a:chOff x="3463106" y="728568"/>
              <a:chExt cx="4831500" cy="3680782"/>
            </a:xfrm>
          </p:grpSpPr>
          <p:sp>
            <p:nvSpPr>
              <p:cNvPr id="4380" name="Google Shape;4380;p77"/>
              <p:cNvSpPr/>
              <p:nvPr/>
            </p:nvSpPr>
            <p:spPr>
              <a:xfrm>
                <a:off x="5009044" y="3786200"/>
                <a:ext cx="1649975" cy="623150"/>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1">
                    <a:lumMod val="75000"/>
                  </a:schemeClr>
                </a:solidFill>
                <a:prstDash val="solid"/>
                <a:round/>
                <a:headEnd type="none" w="med" len="med"/>
                <a:tailEnd type="none" w="med" len="med"/>
              </a:ln>
            </p:spPr>
          </p:sp>
          <p:sp>
            <p:nvSpPr>
              <p:cNvPr id="4381" name="Google Shape;4381;p77"/>
              <p:cNvSpPr/>
              <p:nvPr/>
            </p:nvSpPr>
            <p:spPr>
              <a:xfrm>
                <a:off x="3463106" y="728568"/>
                <a:ext cx="4831500" cy="3056700"/>
              </a:xfrm>
              <a:prstGeom prst="roundRect">
                <a:avLst>
                  <a:gd name="adj" fmla="val 3857"/>
                </a:avLst>
              </a:prstGeom>
              <a:noFill/>
              <a:ln w="1905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cxnSp>
          <p:nvCxnSpPr>
            <p:cNvPr id="4382" name="Google Shape;4382;p77"/>
            <p:cNvCxnSpPr/>
            <p:nvPr/>
          </p:nvCxnSpPr>
          <p:spPr>
            <a:xfrm>
              <a:off x="5238353" y="4162783"/>
              <a:ext cx="1451100" cy="0"/>
            </a:xfrm>
            <a:prstGeom prst="straightConnector1">
              <a:avLst/>
            </a:prstGeom>
            <a:noFill/>
            <a:ln w="19050" cap="flat" cmpd="sng">
              <a:solidFill>
                <a:schemeClr val="accent1">
                  <a:lumMod val="75000"/>
                </a:schemeClr>
              </a:solidFill>
              <a:prstDash val="solid"/>
              <a:round/>
              <a:headEnd type="none" w="med" len="med"/>
              <a:tailEnd type="none" w="med" len="med"/>
            </a:ln>
          </p:spPr>
        </p:cxnSp>
      </p:grpSp>
      <p:pic>
        <p:nvPicPr>
          <p:cNvPr id="10" name="图片 9"/>
          <p:cNvPicPr>
            <a:picLocks noChangeAspect="1"/>
          </p:cNvPicPr>
          <p:nvPr/>
        </p:nvPicPr>
        <p:blipFill>
          <a:blip r:embed="rId8"/>
          <a:stretch>
            <a:fillRect/>
          </a:stretch>
        </p:blipFill>
        <p:spPr>
          <a:xfrm>
            <a:off x="3252470" y="1757045"/>
            <a:ext cx="1995170" cy="19157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07"/>
        <p:cNvGrpSpPr/>
        <p:nvPr/>
      </p:nvGrpSpPr>
      <p:grpSpPr>
        <a:xfrm>
          <a:off x="0" y="0"/>
          <a:ext cx="0" cy="0"/>
          <a:chOff x="0" y="0"/>
          <a:chExt cx="0" cy="0"/>
        </a:xfrm>
      </p:grpSpPr>
      <p:grpSp>
        <p:nvGrpSpPr>
          <p:cNvPr id="2208" name="Google Shape;2208;p59"/>
          <p:cNvGrpSpPr/>
          <p:nvPr/>
        </p:nvGrpSpPr>
        <p:grpSpPr>
          <a:xfrm>
            <a:off x="326011" y="326378"/>
            <a:ext cx="2449272" cy="4547269"/>
            <a:chOff x="326011" y="326378"/>
            <a:chExt cx="2449272" cy="4547269"/>
          </a:xfrm>
        </p:grpSpPr>
        <p:sp>
          <p:nvSpPr>
            <p:cNvPr id="2209" name="Google Shape;2209;p59"/>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59"/>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59"/>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59"/>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59"/>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59"/>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59"/>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59"/>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59"/>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59"/>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59"/>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20" name="Google Shape;2220;p59"/>
          <p:cNvSpPr/>
          <p:nvPr/>
        </p:nvSpPr>
        <p:spPr>
          <a:xfrm>
            <a:off x="1112444" y="881950"/>
            <a:ext cx="6879600" cy="3726600"/>
          </a:xfrm>
          <a:prstGeom prst="roundRect">
            <a:avLst>
              <a:gd name="adj" fmla="val 5212"/>
            </a:avLst>
          </a:pr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59"/>
          <p:cNvSpPr/>
          <p:nvPr/>
        </p:nvSpPr>
        <p:spPr>
          <a:xfrm>
            <a:off x="814279" y="538857"/>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59"/>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59"/>
          <p:cNvSpPr txBox="1">
            <a:spLocks noGrp="1"/>
          </p:cNvSpPr>
          <p:nvPr>
            <p:ph type="title"/>
          </p:nvPr>
        </p:nvSpPr>
        <p:spPr>
          <a:xfrm>
            <a:off x="1541575" y="585787"/>
            <a:ext cx="5882100" cy="38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sym typeface="+mn-ea"/>
              </a:rPr>
              <a:t>Preliminary </a:t>
            </a:r>
            <a:r>
              <a:rPr lang="en-US" altLang="zh-CN">
                <a:ea typeface="宋体" panose="02010600030101010101" pitchFamily="2" charset="-122"/>
                <a:sym typeface="+mn-ea"/>
              </a:rPr>
              <a:t>P</a:t>
            </a:r>
            <a:r>
              <a:rPr lang="zh-CN" altLang="en-GB">
                <a:ea typeface="宋体" panose="02010600030101010101" pitchFamily="2" charset="-122"/>
                <a:sym typeface="+mn-ea"/>
              </a:rPr>
              <a:t>reparation</a:t>
            </a:r>
            <a:endParaRPr lang="en-GB"/>
          </a:p>
        </p:txBody>
      </p:sp>
      <p:sp>
        <p:nvSpPr>
          <p:cNvPr id="2224" name="Google Shape;2224;p59"/>
          <p:cNvSpPr/>
          <p:nvPr/>
        </p:nvSpPr>
        <p:spPr>
          <a:xfrm>
            <a:off x="3952800" y="1599050"/>
            <a:ext cx="1238400" cy="1238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25" name="Google Shape;2225;p59"/>
          <p:cNvGrpSpPr/>
          <p:nvPr/>
        </p:nvGrpSpPr>
        <p:grpSpPr>
          <a:xfrm>
            <a:off x="4226267" y="1926758"/>
            <a:ext cx="640477" cy="582984"/>
            <a:chOff x="3327912" y="3347776"/>
            <a:chExt cx="274706" cy="250100"/>
          </a:xfrm>
        </p:grpSpPr>
        <p:sp>
          <p:nvSpPr>
            <p:cNvPr id="2226" name="Google Shape;2226;p59"/>
            <p:cNvSpPr/>
            <p:nvPr/>
          </p:nvSpPr>
          <p:spPr>
            <a:xfrm>
              <a:off x="3352544" y="3347776"/>
              <a:ext cx="250074" cy="250100"/>
            </a:xfrm>
            <a:custGeom>
              <a:avLst/>
              <a:gdLst/>
              <a:ahLst/>
              <a:cxnLst/>
              <a:rect l="l" t="t" r="r" b="b"/>
              <a:pathLst>
                <a:path w="9523" h="9524" extrusionOk="0">
                  <a:moveTo>
                    <a:pt x="4766" y="1"/>
                  </a:moveTo>
                  <a:cubicBezTo>
                    <a:pt x="2134" y="1"/>
                    <a:pt x="0" y="2125"/>
                    <a:pt x="0" y="4757"/>
                  </a:cubicBezTo>
                  <a:cubicBezTo>
                    <a:pt x="0" y="7389"/>
                    <a:pt x="2134" y="9523"/>
                    <a:pt x="4766" y="9523"/>
                  </a:cubicBezTo>
                  <a:cubicBezTo>
                    <a:pt x="7398" y="9523"/>
                    <a:pt x="9523" y="7389"/>
                    <a:pt x="9523" y="4757"/>
                  </a:cubicBezTo>
                  <a:cubicBezTo>
                    <a:pt x="9523" y="2125"/>
                    <a:pt x="7398" y="1"/>
                    <a:pt x="4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59"/>
            <p:cNvSpPr/>
            <p:nvPr/>
          </p:nvSpPr>
          <p:spPr>
            <a:xfrm>
              <a:off x="3327912" y="3350297"/>
              <a:ext cx="238021" cy="247553"/>
            </a:xfrm>
            <a:custGeom>
              <a:avLst/>
              <a:gdLst/>
              <a:ahLst/>
              <a:cxnLst/>
              <a:rect l="l" t="t" r="r" b="b"/>
              <a:pathLst>
                <a:path w="9064" h="9427" extrusionOk="0">
                  <a:moveTo>
                    <a:pt x="4738" y="1"/>
                  </a:moveTo>
                  <a:lnTo>
                    <a:pt x="4738" y="1"/>
                  </a:lnTo>
                  <a:cubicBezTo>
                    <a:pt x="1618" y="651"/>
                    <a:pt x="0" y="4116"/>
                    <a:pt x="1512" y="6920"/>
                  </a:cubicBezTo>
                  <a:cubicBezTo>
                    <a:pt x="2388" y="8553"/>
                    <a:pt x="4039" y="9427"/>
                    <a:pt x="5712" y="9427"/>
                  </a:cubicBezTo>
                  <a:cubicBezTo>
                    <a:pt x="6911" y="9427"/>
                    <a:pt x="8120" y="8978"/>
                    <a:pt x="9063" y="8040"/>
                  </a:cubicBezTo>
                  <a:lnTo>
                    <a:pt x="9063" y="8040"/>
                  </a:lnTo>
                  <a:cubicBezTo>
                    <a:pt x="8738" y="8107"/>
                    <a:pt x="8413" y="8145"/>
                    <a:pt x="8087" y="8145"/>
                  </a:cubicBezTo>
                  <a:cubicBezTo>
                    <a:pt x="6154" y="8145"/>
                    <a:pt x="4422" y="6977"/>
                    <a:pt x="3685" y="5197"/>
                  </a:cubicBezTo>
                  <a:cubicBezTo>
                    <a:pt x="2948" y="3408"/>
                    <a:pt x="3369" y="1359"/>
                    <a:pt x="4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59"/>
            <p:cNvSpPr/>
            <p:nvPr/>
          </p:nvSpPr>
          <p:spPr>
            <a:xfrm>
              <a:off x="3404066" y="3349037"/>
              <a:ext cx="198552" cy="246818"/>
            </a:xfrm>
            <a:custGeom>
              <a:avLst/>
              <a:gdLst/>
              <a:ahLst/>
              <a:cxnLst/>
              <a:rect l="l" t="t" r="r" b="b"/>
              <a:pathLst>
                <a:path w="7561" h="9399" extrusionOk="0">
                  <a:moveTo>
                    <a:pt x="3493" y="1"/>
                  </a:moveTo>
                  <a:lnTo>
                    <a:pt x="3819" y="393"/>
                  </a:lnTo>
                  <a:cubicBezTo>
                    <a:pt x="3857" y="441"/>
                    <a:pt x="3866" y="498"/>
                    <a:pt x="3847" y="556"/>
                  </a:cubicBezTo>
                  <a:lnTo>
                    <a:pt x="3627" y="1073"/>
                  </a:lnTo>
                  <a:cubicBezTo>
                    <a:pt x="3611" y="1105"/>
                    <a:pt x="3582" y="1122"/>
                    <a:pt x="3554" y="1122"/>
                  </a:cubicBezTo>
                  <a:cubicBezTo>
                    <a:pt x="3532" y="1122"/>
                    <a:pt x="3510" y="1112"/>
                    <a:pt x="3493" y="1092"/>
                  </a:cubicBezTo>
                  <a:lnTo>
                    <a:pt x="3292" y="795"/>
                  </a:lnTo>
                  <a:cubicBezTo>
                    <a:pt x="3254" y="747"/>
                    <a:pt x="3206" y="728"/>
                    <a:pt x="3149" y="728"/>
                  </a:cubicBezTo>
                  <a:lnTo>
                    <a:pt x="2929" y="738"/>
                  </a:lnTo>
                  <a:cubicBezTo>
                    <a:pt x="2842" y="747"/>
                    <a:pt x="2775" y="785"/>
                    <a:pt x="2728" y="852"/>
                  </a:cubicBezTo>
                  <a:lnTo>
                    <a:pt x="2115" y="1762"/>
                  </a:lnTo>
                  <a:cubicBezTo>
                    <a:pt x="2058" y="1848"/>
                    <a:pt x="2106" y="1963"/>
                    <a:pt x="2211" y="1982"/>
                  </a:cubicBezTo>
                  <a:lnTo>
                    <a:pt x="2488" y="2039"/>
                  </a:lnTo>
                  <a:cubicBezTo>
                    <a:pt x="2501" y="2042"/>
                    <a:pt x="2513" y="2043"/>
                    <a:pt x="2526" y="2043"/>
                  </a:cubicBezTo>
                  <a:cubicBezTo>
                    <a:pt x="2608" y="2043"/>
                    <a:pt x="2685" y="1990"/>
                    <a:pt x="2718" y="1915"/>
                  </a:cubicBezTo>
                  <a:lnTo>
                    <a:pt x="2852" y="1541"/>
                  </a:lnTo>
                  <a:cubicBezTo>
                    <a:pt x="2874" y="1480"/>
                    <a:pt x="2932" y="1445"/>
                    <a:pt x="2990" y="1445"/>
                  </a:cubicBezTo>
                  <a:cubicBezTo>
                    <a:pt x="3031" y="1445"/>
                    <a:pt x="3073" y="1463"/>
                    <a:pt x="3101" y="1503"/>
                  </a:cubicBezTo>
                  <a:lnTo>
                    <a:pt x="3225" y="1656"/>
                  </a:lnTo>
                  <a:lnTo>
                    <a:pt x="3149" y="2164"/>
                  </a:lnTo>
                  <a:cubicBezTo>
                    <a:pt x="3149" y="2192"/>
                    <a:pt x="3120" y="2221"/>
                    <a:pt x="3091" y="2221"/>
                  </a:cubicBezTo>
                  <a:lnTo>
                    <a:pt x="2450" y="2317"/>
                  </a:lnTo>
                  <a:cubicBezTo>
                    <a:pt x="2421" y="2326"/>
                    <a:pt x="2393" y="2336"/>
                    <a:pt x="2373" y="2355"/>
                  </a:cubicBezTo>
                  <a:lnTo>
                    <a:pt x="1742" y="2814"/>
                  </a:lnTo>
                  <a:cubicBezTo>
                    <a:pt x="1675" y="2862"/>
                    <a:pt x="1627" y="2929"/>
                    <a:pt x="1608" y="3006"/>
                  </a:cubicBezTo>
                  <a:lnTo>
                    <a:pt x="1550" y="3264"/>
                  </a:lnTo>
                  <a:cubicBezTo>
                    <a:pt x="1533" y="3335"/>
                    <a:pt x="1457" y="3390"/>
                    <a:pt x="1386" y="3390"/>
                  </a:cubicBezTo>
                  <a:cubicBezTo>
                    <a:pt x="1380" y="3390"/>
                    <a:pt x="1374" y="3389"/>
                    <a:pt x="1369" y="3389"/>
                  </a:cubicBezTo>
                  <a:lnTo>
                    <a:pt x="1081" y="3350"/>
                  </a:lnTo>
                  <a:cubicBezTo>
                    <a:pt x="1075" y="3349"/>
                    <a:pt x="1068" y="3349"/>
                    <a:pt x="1062" y="3349"/>
                  </a:cubicBezTo>
                  <a:cubicBezTo>
                    <a:pt x="994" y="3349"/>
                    <a:pt x="935" y="3394"/>
                    <a:pt x="909" y="3456"/>
                  </a:cubicBezTo>
                  <a:lnTo>
                    <a:pt x="747" y="3886"/>
                  </a:lnTo>
                  <a:cubicBezTo>
                    <a:pt x="718" y="3972"/>
                    <a:pt x="766" y="4078"/>
                    <a:pt x="861" y="4106"/>
                  </a:cubicBezTo>
                  <a:lnTo>
                    <a:pt x="1215" y="4202"/>
                  </a:lnTo>
                  <a:cubicBezTo>
                    <a:pt x="1234" y="4208"/>
                    <a:pt x="1253" y="4210"/>
                    <a:pt x="1272" y="4210"/>
                  </a:cubicBezTo>
                  <a:cubicBezTo>
                    <a:pt x="1347" y="4210"/>
                    <a:pt x="1414" y="4166"/>
                    <a:pt x="1445" y="4097"/>
                  </a:cubicBezTo>
                  <a:lnTo>
                    <a:pt x="1684" y="3580"/>
                  </a:lnTo>
                  <a:cubicBezTo>
                    <a:pt x="1723" y="3503"/>
                    <a:pt x="1790" y="3436"/>
                    <a:pt x="1885" y="3408"/>
                  </a:cubicBezTo>
                  <a:lnTo>
                    <a:pt x="2268" y="3283"/>
                  </a:lnTo>
                  <a:lnTo>
                    <a:pt x="2785" y="3915"/>
                  </a:lnTo>
                  <a:lnTo>
                    <a:pt x="2737" y="4068"/>
                  </a:lnTo>
                  <a:cubicBezTo>
                    <a:pt x="2708" y="4154"/>
                    <a:pt x="2756" y="4250"/>
                    <a:pt x="2842" y="4279"/>
                  </a:cubicBezTo>
                  <a:cubicBezTo>
                    <a:pt x="2862" y="4288"/>
                    <a:pt x="2881" y="4288"/>
                    <a:pt x="2900" y="4288"/>
                  </a:cubicBezTo>
                  <a:cubicBezTo>
                    <a:pt x="2976" y="4288"/>
                    <a:pt x="3043" y="4240"/>
                    <a:pt x="3063" y="4173"/>
                  </a:cubicBezTo>
                  <a:lnTo>
                    <a:pt x="3110" y="4020"/>
                  </a:lnTo>
                  <a:cubicBezTo>
                    <a:pt x="3149" y="3915"/>
                    <a:pt x="3130" y="3790"/>
                    <a:pt x="3053" y="3704"/>
                  </a:cubicBezTo>
                  <a:lnTo>
                    <a:pt x="2622" y="3168"/>
                  </a:lnTo>
                  <a:lnTo>
                    <a:pt x="2728" y="3140"/>
                  </a:lnTo>
                  <a:lnTo>
                    <a:pt x="3101" y="3369"/>
                  </a:lnTo>
                  <a:cubicBezTo>
                    <a:pt x="3177" y="3417"/>
                    <a:pt x="3235" y="3494"/>
                    <a:pt x="3254" y="3590"/>
                  </a:cubicBezTo>
                  <a:lnTo>
                    <a:pt x="3340" y="3982"/>
                  </a:lnTo>
                  <a:cubicBezTo>
                    <a:pt x="3350" y="4068"/>
                    <a:pt x="3426" y="4116"/>
                    <a:pt x="3503" y="4125"/>
                  </a:cubicBezTo>
                  <a:lnTo>
                    <a:pt x="3541" y="4125"/>
                  </a:lnTo>
                  <a:cubicBezTo>
                    <a:pt x="3627" y="4097"/>
                    <a:pt x="3685" y="4011"/>
                    <a:pt x="3665" y="3924"/>
                  </a:cubicBezTo>
                  <a:lnTo>
                    <a:pt x="3627" y="3695"/>
                  </a:lnTo>
                  <a:cubicBezTo>
                    <a:pt x="3608" y="3609"/>
                    <a:pt x="3665" y="3532"/>
                    <a:pt x="3742" y="3523"/>
                  </a:cubicBezTo>
                  <a:cubicBezTo>
                    <a:pt x="3809" y="3513"/>
                    <a:pt x="3857" y="3465"/>
                    <a:pt x="3866" y="3408"/>
                  </a:cubicBezTo>
                  <a:lnTo>
                    <a:pt x="3943" y="3006"/>
                  </a:lnTo>
                  <a:cubicBezTo>
                    <a:pt x="3969" y="2936"/>
                    <a:pt x="4028" y="2890"/>
                    <a:pt x="4096" y="2890"/>
                  </a:cubicBezTo>
                  <a:cubicBezTo>
                    <a:pt x="4102" y="2890"/>
                    <a:pt x="4109" y="2890"/>
                    <a:pt x="4115" y="2891"/>
                  </a:cubicBezTo>
                  <a:lnTo>
                    <a:pt x="4201" y="2891"/>
                  </a:lnTo>
                  <a:cubicBezTo>
                    <a:pt x="4240" y="2891"/>
                    <a:pt x="4288" y="2881"/>
                    <a:pt x="4316" y="2853"/>
                  </a:cubicBezTo>
                  <a:cubicBezTo>
                    <a:pt x="4348" y="2821"/>
                    <a:pt x="4380" y="2802"/>
                    <a:pt x="4417" y="2802"/>
                  </a:cubicBezTo>
                  <a:cubicBezTo>
                    <a:pt x="4425" y="2802"/>
                    <a:pt x="4432" y="2803"/>
                    <a:pt x="4441" y="2805"/>
                  </a:cubicBezTo>
                  <a:lnTo>
                    <a:pt x="4699" y="2824"/>
                  </a:lnTo>
                  <a:cubicBezTo>
                    <a:pt x="4756" y="2843"/>
                    <a:pt x="4795" y="2891"/>
                    <a:pt x="4804" y="2939"/>
                  </a:cubicBezTo>
                  <a:lnTo>
                    <a:pt x="4833" y="3054"/>
                  </a:lnTo>
                  <a:cubicBezTo>
                    <a:pt x="4852" y="3140"/>
                    <a:pt x="4795" y="3226"/>
                    <a:pt x="4709" y="3245"/>
                  </a:cubicBezTo>
                  <a:lnTo>
                    <a:pt x="3972" y="3465"/>
                  </a:lnTo>
                  <a:cubicBezTo>
                    <a:pt x="3886" y="3484"/>
                    <a:pt x="3857" y="3590"/>
                    <a:pt x="3914" y="3656"/>
                  </a:cubicBezTo>
                  <a:lnTo>
                    <a:pt x="3981" y="3733"/>
                  </a:lnTo>
                  <a:cubicBezTo>
                    <a:pt x="4005" y="3765"/>
                    <a:pt x="4042" y="3783"/>
                    <a:pt x="4081" y="3783"/>
                  </a:cubicBezTo>
                  <a:cubicBezTo>
                    <a:pt x="4089" y="3783"/>
                    <a:pt x="4097" y="3783"/>
                    <a:pt x="4106" y="3781"/>
                  </a:cubicBezTo>
                  <a:lnTo>
                    <a:pt x="4536" y="3752"/>
                  </a:lnTo>
                  <a:cubicBezTo>
                    <a:pt x="4542" y="3751"/>
                    <a:pt x="4548" y="3751"/>
                    <a:pt x="4553" y="3751"/>
                  </a:cubicBezTo>
                  <a:cubicBezTo>
                    <a:pt x="4624" y="3751"/>
                    <a:pt x="4691" y="3806"/>
                    <a:pt x="4709" y="3877"/>
                  </a:cubicBezTo>
                  <a:lnTo>
                    <a:pt x="4728" y="3991"/>
                  </a:lnTo>
                  <a:cubicBezTo>
                    <a:pt x="4766" y="4183"/>
                    <a:pt x="4632" y="4365"/>
                    <a:pt x="4431" y="4384"/>
                  </a:cubicBezTo>
                  <a:lnTo>
                    <a:pt x="3598" y="4451"/>
                  </a:lnTo>
                  <a:cubicBezTo>
                    <a:pt x="3512" y="4460"/>
                    <a:pt x="3464" y="4547"/>
                    <a:pt x="3484" y="4633"/>
                  </a:cubicBezTo>
                  <a:cubicBezTo>
                    <a:pt x="3516" y="4731"/>
                    <a:pt x="3437" y="4823"/>
                    <a:pt x="3341" y="4823"/>
                  </a:cubicBezTo>
                  <a:cubicBezTo>
                    <a:pt x="3325" y="4823"/>
                    <a:pt x="3309" y="4820"/>
                    <a:pt x="3292" y="4814"/>
                  </a:cubicBezTo>
                  <a:lnTo>
                    <a:pt x="2680" y="4614"/>
                  </a:lnTo>
                  <a:cubicBezTo>
                    <a:pt x="2594" y="4585"/>
                    <a:pt x="2536" y="4508"/>
                    <a:pt x="2517" y="4432"/>
                  </a:cubicBezTo>
                  <a:cubicBezTo>
                    <a:pt x="2498" y="4307"/>
                    <a:pt x="2393" y="4231"/>
                    <a:pt x="2278" y="4231"/>
                  </a:cubicBezTo>
                  <a:lnTo>
                    <a:pt x="1694" y="4250"/>
                  </a:lnTo>
                  <a:cubicBezTo>
                    <a:pt x="1483" y="4250"/>
                    <a:pt x="1273" y="4298"/>
                    <a:pt x="1081" y="4384"/>
                  </a:cubicBezTo>
                  <a:lnTo>
                    <a:pt x="881" y="4470"/>
                  </a:lnTo>
                  <a:cubicBezTo>
                    <a:pt x="766" y="4518"/>
                    <a:pt x="689" y="4633"/>
                    <a:pt x="680" y="4757"/>
                  </a:cubicBezTo>
                  <a:lnTo>
                    <a:pt x="680" y="4920"/>
                  </a:lnTo>
                  <a:lnTo>
                    <a:pt x="86" y="5599"/>
                  </a:lnTo>
                  <a:cubicBezTo>
                    <a:pt x="38" y="5657"/>
                    <a:pt x="10" y="5733"/>
                    <a:pt x="0" y="5810"/>
                  </a:cubicBezTo>
                  <a:lnTo>
                    <a:pt x="0" y="6528"/>
                  </a:lnTo>
                  <a:cubicBezTo>
                    <a:pt x="0" y="6671"/>
                    <a:pt x="57" y="6796"/>
                    <a:pt x="153" y="6891"/>
                  </a:cubicBezTo>
                  <a:lnTo>
                    <a:pt x="670" y="7389"/>
                  </a:lnTo>
                  <a:cubicBezTo>
                    <a:pt x="756" y="7465"/>
                    <a:pt x="861" y="7513"/>
                    <a:pt x="976" y="7523"/>
                  </a:cubicBezTo>
                  <a:lnTo>
                    <a:pt x="2527" y="7657"/>
                  </a:lnTo>
                  <a:cubicBezTo>
                    <a:pt x="2622" y="7666"/>
                    <a:pt x="2699" y="7753"/>
                    <a:pt x="2680" y="7848"/>
                  </a:cubicBezTo>
                  <a:lnTo>
                    <a:pt x="2670" y="7925"/>
                  </a:lnTo>
                  <a:cubicBezTo>
                    <a:pt x="2661" y="8040"/>
                    <a:pt x="2708" y="8155"/>
                    <a:pt x="2804" y="8231"/>
                  </a:cubicBezTo>
                  <a:lnTo>
                    <a:pt x="3187" y="8509"/>
                  </a:lnTo>
                  <a:lnTo>
                    <a:pt x="3130" y="8700"/>
                  </a:lnTo>
                  <a:cubicBezTo>
                    <a:pt x="3082" y="8824"/>
                    <a:pt x="3130" y="8958"/>
                    <a:pt x="3225" y="9045"/>
                  </a:cubicBezTo>
                  <a:lnTo>
                    <a:pt x="3627" y="9399"/>
                  </a:lnTo>
                  <a:cubicBezTo>
                    <a:pt x="4020" y="9332"/>
                    <a:pt x="4402" y="9207"/>
                    <a:pt x="4766" y="9045"/>
                  </a:cubicBezTo>
                  <a:lnTo>
                    <a:pt x="5398" y="8288"/>
                  </a:lnTo>
                  <a:cubicBezTo>
                    <a:pt x="5503" y="8174"/>
                    <a:pt x="5580" y="8030"/>
                    <a:pt x="5647" y="7887"/>
                  </a:cubicBezTo>
                  <a:lnTo>
                    <a:pt x="6355" y="6269"/>
                  </a:lnTo>
                  <a:cubicBezTo>
                    <a:pt x="6431" y="6097"/>
                    <a:pt x="6307" y="5906"/>
                    <a:pt x="6115" y="5896"/>
                  </a:cubicBezTo>
                  <a:cubicBezTo>
                    <a:pt x="6106" y="5896"/>
                    <a:pt x="6097" y="5897"/>
                    <a:pt x="6088" y="5897"/>
                  </a:cubicBezTo>
                  <a:cubicBezTo>
                    <a:pt x="5897" y="5897"/>
                    <a:pt x="5717" y="5803"/>
                    <a:pt x="5589" y="5657"/>
                  </a:cubicBezTo>
                  <a:lnTo>
                    <a:pt x="4890" y="4824"/>
                  </a:lnTo>
                  <a:cubicBezTo>
                    <a:pt x="4784" y="4696"/>
                    <a:pt x="4899" y="4541"/>
                    <a:pt x="5025" y="4541"/>
                  </a:cubicBezTo>
                  <a:cubicBezTo>
                    <a:pt x="5068" y="4541"/>
                    <a:pt x="5112" y="4560"/>
                    <a:pt x="5149" y="4604"/>
                  </a:cubicBezTo>
                  <a:lnTo>
                    <a:pt x="5847" y="5446"/>
                  </a:lnTo>
                  <a:cubicBezTo>
                    <a:pt x="5914" y="5513"/>
                    <a:pt x="6001" y="5551"/>
                    <a:pt x="6087" y="5561"/>
                  </a:cubicBezTo>
                  <a:cubicBezTo>
                    <a:pt x="6192" y="5561"/>
                    <a:pt x="6297" y="5494"/>
                    <a:pt x="6345" y="5408"/>
                  </a:cubicBezTo>
                  <a:lnTo>
                    <a:pt x="6747" y="4604"/>
                  </a:lnTo>
                  <a:cubicBezTo>
                    <a:pt x="6785" y="4527"/>
                    <a:pt x="6766" y="4441"/>
                    <a:pt x="6699" y="4393"/>
                  </a:cubicBezTo>
                  <a:lnTo>
                    <a:pt x="6575" y="4307"/>
                  </a:lnTo>
                  <a:cubicBezTo>
                    <a:pt x="6537" y="4279"/>
                    <a:pt x="6527" y="4221"/>
                    <a:pt x="6556" y="4173"/>
                  </a:cubicBezTo>
                  <a:lnTo>
                    <a:pt x="6613" y="4087"/>
                  </a:lnTo>
                  <a:cubicBezTo>
                    <a:pt x="6672" y="3985"/>
                    <a:pt x="6778" y="3931"/>
                    <a:pt x="6885" y="3931"/>
                  </a:cubicBezTo>
                  <a:cubicBezTo>
                    <a:pt x="6969" y="3931"/>
                    <a:pt x="7054" y="3963"/>
                    <a:pt x="7120" y="4030"/>
                  </a:cubicBezTo>
                  <a:lnTo>
                    <a:pt x="7561" y="4460"/>
                  </a:lnTo>
                  <a:cubicBezTo>
                    <a:pt x="7551" y="4269"/>
                    <a:pt x="7532" y="4068"/>
                    <a:pt x="7494" y="3886"/>
                  </a:cubicBezTo>
                  <a:cubicBezTo>
                    <a:pt x="7139" y="1857"/>
                    <a:pt x="5532" y="297"/>
                    <a:pt x="3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59"/>
            <p:cNvSpPr/>
            <p:nvPr/>
          </p:nvSpPr>
          <p:spPr>
            <a:xfrm>
              <a:off x="3433950" y="3394782"/>
              <a:ext cx="15861" cy="25656"/>
            </a:xfrm>
            <a:custGeom>
              <a:avLst/>
              <a:gdLst/>
              <a:ahLst/>
              <a:cxnLst/>
              <a:rect l="l" t="t" r="r" b="b"/>
              <a:pathLst>
                <a:path w="604" h="977" extrusionOk="0">
                  <a:moveTo>
                    <a:pt x="432" y="0"/>
                  </a:moveTo>
                  <a:cubicBezTo>
                    <a:pt x="336" y="0"/>
                    <a:pt x="259" y="77"/>
                    <a:pt x="259" y="173"/>
                  </a:cubicBezTo>
                  <a:lnTo>
                    <a:pt x="259" y="536"/>
                  </a:lnTo>
                  <a:lnTo>
                    <a:pt x="106" y="680"/>
                  </a:lnTo>
                  <a:cubicBezTo>
                    <a:pt x="1" y="795"/>
                    <a:pt x="77" y="977"/>
                    <a:pt x="231" y="977"/>
                  </a:cubicBezTo>
                  <a:cubicBezTo>
                    <a:pt x="269" y="977"/>
                    <a:pt x="317" y="957"/>
                    <a:pt x="345" y="929"/>
                  </a:cubicBezTo>
                  <a:lnTo>
                    <a:pt x="556" y="737"/>
                  </a:lnTo>
                  <a:cubicBezTo>
                    <a:pt x="585" y="709"/>
                    <a:pt x="604" y="661"/>
                    <a:pt x="604" y="613"/>
                  </a:cubicBezTo>
                  <a:lnTo>
                    <a:pt x="594" y="173"/>
                  </a:lnTo>
                  <a:cubicBezTo>
                    <a:pt x="594" y="77"/>
                    <a:pt x="518" y="0"/>
                    <a:pt x="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59"/>
            <p:cNvSpPr/>
            <p:nvPr/>
          </p:nvSpPr>
          <p:spPr>
            <a:xfrm>
              <a:off x="3404302" y="3478709"/>
              <a:ext cx="143774" cy="117146"/>
            </a:xfrm>
            <a:custGeom>
              <a:avLst/>
              <a:gdLst/>
              <a:ahLst/>
              <a:cxnLst/>
              <a:rect l="l" t="t" r="r" b="b"/>
              <a:pathLst>
                <a:path w="5475" h="4461" extrusionOk="0">
                  <a:moveTo>
                    <a:pt x="661" y="1"/>
                  </a:moveTo>
                  <a:lnTo>
                    <a:pt x="87" y="661"/>
                  </a:lnTo>
                  <a:cubicBezTo>
                    <a:pt x="29" y="719"/>
                    <a:pt x="1" y="795"/>
                    <a:pt x="1" y="881"/>
                  </a:cubicBezTo>
                  <a:lnTo>
                    <a:pt x="1" y="1599"/>
                  </a:lnTo>
                  <a:cubicBezTo>
                    <a:pt x="1" y="1733"/>
                    <a:pt x="58" y="1858"/>
                    <a:pt x="154" y="1953"/>
                  </a:cubicBezTo>
                  <a:lnTo>
                    <a:pt x="671" y="2460"/>
                  </a:lnTo>
                  <a:cubicBezTo>
                    <a:pt x="757" y="2537"/>
                    <a:pt x="862" y="2585"/>
                    <a:pt x="977" y="2594"/>
                  </a:cubicBezTo>
                  <a:lnTo>
                    <a:pt x="2527" y="2728"/>
                  </a:lnTo>
                  <a:cubicBezTo>
                    <a:pt x="2623" y="2738"/>
                    <a:pt x="2690" y="2824"/>
                    <a:pt x="2680" y="2920"/>
                  </a:cubicBezTo>
                  <a:lnTo>
                    <a:pt x="2671" y="2987"/>
                  </a:lnTo>
                  <a:cubicBezTo>
                    <a:pt x="2661" y="3111"/>
                    <a:pt x="2709" y="3226"/>
                    <a:pt x="2805" y="3293"/>
                  </a:cubicBezTo>
                  <a:lnTo>
                    <a:pt x="3188" y="3580"/>
                  </a:lnTo>
                  <a:lnTo>
                    <a:pt x="3121" y="3762"/>
                  </a:lnTo>
                  <a:cubicBezTo>
                    <a:pt x="3073" y="3886"/>
                    <a:pt x="3121" y="4020"/>
                    <a:pt x="3216" y="4107"/>
                  </a:cubicBezTo>
                  <a:lnTo>
                    <a:pt x="3618" y="4461"/>
                  </a:lnTo>
                  <a:lnTo>
                    <a:pt x="3628" y="4461"/>
                  </a:lnTo>
                  <a:cubicBezTo>
                    <a:pt x="3915" y="4403"/>
                    <a:pt x="4192" y="4327"/>
                    <a:pt x="4470" y="4231"/>
                  </a:cubicBezTo>
                  <a:lnTo>
                    <a:pt x="4527" y="4202"/>
                  </a:lnTo>
                  <a:cubicBezTo>
                    <a:pt x="4594" y="4183"/>
                    <a:pt x="4652" y="4154"/>
                    <a:pt x="4709" y="4135"/>
                  </a:cubicBezTo>
                  <a:lnTo>
                    <a:pt x="4767" y="4107"/>
                  </a:lnTo>
                  <a:lnTo>
                    <a:pt x="5389" y="3350"/>
                  </a:lnTo>
                  <a:cubicBezTo>
                    <a:pt x="5417" y="3322"/>
                    <a:pt x="5446" y="3284"/>
                    <a:pt x="5475" y="3245"/>
                  </a:cubicBezTo>
                  <a:cubicBezTo>
                    <a:pt x="5379" y="3245"/>
                    <a:pt x="5274" y="3255"/>
                    <a:pt x="5178" y="3255"/>
                  </a:cubicBezTo>
                  <a:cubicBezTo>
                    <a:pt x="3130" y="3255"/>
                    <a:pt x="1312" y="1944"/>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31" name="Google Shape;2231;p59"/>
          <p:cNvSpPr txBox="1">
            <a:spLocks noGrp="1"/>
          </p:cNvSpPr>
          <p:nvPr>
            <p:ph type="subTitle" idx="1"/>
          </p:nvPr>
        </p:nvSpPr>
        <p:spPr>
          <a:xfrm>
            <a:off x="1619921" y="2864785"/>
            <a:ext cx="5904300" cy="14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前期准备</a:t>
            </a:r>
            <a:endParaRPr lang="zh-CN" altLang="en-GB">
              <a:ea typeface="宋体" panose="02010600030101010101" pitchFamily="2" charset="-122"/>
            </a:endParaRPr>
          </a:p>
        </p:txBody>
      </p:sp>
      <p:sp>
        <p:nvSpPr>
          <p:cNvPr id="2232" name="Google Shape;2232;p59">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59">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59">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59">
            <a:hlinkClick r:id="rId4"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59">
            <a:hlinkClick r:id="rId5"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59">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2238" name="Google Shape;2238;p59">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2239" name="Google Shape;2239;p59">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2240" name="Google Shape;2240;p59">
            <a:hlinkClick r:id="rId5"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2241" name="Google Shape;2241;p59">
            <a:hlinkClick r:id="rId4"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2242" name="Google Shape;2242;p59"/>
          <p:cNvGrpSpPr/>
          <p:nvPr/>
        </p:nvGrpSpPr>
        <p:grpSpPr>
          <a:xfrm>
            <a:off x="6935171" y="696541"/>
            <a:ext cx="195284" cy="195284"/>
            <a:chOff x="5660400" y="238125"/>
            <a:chExt cx="481825" cy="481825"/>
          </a:xfrm>
        </p:grpSpPr>
        <p:sp>
          <p:nvSpPr>
            <p:cNvPr id="2243" name="Google Shape;2243;p59"/>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44" name="Google Shape;2244;p59"/>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45" name="Google Shape;2245;p59">
            <a:hlinkClick r:id="rId6"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59">
            <a:hlinkClick r:id="rId7"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59">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59">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779"/>
        <p:cNvGrpSpPr/>
        <p:nvPr/>
      </p:nvGrpSpPr>
      <p:grpSpPr>
        <a:xfrm>
          <a:off x="0" y="0"/>
          <a:ext cx="0" cy="0"/>
          <a:chOff x="0" y="0"/>
          <a:chExt cx="0" cy="0"/>
        </a:xfrm>
      </p:grpSpPr>
      <p:sp>
        <p:nvSpPr>
          <p:cNvPr id="780" name="Google Shape;780;p40">
            <a:hlinkClick r:id="rId1" action="ppaction://hlinksldjump"/>
          </p:cNvPr>
          <p:cNvSpPr/>
          <p:nvPr/>
        </p:nvSpPr>
        <p:spPr>
          <a:xfrm>
            <a:off x="376733" y="1111299"/>
            <a:ext cx="1488900" cy="388500"/>
          </a:xfrm>
          <a:prstGeom prst="roundRect">
            <a:avLst>
              <a:gd name="adj" fmla="val 47169"/>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rPr>
              <a:t>任务分工</a:t>
            </a:r>
            <a:endParaRPr lang="zh-CN" altLang="en-US" sz="1800" b="1">
              <a:solidFill>
                <a:schemeClr val="lt1"/>
              </a:solidFill>
              <a:latin typeface="Ubuntu" panose="020B0504030602030204"/>
              <a:ea typeface="宋体" panose="02010600030101010101" pitchFamily="2" charset="-122"/>
              <a:cs typeface="Ubuntu" panose="020B0504030602030204"/>
              <a:sym typeface="Ubuntu" panose="020B0504030602030204"/>
            </a:endParaRPr>
          </a:p>
        </p:txBody>
      </p:sp>
      <p:sp>
        <p:nvSpPr>
          <p:cNvPr id="781" name="Google Shape;781;p40"/>
          <p:cNvSpPr txBox="1">
            <a:spLocks noGrp="1"/>
          </p:cNvSpPr>
          <p:nvPr>
            <p:ph type="title"/>
          </p:nvPr>
        </p:nvSpPr>
        <p:spPr>
          <a:xfrm>
            <a:off x="1541075" y="542045"/>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sym typeface="+mn-ea"/>
              </a:rPr>
              <a:t>Preliminary </a:t>
            </a:r>
            <a:r>
              <a:rPr lang="en-US" altLang="zh-CN">
                <a:ea typeface="宋体" panose="02010600030101010101" pitchFamily="2" charset="-122"/>
                <a:sym typeface="+mn-ea"/>
              </a:rPr>
              <a:t>P</a:t>
            </a:r>
            <a:r>
              <a:rPr lang="zh-CN" altLang="en-GB">
                <a:ea typeface="宋体" panose="02010600030101010101" pitchFamily="2" charset="-122"/>
                <a:sym typeface="+mn-ea"/>
              </a:rPr>
              <a:t>reparation</a:t>
            </a:r>
            <a:endParaRPr lang="en-US" altLang="en-GB"/>
          </a:p>
        </p:txBody>
      </p:sp>
      <p:sp>
        <p:nvSpPr>
          <p:cNvPr id="782" name="Google Shape;782;p40"/>
          <p:cNvSpPr txBox="1">
            <a:spLocks noGrp="1"/>
          </p:cNvSpPr>
          <p:nvPr>
            <p:ph type="subTitle" idx="1"/>
          </p:nvPr>
        </p:nvSpPr>
        <p:spPr>
          <a:xfrm>
            <a:off x="886638" y="2016018"/>
            <a:ext cx="3031500" cy="8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rPr>
              <a:t>主要负责前端工作：页面样式布局、数据渲染、逻辑层的中前端等</a:t>
            </a:r>
            <a:endParaRPr lang="zh-CN" altLang="en-GB">
              <a:ea typeface="宋体" panose="02010600030101010101" pitchFamily="2" charset="-122"/>
            </a:endParaRPr>
          </a:p>
        </p:txBody>
      </p:sp>
      <p:sp>
        <p:nvSpPr>
          <p:cNvPr id="783" name="Google Shape;783;p40"/>
          <p:cNvSpPr txBox="1">
            <a:spLocks noGrp="1"/>
          </p:cNvSpPr>
          <p:nvPr>
            <p:ph type="subTitle" idx="2"/>
          </p:nvPr>
        </p:nvSpPr>
        <p:spPr>
          <a:xfrm>
            <a:off x="886460" y="1695450"/>
            <a:ext cx="1153160" cy="3028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rPr>
              <a:t>马文卓</a:t>
            </a:r>
            <a:endParaRPr lang="zh-CN" altLang="en-GB">
              <a:ea typeface="宋体" panose="02010600030101010101" pitchFamily="2" charset="-122"/>
            </a:endParaRPr>
          </a:p>
        </p:txBody>
      </p:sp>
      <p:sp>
        <p:nvSpPr>
          <p:cNvPr id="784" name="Google Shape;784;p40"/>
          <p:cNvSpPr/>
          <p:nvPr/>
        </p:nvSpPr>
        <p:spPr>
          <a:xfrm>
            <a:off x="5615823" y="5016298"/>
            <a:ext cx="403685" cy="22589"/>
          </a:xfrm>
          <a:custGeom>
            <a:avLst/>
            <a:gdLst/>
            <a:ahLst/>
            <a:cxnLst/>
            <a:rect l="l" t="t" r="r" b="b"/>
            <a:pathLst>
              <a:path w="22714" h="1271" extrusionOk="0">
                <a:moveTo>
                  <a:pt x="0" y="0"/>
                </a:moveTo>
                <a:lnTo>
                  <a:pt x="0" y="1271"/>
                </a:lnTo>
                <a:lnTo>
                  <a:pt x="22714" y="1271"/>
                </a:lnTo>
                <a:lnTo>
                  <a:pt x="227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40"/>
          <p:cNvSpPr/>
          <p:nvPr/>
        </p:nvSpPr>
        <p:spPr>
          <a:xfrm>
            <a:off x="6210853" y="5016298"/>
            <a:ext cx="403702" cy="22589"/>
          </a:xfrm>
          <a:custGeom>
            <a:avLst/>
            <a:gdLst/>
            <a:ahLst/>
            <a:cxnLst/>
            <a:rect l="l" t="t" r="r" b="b"/>
            <a:pathLst>
              <a:path w="22715" h="1271" extrusionOk="0">
                <a:moveTo>
                  <a:pt x="1" y="0"/>
                </a:moveTo>
                <a:lnTo>
                  <a:pt x="1" y="1271"/>
                </a:lnTo>
                <a:lnTo>
                  <a:pt x="22714" y="1271"/>
                </a:lnTo>
                <a:lnTo>
                  <a:pt x="227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6" name="Google Shape;786;p40"/>
          <p:cNvGrpSpPr/>
          <p:nvPr/>
        </p:nvGrpSpPr>
        <p:grpSpPr>
          <a:xfrm>
            <a:off x="4733195" y="2470041"/>
            <a:ext cx="3384596" cy="2613032"/>
            <a:chOff x="4733195" y="2470041"/>
            <a:chExt cx="3384596" cy="2613032"/>
          </a:xfrm>
        </p:grpSpPr>
        <p:sp>
          <p:nvSpPr>
            <p:cNvPr id="787" name="Google Shape;787;p40"/>
            <p:cNvSpPr/>
            <p:nvPr/>
          </p:nvSpPr>
          <p:spPr>
            <a:xfrm>
              <a:off x="5800730" y="2859760"/>
              <a:ext cx="497754" cy="186220"/>
            </a:xfrm>
            <a:custGeom>
              <a:avLst/>
              <a:gdLst/>
              <a:ahLst/>
              <a:cxnLst/>
              <a:rect l="l" t="t" r="r" b="b"/>
              <a:pathLst>
                <a:path w="28007" h="10478" extrusionOk="0">
                  <a:moveTo>
                    <a:pt x="1119" y="0"/>
                  </a:moveTo>
                  <a:cubicBezTo>
                    <a:pt x="484" y="0"/>
                    <a:pt x="0" y="484"/>
                    <a:pt x="0" y="1089"/>
                  </a:cubicBezTo>
                  <a:lnTo>
                    <a:pt x="0" y="7259"/>
                  </a:lnTo>
                  <a:lnTo>
                    <a:pt x="0" y="10313"/>
                  </a:lnTo>
                  <a:cubicBezTo>
                    <a:pt x="0" y="10416"/>
                    <a:pt x="84" y="10477"/>
                    <a:pt x="166" y="10477"/>
                  </a:cubicBezTo>
                  <a:cubicBezTo>
                    <a:pt x="205" y="10477"/>
                    <a:pt x="243" y="10463"/>
                    <a:pt x="272" y="10434"/>
                  </a:cubicBezTo>
                  <a:lnTo>
                    <a:pt x="1694" y="8771"/>
                  </a:lnTo>
                  <a:lnTo>
                    <a:pt x="26918" y="8771"/>
                  </a:lnTo>
                  <a:cubicBezTo>
                    <a:pt x="27523" y="8771"/>
                    <a:pt x="28007" y="8287"/>
                    <a:pt x="28007" y="7682"/>
                  </a:cubicBezTo>
                  <a:lnTo>
                    <a:pt x="28007" y="1089"/>
                  </a:lnTo>
                  <a:cubicBezTo>
                    <a:pt x="28007" y="484"/>
                    <a:pt x="27523" y="0"/>
                    <a:pt x="26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40"/>
            <p:cNvSpPr/>
            <p:nvPr/>
          </p:nvSpPr>
          <p:spPr>
            <a:xfrm>
              <a:off x="5882965" y="2914571"/>
              <a:ext cx="337589" cy="2719"/>
            </a:xfrm>
            <a:custGeom>
              <a:avLst/>
              <a:gdLst/>
              <a:ahLst/>
              <a:cxnLst/>
              <a:rect l="l" t="t" r="r" b="b"/>
              <a:pathLst>
                <a:path w="18995" h="153" extrusionOk="0">
                  <a:moveTo>
                    <a:pt x="91" y="1"/>
                  </a:moveTo>
                  <a:cubicBezTo>
                    <a:pt x="61" y="1"/>
                    <a:pt x="1" y="31"/>
                    <a:pt x="1" y="61"/>
                  </a:cubicBezTo>
                  <a:cubicBezTo>
                    <a:pt x="1" y="122"/>
                    <a:pt x="61" y="152"/>
                    <a:pt x="91" y="152"/>
                  </a:cubicBezTo>
                  <a:lnTo>
                    <a:pt x="18903" y="152"/>
                  </a:lnTo>
                  <a:cubicBezTo>
                    <a:pt x="18964" y="152"/>
                    <a:pt x="18994" y="122"/>
                    <a:pt x="18994" y="61"/>
                  </a:cubicBezTo>
                  <a:cubicBezTo>
                    <a:pt x="18994" y="31"/>
                    <a:pt x="18964" y="1"/>
                    <a:pt x="189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40"/>
            <p:cNvSpPr/>
            <p:nvPr/>
          </p:nvSpPr>
          <p:spPr>
            <a:xfrm>
              <a:off x="5882965" y="2960816"/>
              <a:ext cx="171487" cy="2701"/>
            </a:xfrm>
            <a:custGeom>
              <a:avLst/>
              <a:gdLst/>
              <a:ahLst/>
              <a:cxnLst/>
              <a:rect l="l" t="t" r="r" b="b"/>
              <a:pathLst>
                <a:path w="9649" h="152" extrusionOk="0">
                  <a:moveTo>
                    <a:pt x="91" y="0"/>
                  </a:moveTo>
                  <a:cubicBezTo>
                    <a:pt x="61" y="0"/>
                    <a:pt x="1" y="30"/>
                    <a:pt x="1" y="91"/>
                  </a:cubicBezTo>
                  <a:cubicBezTo>
                    <a:pt x="1" y="121"/>
                    <a:pt x="61" y="151"/>
                    <a:pt x="91" y="151"/>
                  </a:cubicBezTo>
                  <a:lnTo>
                    <a:pt x="9558" y="151"/>
                  </a:lnTo>
                  <a:cubicBezTo>
                    <a:pt x="9588" y="151"/>
                    <a:pt x="9649" y="121"/>
                    <a:pt x="9649" y="91"/>
                  </a:cubicBezTo>
                  <a:cubicBezTo>
                    <a:pt x="9649" y="30"/>
                    <a:pt x="9588" y="0"/>
                    <a:pt x="95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40"/>
            <p:cNvSpPr/>
            <p:nvPr/>
          </p:nvSpPr>
          <p:spPr>
            <a:xfrm>
              <a:off x="6763070" y="2600450"/>
              <a:ext cx="424123" cy="424123"/>
            </a:xfrm>
            <a:custGeom>
              <a:avLst/>
              <a:gdLst/>
              <a:ahLst/>
              <a:cxnLst/>
              <a:rect l="l" t="t" r="r" b="b"/>
              <a:pathLst>
                <a:path w="23864" h="23864" extrusionOk="0">
                  <a:moveTo>
                    <a:pt x="11947" y="1"/>
                  </a:moveTo>
                  <a:cubicBezTo>
                    <a:pt x="5354" y="1"/>
                    <a:pt x="0" y="5324"/>
                    <a:pt x="0" y="11917"/>
                  </a:cubicBezTo>
                  <a:cubicBezTo>
                    <a:pt x="0" y="18511"/>
                    <a:pt x="5354" y="23864"/>
                    <a:pt x="11947" y="23864"/>
                  </a:cubicBezTo>
                  <a:cubicBezTo>
                    <a:pt x="18540" y="23864"/>
                    <a:pt x="23863" y="18511"/>
                    <a:pt x="23863" y="11917"/>
                  </a:cubicBezTo>
                  <a:cubicBezTo>
                    <a:pt x="23863" y="5324"/>
                    <a:pt x="18540" y="1"/>
                    <a:pt x="119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40"/>
            <p:cNvSpPr/>
            <p:nvPr/>
          </p:nvSpPr>
          <p:spPr>
            <a:xfrm>
              <a:off x="6928090" y="2725161"/>
              <a:ext cx="136013" cy="170421"/>
            </a:xfrm>
            <a:custGeom>
              <a:avLst/>
              <a:gdLst/>
              <a:ahLst/>
              <a:cxnLst/>
              <a:rect l="l" t="t" r="r" b="b"/>
              <a:pathLst>
                <a:path w="7653" h="9589" extrusionOk="0">
                  <a:moveTo>
                    <a:pt x="1" y="1"/>
                  </a:moveTo>
                  <a:lnTo>
                    <a:pt x="1" y="9588"/>
                  </a:lnTo>
                  <a:lnTo>
                    <a:pt x="7652" y="481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40"/>
            <p:cNvSpPr/>
            <p:nvPr/>
          </p:nvSpPr>
          <p:spPr>
            <a:xfrm>
              <a:off x="5221269" y="3075308"/>
              <a:ext cx="437026" cy="593868"/>
            </a:xfrm>
            <a:custGeom>
              <a:avLst/>
              <a:gdLst/>
              <a:ahLst/>
              <a:cxnLst/>
              <a:rect l="l" t="t" r="r" b="b"/>
              <a:pathLst>
                <a:path w="24590" h="33415" extrusionOk="0">
                  <a:moveTo>
                    <a:pt x="8832" y="0"/>
                  </a:moveTo>
                  <a:lnTo>
                    <a:pt x="1" y="5111"/>
                  </a:lnTo>
                  <a:lnTo>
                    <a:pt x="15032" y="31061"/>
                  </a:lnTo>
                  <a:cubicBezTo>
                    <a:pt x="15899" y="32556"/>
                    <a:pt x="17479" y="33414"/>
                    <a:pt x="19118" y="33414"/>
                  </a:cubicBezTo>
                  <a:cubicBezTo>
                    <a:pt x="19767" y="33414"/>
                    <a:pt x="20425" y="33280"/>
                    <a:pt x="21051" y="32997"/>
                  </a:cubicBezTo>
                  <a:cubicBezTo>
                    <a:pt x="23561" y="31878"/>
                    <a:pt x="24589" y="28853"/>
                    <a:pt x="23259" y="26434"/>
                  </a:cubicBezTo>
                  <a:lnTo>
                    <a:pt x="8832"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40"/>
            <p:cNvSpPr/>
            <p:nvPr/>
          </p:nvSpPr>
          <p:spPr>
            <a:xfrm>
              <a:off x="5183111" y="3063027"/>
              <a:ext cx="324135" cy="354686"/>
            </a:xfrm>
            <a:custGeom>
              <a:avLst/>
              <a:gdLst/>
              <a:ahLst/>
              <a:cxnLst/>
              <a:rect l="l" t="t" r="r" b="b"/>
              <a:pathLst>
                <a:path w="18238" h="19957" extrusionOk="0">
                  <a:moveTo>
                    <a:pt x="9180" y="0"/>
                  </a:moveTo>
                  <a:cubicBezTo>
                    <a:pt x="8529" y="0"/>
                    <a:pt x="7856" y="175"/>
                    <a:pt x="7168" y="570"/>
                  </a:cubicBezTo>
                  <a:cubicBezTo>
                    <a:pt x="0" y="4714"/>
                    <a:pt x="8136" y="19957"/>
                    <a:pt x="8136" y="19957"/>
                  </a:cubicBezTo>
                  <a:lnTo>
                    <a:pt x="18238" y="11125"/>
                  </a:lnTo>
                  <a:cubicBezTo>
                    <a:pt x="18238" y="11125"/>
                    <a:pt x="14370" y="0"/>
                    <a:pt x="9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40"/>
            <p:cNvSpPr/>
            <p:nvPr/>
          </p:nvSpPr>
          <p:spPr>
            <a:xfrm>
              <a:off x="6024329" y="3318384"/>
              <a:ext cx="125261" cy="86979"/>
            </a:xfrm>
            <a:custGeom>
              <a:avLst/>
              <a:gdLst/>
              <a:ahLst/>
              <a:cxnLst/>
              <a:rect l="l" t="t" r="r" b="b"/>
              <a:pathLst>
                <a:path w="7048" h="4894" extrusionOk="0">
                  <a:moveTo>
                    <a:pt x="6471" y="0"/>
                  </a:moveTo>
                  <a:cubicBezTo>
                    <a:pt x="6392" y="0"/>
                    <a:pt x="6311" y="17"/>
                    <a:pt x="6231" y="54"/>
                  </a:cubicBezTo>
                  <a:lnTo>
                    <a:pt x="4084" y="1022"/>
                  </a:lnTo>
                  <a:cubicBezTo>
                    <a:pt x="3509" y="1264"/>
                    <a:pt x="2965" y="1657"/>
                    <a:pt x="2511" y="2141"/>
                  </a:cubicBezTo>
                  <a:lnTo>
                    <a:pt x="1" y="4893"/>
                  </a:lnTo>
                  <a:lnTo>
                    <a:pt x="1" y="4893"/>
                  </a:lnTo>
                  <a:lnTo>
                    <a:pt x="3630" y="2897"/>
                  </a:lnTo>
                  <a:lnTo>
                    <a:pt x="6745" y="1052"/>
                  </a:lnTo>
                  <a:cubicBezTo>
                    <a:pt x="6927" y="961"/>
                    <a:pt x="7018" y="780"/>
                    <a:pt x="7048" y="598"/>
                  </a:cubicBezTo>
                  <a:cubicBezTo>
                    <a:pt x="7048" y="261"/>
                    <a:pt x="6779" y="0"/>
                    <a:pt x="6471" y="0"/>
                  </a:cubicBezTo>
                  <a:close/>
                </a:path>
              </a:pathLst>
            </a:custGeom>
            <a:solidFill>
              <a:srgbClr val="E9A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40"/>
            <p:cNvSpPr/>
            <p:nvPr/>
          </p:nvSpPr>
          <p:spPr>
            <a:xfrm>
              <a:off x="5547558" y="3432219"/>
              <a:ext cx="411753" cy="229532"/>
            </a:xfrm>
            <a:custGeom>
              <a:avLst/>
              <a:gdLst/>
              <a:ahLst/>
              <a:cxnLst/>
              <a:rect l="l" t="t" r="r" b="b"/>
              <a:pathLst>
                <a:path w="23168" h="12915" extrusionOk="0">
                  <a:moveTo>
                    <a:pt x="22653" y="0"/>
                  </a:moveTo>
                  <a:lnTo>
                    <a:pt x="0" y="5021"/>
                  </a:lnTo>
                  <a:lnTo>
                    <a:pt x="2692" y="12915"/>
                  </a:lnTo>
                  <a:lnTo>
                    <a:pt x="23167" y="3720"/>
                  </a:lnTo>
                  <a:lnTo>
                    <a:pt x="22653"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40"/>
            <p:cNvSpPr/>
            <p:nvPr/>
          </p:nvSpPr>
          <p:spPr>
            <a:xfrm>
              <a:off x="5944778" y="3318189"/>
              <a:ext cx="214247" cy="180160"/>
            </a:xfrm>
            <a:custGeom>
              <a:avLst/>
              <a:gdLst/>
              <a:ahLst/>
              <a:cxnLst/>
              <a:rect l="l" t="t" r="r" b="b"/>
              <a:pathLst>
                <a:path w="12055" h="10137" extrusionOk="0">
                  <a:moveTo>
                    <a:pt x="11390" y="0"/>
                  </a:moveTo>
                  <a:cubicBezTo>
                    <a:pt x="11324" y="0"/>
                    <a:pt x="11257" y="11"/>
                    <a:pt x="11191" y="35"/>
                  </a:cubicBezTo>
                  <a:lnTo>
                    <a:pt x="7350" y="1305"/>
                  </a:lnTo>
                  <a:cubicBezTo>
                    <a:pt x="6957" y="1426"/>
                    <a:pt x="6564" y="1607"/>
                    <a:pt x="6201" y="1849"/>
                  </a:cubicBezTo>
                  <a:lnTo>
                    <a:pt x="1" y="6537"/>
                  </a:lnTo>
                  <a:lnTo>
                    <a:pt x="817" y="10136"/>
                  </a:lnTo>
                  <a:cubicBezTo>
                    <a:pt x="817" y="10136"/>
                    <a:pt x="7411" y="8412"/>
                    <a:pt x="7834" y="2999"/>
                  </a:cubicBezTo>
                  <a:lnTo>
                    <a:pt x="11645" y="1184"/>
                  </a:lnTo>
                  <a:cubicBezTo>
                    <a:pt x="11826" y="1093"/>
                    <a:pt x="11947" y="912"/>
                    <a:pt x="11978" y="730"/>
                  </a:cubicBezTo>
                  <a:cubicBezTo>
                    <a:pt x="12054" y="322"/>
                    <a:pt x="11743" y="0"/>
                    <a:pt x="11390"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40"/>
            <p:cNvSpPr/>
            <p:nvPr/>
          </p:nvSpPr>
          <p:spPr>
            <a:xfrm>
              <a:off x="5617974" y="3656368"/>
              <a:ext cx="406368" cy="39793"/>
            </a:xfrm>
            <a:custGeom>
              <a:avLst/>
              <a:gdLst/>
              <a:ahLst/>
              <a:cxnLst/>
              <a:rect l="l" t="t" r="r" b="b"/>
              <a:pathLst>
                <a:path w="22865" h="2239" extrusionOk="0">
                  <a:moveTo>
                    <a:pt x="2238" y="0"/>
                  </a:moveTo>
                  <a:cubicBezTo>
                    <a:pt x="998" y="0"/>
                    <a:pt x="0" y="998"/>
                    <a:pt x="0" y="2238"/>
                  </a:cubicBezTo>
                  <a:lnTo>
                    <a:pt x="19689" y="2238"/>
                  </a:lnTo>
                  <a:lnTo>
                    <a:pt x="228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40"/>
            <p:cNvSpPr/>
            <p:nvPr/>
          </p:nvSpPr>
          <p:spPr>
            <a:xfrm>
              <a:off x="5959298" y="3210753"/>
              <a:ext cx="778347" cy="485403"/>
            </a:xfrm>
            <a:custGeom>
              <a:avLst/>
              <a:gdLst/>
              <a:ahLst/>
              <a:cxnLst/>
              <a:rect l="l" t="t" r="r" b="b"/>
              <a:pathLst>
                <a:path w="43795" h="27312" extrusionOk="0">
                  <a:moveTo>
                    <a:pt x="11100" y="1"/>
                  </a:moveTo>
                  <a:cubicBezTo>
                    <a:pt x="9981" y="1"/>
                    <a:pt x="9013" y="787"/>
                    <a:pt x="8771" y="1876"/>
                  </a:cubicBezTo>
                  <a:lnTo>
                    <a:pt x="0" y="27311"/>
                  </a:lnTo>
                  <a:lnTo>
                    <a:pt x="35205" y="27311"/>
                  </a:lnTo>
                  <a:lnTo>
                    <a:pt x="43552" y="2148"/>
                  </a:lnTo>
                  <a:cubicBezTo>
                    <a:pt x="43794" y="1059"/>
                    <a:pt x="42948" y="1"/>
                    <a:pt x="41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40"/>
            <p:cNvSpPr/>
            <p:nvPr/>
          </p:nvSpPr>
          <p:spPr>
            <a:xfrm>
              <a:off x="6355985" y="3402876"/>
              <a:ext cx="107524" cy="106759"/>
            </a:xfrm>
            <a:custGeom>
              <a:avLst/>
              <a:gdLst/>
              <a:ahLst/>
              <a:cxnLst/>
              <a:rect l="l" t="t" r="r" b="b"/>
              <a:pathLst>
                <a:path w="6050" h="6007" extrusionOk="0">
                  <a:moveTo>
                    <a:pt x="3056" y="623"/>
                  </a:moveTo>
                  <a:cubicBezTo>
                    <a:pt x="3267" y="623"/>
                    <a:pt x="3509" y="653"/>
                    <a:pt x="3721" y="744"/>
                  </a:cubicBezTo>
                  <a:cubicBezTo>
                    <a:pt x="4840" y="1167"/>
                    <a:pt x="5354" y="2528"/>
                    <a:pt x="4870" y="3768"/>
                  </a:cubicBezTo>
                  <a:cubicBezTo>
                    <a:pt x="4483" y="4761"/>
                    <a:pt x="3591" y="5405"/>
                    <a:pt x="2677" y="5405"/>
                  </a:cubicBezTo>
                  <a:cubicBezTo>
                    <a:pt x="2449" y="5405"/>
                    <a:pt x="2220" y="5365"/>
                    <a:pt x="1997" y="5281"/>
                  </a:cubicBezTo>
                  <a:cubicBezTo>
                    <a:pt x="1483" y="5069"/>
                    <a:pt x="1059" y="4646"/>
                    <a:pt x="848" y="4071"/>
                  </a:cubicBezTo>
                  <a:cubicBezTo>
                    <a:pt x="636" y="3496"/>
                    <a:pt x="636" y="2861"/>
                    <a:pt x="848" y="2226"/>
                  </a:cubicBezTo>
                  <a:cubicBezTo>
                    <a:pt x="1241" y="1228"/>
                    <a:pt x="2148" y="623"/>
                    <a:pt x="3056" y="623"/>
                  </a:cubicBezTo>
                  <a:close/>
                  <a:moveTo>
                    <a:pt x="3049" y="1"/>
                  </a:moveTo>
                  <a:cubicBezTo>
                    <a:pt x="1891" y="1"/>
                    <a:pt x="757" y="771"/>
                    <a:pt x="303" y="2014"/>
                  </a:cubicBezTo>
                  <a:cubicBezTo>
                    <a:pt x="1" y="2770"/>
                    <a:pt x="1" y="3587"/>
                    <a:pt x="273" y="4283"/>
                  </a:cubicBezTo>
                  <a:cubicBezTo>
                    <a:pt x="545" y="5039"/>
                    <a:pt x="1090" y="5583"/>
                    <a:pt x="1785" y="5825"/>
                  </a:cubicBezTo>
                  <a:cubicBezTo>
                    <a:pt x="2088" y="5946"/>
                    <a:pt x="2390" y="6007"/>
                    <a:pt x="2693" y="6007"/>
                  </a:cubicBezTo>
                  <a:cubicBezTo>
                    <a:pt x="3842" y="6007"/>
                    <a:pt x="4961" y="5220"/>
                    <a:pt x="5445" y="3980"/>
                  </a:cubicBezTo>
                  <a:cubicBezTo>
                    <a:pt x="6050" y="2407"/>
                    <a:pt x="5384" y="714"/>
                    <a:pt x="3963" y="169"/>
                  </a:cubicBezTo>
                  <a:cubicBezTo>
                    <a:pt x="3665" y="55"/>
                    <a:pt x="3356" y="1"/>
                    <a:pt x="3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40"/>
            <p:cNvSpPr/>
            <p:nvPr/>
          </p:nvSpPr>
          <p:spPr>
            <a:xfrm>
              <a:off x="5736215" y="3734834"/>
              <a:ext cx="19905" cy="1304039"/>
            </a:xfrm>
            <a:custGeom>
              <a:avLst/>
              <a:gdLst/>
              <a:ahLst/>
              <a:cxnLst/>
              <a:rect l="l" t="t" r="r" b="b"/>
              <a:pathLst>
                <a:path w="1120" h="73374" extrusionOk="0">
                  <a:moveTo>
                    <a:pt x="1" y="1"/>
                  </a:moveTo>
                  <a:lnTo>
                    <a:pt x="1" y="73374"/>
                  </a:lnTo>
                  <a:lnTo>
                    <a:pt x="1120" y="73374"/>
                  </a:lnTo>
                  <a:lnTo>
                    <a:pt x="1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40"/>
            <p:cNvSpPr/>
            <p:nvPr/>
          </p:nvSpPr>
          <p:spPr>
            <a:xfrm>
              <a:off x="7028433" y="3734834"/>
              <a:ext cx="19905" cy="1304039"/>
            </a:xfrm>
            <a:custGeom>
              <a:avLst/>
              <a:gdLst/>
              <a:ahLst/>
              <a:cxnLst/>
              <a:rect l="l" t="t" r="r" b="b"/>
              <a:pathLst>
                <a:path w="1120" h="73374" extrusionOk="0">
                  <a:moveTo>
                    <a:pt x="1" y="1"/>
                  </a:moveTo>
                  <a:lnTo>
                    <a:pt x="1" y="73374"/>
                  </a:lnTo>
                  <a:lnTo>
                    <a:pt x="1120" y="73374"/>
                  </a:lnTo>
                  <a:lnTo>
                    <a:pt x="1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40"/>
            <p:cNvSpPr/>
            <p:nvPr/>
          </p:nvSpPr>
          <p:spPr>
            <a:xfrm>
              <a:off x="5473375" y="3697760"/>
              <a:ext cx="1809312" cy="73649"/>
            </a:xfrm>
            <a:custGeom>
              <a:avLst/>
              <a:gdLst/>
              <a:ahLst/>
              <a:cxnLst/>
              <a:rect l="l" t="t" r="r" b="b"/>
              <a:pathLst>
                <a:path w="101804" h="4144" extrusionOk="0">
                  <a:moveTo>
                    <a:pt x="0" y="0"/>
                  </a:moveTo>
                  <a:lnTo>
                    <a:pt x="0" y="4144"/>
                  </a:lnTo>
                  <a:lnTo>
                    <a:pt x="101803" y="4144"/>
                  </a:lnTo>
                  <a:lnTo>
                    <a:pt x="1018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40"/>
            <p:cNvSpPr/>
            <p:nvPr/>
          </p:nvSpPr>
          <p:spPr>
            <a:xfrm>
              <a:off x="6826819" y="3512835"/>
              <a:ext cx="263993" cy="184016"/>
            </a:xfrm>
            <a:custGeom>
              <a:avLst/>
              <a:gdLst/>
              <a:ahLst/>
              <a:cxnLst/>
              <a:rect l="l" t="t" r="r" b="b"/>
              <a:pathLst>
                <a:path w="14854" h="10354" extrusionOk="0">
                  <a:moveTo>
                    <a:pt x="1697" y="1"/>
                  </a:moveTo>
                  <a:cubicBezTo>
                    <a:pt x="1697" y="1"/>
                    <a:pt x="0" y="10354"/>
                    <a:pt x="7018" y="10354"/>
                  </a:cubicBezTo>
                  <a:cubicBezTo>
                    <a:pt x="7137" y="10354"/>
                    <a:pt x="7259" y="10351"/>
                    <a:pt x="7383" y="10345"/>
                  </a:cubicBezTo>
                  <a:cubicBezTo>
                    <a:pt x="14853" y="9982"/>
                    <a:pt x="13220" y="1"/>
                    <a:pt x="13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40"/>
            <p:cNvSpPr/>
            <p:nvPr/>
          </p:nvSpPr>
          <p:spPr>
            <a:xfrm>
              <a:off x="6788164" y="3532705"/>
              <a:ext cx="116126" cy="114562"/>
            </a:xfrm>
            <a:custGeom>
              <a:avLst/>
              <a:gdLst/>
              <a:ahLst/>
              <a:cxnLst/>
              <a:rect l="l" t="t" r="r" b="b"/>
              <a:pathLst>
                <a:path w="6534" h="6446" extrusionOk="0">
                  <a:moveTo>
                    <a:pt x="3263" y="1030"/>
                  </a:moveTo>
                  <a:cubicBezTo>
                    <a:pt x="4447" y="1030"/>
                    <a:pt x="5415" y="1957"/>
                    <a:pt x="5444" y="3147"/>
                  </a:cubicBezTo>
                  <a:cubicBezTo>
                    <a:pt x="5505" y="4357"/>
                    <a:pt x="4537" y="5355"/>
                    <a:pt x="3327" y="5416"/>
                  </a:cubicBezTo>
                  <a:cubicBezTo>
                    <a:pt x="3309" y="5416"/>
                    <a:pt x="3290" y="5416"/>
                    <a:pt x="3272" y="5416"/>
                  </a:cubicBezTo>
                  <a:cubicBezTo>
                    <a:pt x="2087" y="5416"/>
                    <a:pt x="1119" y="4460"/>
                    <a:pt x="1059" y="3268"/>
                  </a:cubicBezTo>
                  <a:cubicBezTo>
                    <a:pt x="1029" y="2059"/>
                    <a:pt x="1997" y="1061"/>
                    <a:pt x="3206" y="1030"/>
                  </a:cubicBezTo>
                  <a:cubicBezTo>
                    <a:pt x="3225" y="1030"/>
                    <a:pt x="3244" y="1030"/>
                    <a:pt x="3263" y="1030"/>
                  </a:cubicBezTo>
                  <a:close/>
                  <a:moveTo>
                    <a:pt x="3286" y="0"/>
                  </a:moveTo>
                  <a:cubicBezTo>
                    <a:pt x="3250" y="0"/>
                    <a:pt x="3213" y="1"/>
                    <a:pt x="3176" y="2"/>
                  </a:cubicBezTo>
                  <a:cubicBezTo>
                    <a:pt x="1392" y="32"/>
                    <a:pt x="0" y="1544"/>
                    <a:pt x="31" y="3299"/>
                  </a:cubicBezTo>
                  <a:cubicBezTo>
                    <a:pt x="90" y="5046"/>
                    <a:pt x="1513" y="6446"/>
                    <a:pt x="3248" y="6446"/>
                  </a:cubicBezTo>
                  <a:cubicBezTo>
                    <a:pt x="3284" y="6446"/>
                    <a:pt x="3321" y="6445"/>
                    <a:pt x="3358" y="6444"/>
                  </a:cubicBezTo>
                  <a:cubicBezTo>
                    <a:pt x="5142" y="6384"/>
                    <a:pt x="6533" y="4902"/>
                    <a:pt x="6473" y="3117"/>
                  </a:cubicBezTo>
                  <a:cubicBezTo>
                    <a:pt x="6443" y="1370"/>
                    <a:pt x="4993" y="0"/>
                    <a:pt x="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40"/>
            <p:cNvSpPr/>
            <p:nvPr/>
          </p:nvSpPr>
          <p:spPr>
            <a:xfrm>
              <a:off x="4767603" y="3492699"/>
              <a:ext cx="350474" cy="471682"/>
            </a:xfrm>
            <a:custGeom>
              <a:avLst/>
              <a:gdLst/>
              <a:ahLst/>
              <a:cxnLst/>
              <a:rect l="l" t="t" r="r" b="b"/>
              <a:pathLst>
                <a:path w="19720" h="26540" extrusionOk="0">
                  <a:moveTo>
                    <a:pt x="9786" y="1"/>
                  </a:moveTo>
                  <a:cubicBezTo>
                    <a:pt x="4844" y="1"/>
                    <a:pt x="1101" y="3588"/>
                    <a:pt x="575" y="7606"/>
                  </a:cubicBezTo>
                  <a:cubicBezTo>
                    <a:pt x="0" y="11992"/>
                    <a:pt x="7289" y="24029"/>
                    <a:pt x="7319" y="24029"/>
                  </a:cubicBezTo>
                  <a:lnTo>
                    <a:pt x="19720" y="26539"/>
                  </a:lnTo>
                  <a:lnTo>
                    <a:pt x="19720" y="4733"/>
                  </a:lnTo>
                  <a:cubicBezTo>
                    <a:pt x="16268" y="1339"/>
                    <a:pt x="12803" y="1"/>
                    <a:pt x="97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40"/>
            <p:cNvSpPr/>
            <p:nvPr/>
          </p:nvSpPr>
          <p:spPr>
            <a:xfrm>
              <a:off x="5654514" y="4640565"/>
              <a:ext cx="238685" cy="391102"/>
            </a:xfrm>
            <a:custGeom>
              <a:avLst/>
              <a:gdLst/>
              <a:ahLst/>
              <a:cxnLst/>
              <a:rect l="l" t="t" r="r" b="b"/>
              <a:pathLst>
                <a:path w="13430" h="22006" extrusionOk="0">
                  <a:moveTo>
                    <a:pt x="6655" y="1"/>
                  </a:moveTo>
                  <a:lnTo>
                    <a:pt x="575" y="17179"/>
                  </a:lnTo>
                  <a:cubicBezTo>
                    <a:pt x="1" y="18813"/>
                    <a:pt x="666" y="20597"/>
                    <a:pt x="2118" y="21474"/>
                  </a:cubicBezTo>
                  <a:cubicBezTo>
                    <a:pt x="2708" y="21836"/>
                    <a:pt x="3358" y="22006"/>
                    <a:pt x="3998" y="22006"/>
                  </a:cubicBezTo>
                  <a:cubicBezTo>
                    <a:pt x="5392" y="22006"/>
                    <a:pt x="6740" y="21199"/>
                    <a:pt x="7320" y="19811"/>
                  </a:cubicBezTo>
                  <a:lnTo>
                    <a:pt x="13429" y="5354"/>
                  </a:lnTo>
                  <a:lnTo>
                    <a:pt x="6655" y="1"/>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40"/>
            <p:cNvSpPr/>
            <p:nvPr/>
          </p:nvSpPr>
          <p:spPr>
            <a:xfrm>
              <a:off x="5709876" y="4866332"/>
              <a:ext cx="290278" cy="152133"/>
            </a:xfrm>
            <a:custGeom>
              <a:avLst/>
              <a:gdLst/>
              <a:ahLst/>
              <a:cxnLst/>
              <a:rect l="l" t="t" r="r" b="b"/>
              <a:pathLst>
                <a:path w="16333" h="8560" extrusionOk="0">
                  <a:moveTo>
                    <a:pt x="1755" y="0"/>
                  </a:moveTo>
                  <a:lnTo>
                    <a:pt x="1" y="8559"/>
                  </a:lnTo>
                  <a:lnTo>
                    <a:pt x="16333" y="8559"/>
                  </a:lnTo>
                  <a:lnTo>
                    <a:pt x="16333" y="4537"/>
                  </a:lnTo>
                  <a:lnTo>
                    <a:pt x="1755"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40"/>
            <p:cNvSpPr/>
            <p:nvPr/>
          </p:nvSpPr>
          <p:spPr>
            <a:xfrm>
              <a:off x="5781909" y="4893204"/>
              <a:ext cx="282760" cy="145681"/>
            </a:xfrm>
            <a:custGeom>
              <a:avLst/>
              <a:gdLst/>
              <a:ahLst/>
              <a:cxnLst/>
              <a:rect l="l" t="t" r="r" b="b"/>
              <a:pathLst>
                <a:path w="15910" h="8197" extrusionOk="0">
                  <a:moveTo>
                    <a:pt x="4779" y="1"/>
                  </a:moveTo>
                  <a:cubicBezTo>
                    <a:pt x="4779" y="1"/>
                    <a:pt x="1120" y="1603"/>
                    <a:pt x="1" y="8076"/>
                  </a:cubicBezTo>
                  <a:lnTo>
                    <a:pt x="13369" y="8197"/>
                  </a:lnTo>
                  <a:cubicBezTo>
                    <a:pt x="14851" y="8197"/>
                    <a:pt x="15909" y="6624"/>
                    <a:pt x="15909" y="5172"/>
                  </a:cubicBezTo>
                  <a:cubicBezTo>
                    <a:pt x="15909" y="3418"/>
                    <a:pt x="14397" y="2027"/>
                    <a:pt x="13127" y="1755"/>
                  </a:cubicBezTo>
                  <a:lnTo>
                    <a:pt x="47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40"/>
            <p:cNvSpPr/>
            <p:nvPr/>
          </p:nvSpPr>
          <p:spPr>
            <a:xfrm>
              <a:off x="5649147" y="3964901"/>
              <a:ext cx="527861" cy="820805"/>
            </a:xfrm>
            <a:custGeom>
              <a:avLst/>
              <a:gdLst/>
              <a:ahLst/>
              <a:cxnLst/>
              <a:rect l="l" t="t" r="r" b="b"/>
              <a:pathLst>
                <a:path w="29701" h="46184" extrusionOk="0">
                  <a:moveTo>
                    <a:pt x="13701" y="0"/>
                  </a:moveTo>
                  <a:lnTo>
                    <a:pt x="0" y="42706"/>
                  </a:lnTo>
                  <a:lnTo>
                    <a:pt x="16332" y="46184"/>
                  </a:lnTo>
                  <a:lnTo>
                    <a:pt x="29700" y="6473"/>
                  </a:lnTo>
                  <a:lnTo>
                    <a:pt x="13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40"/>
            <p:cNvSpPr/>
            <p:nvPr/>
          </p:nvSpPr>
          <p:spPr>
            <a:xfrm>
              <a:off x="4843937" y="3697760"/>
              <a:ext cx="1364235" cy="474632"/>
            </a:xfrm>
            <a:custGeom>
              <a:avLst/>
              <a:gdLst/>
              <a:ahLst/>
              <a:cxnLst/>
              <a:rect l="l" t="t" r="r" b="b"/>
              <a:pathLst>
                <a:path w="76761" h="26706" extrusionOk="0">
                  <a:moveTo>
                    <a:pt x="14699" y="0"/>
                  </a:moveTo>
                  <a:cubicBezTo>
                    <a:pt x="14699" y="0"/>
                    <a:pt x="0" y="20778"/>
                    <a:pt x="18237" y="26706"/>
                  </a:cubicBezTo>
                  <a:lnTo>
                    <a:pt x="67476" y="26706"/>
                  </a:lnTo>
                  <a:cubicBezTo>
                    <a:pt x="70802" y="26706"/>
                    <a:pt x="73797" y="24649"/>
                    <a:pt x="75006" y="21504"/>
                  </a:cubicBezTo>
                  <a:cubicBezTo>
                    <a:pt x="76761" y="16846"/>
                    <a:pt x="73918" y="11735"/>
                    <a:pt x="69018" y="10767"/>
                  </a:cubicBezTo>
                  <a:lnTo>
                    <a:pt x="25194" y="4627"/>
                  </a:lnTo>
                  <a:lnTo>
                    <a:pt x="26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40"/>
            <p:cNvSpPr/>
            <p:nvPr/>
          </p:nvSpPr>
          <p:spPr>
            <a:xfrm>
              <a:off x="4744481" y="3697760"/>
              <a:ext cx="1364786" cy="474632"/>
            </a:xfrm>
            <a:custGeom>
              <a:avLst/>
              <a:gdLst/>
              <a:ahLst/>
              <a:cxnLst/>
              <a:rect l="l" t="t" r="r" b="b"/>
              <a:pathLst>
                <a:path w="76792" h="26706" extrusionOk="0">
                  <a:moveTo>
                    <a:pt x="14730" y="0"/>
                  </a:moveTo>
                  <a:cubicBezTo>
                    <a:pt x="14730" y="0"/>
                    <a:pt x="1" y="20778"/>
                    <a:pt x="18238" y="26706"/>
                  </a:cubicBezTo>
                  <a:lnTo>
                    <a:pt x="67507" y="26706"/>
                  </a:lnTo>
                  <a:cubicBezTo>
                    <a:pt x="70833" y="26706"/>
                    <a:pt x="73828" y="24649"/>
                    <a:pt x="75007" y="21504"/>
                  </a:cubicBezTo>
                  <a:cubicBezTo>
                    <a:pt x="76792" y="16846"/>
                    <a:pt x="73888" y="10949"/>
                    <a:pt x="68989" y="9981"/>
                  </a:cubicBezTo>
                  <a:lnTo>
                    <a:pt x="35659" y="5323"/>
                  </a:lnTo>
                  <a:lnTo>
                    <a:pt x="335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40"/>
            <p:cNvSpPr/>
            <p:nvPr/>
          </p:nvSpPr>
          <p:spPr>
            <a:xfrm>
              <a:off x="6121083" y="4670672"/>
              <a:ext cx="264490" cy="347666"/>
            </a:xfrm>
            <a:custGeom>
              <a:avLst/>
              <a:gdLst/>
              <a:ahLst/>
              <a:cxnLst/>
              <a:rect l="l" t="t" r="r" b="b"/>
              <a:pathLst>
                <a:path w="14882" h="19562" extrusionOk="0">
                  <a:moveTo>
                    <a:pt x="8621" y="0"/>
                  </a:moveTo>
                  <a:lnTo>
                    <a:pt x="1" y="756"/>
                  </a:lnTo>
                  <a:lnTo>
                    <a:pt x="7441" y="17421"/>
                  </a:lnTo>
                  <a:cubicBezTo>
                    <a:pt x="8029" y="18750"/>
                    <a:pt x="9330" y="19561"/>
                    <a:pt x="10723" y="19561"/>
                  </a:cubicBezTo>
                  <a:cubicBezTo>
                    <a:pt x="10978" y="19561"/>
                    <a:pt x="11236" y="19534"/>
                    <a:pt x="11494" y="19478"/>
                  </a:cubicBezTo>
                  <a:cubicBezTo>
                    <a:pt x="13641" y="19024"/>
                    <a:pt x="14881" y="16756"/>
                    <a:pt x="14125" y="14669"/>
                  </a:cubicBezTo>
                  <a:lnTo>
                    <a:pt x="8621"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40"/>
            <p:cNvSpPr/>
            <p:nvPr/>
          </p:nvSpPr>
          <p:spPr>
            <a:xfrm>
              <a:off x="6304924" y="4866332"/>
              <a:ext cx="290278" cy="152133"/>
            </a:xfrm>
            <a:custGeom>
              <a:avLst/>
              <a:gdLst/>
              <a:ahLst/>
              <a:cxnLst/>
              <a:rect l="l" t="t" r="r" b="b"/>
              <a:pathLst>
                <a:path w="16333" h="8560" extrusionOk="0">
                  <a:moveTo>
                    <a:pt x="1755" y="0"/>
                  </a:moveTo>
                  <a:lnTo>
                    <a:pt x="1" y="8559"/>
                  </a:lnTo>
                  <a:lnTo>
                    <a:pt x="16333" y="8559"/>
                  </a:lnTo>
                  <a:lnTo>
                    <a:pt x="16333" y="4537"/>
                  </a:lnTo>
                  <a:lnTo>
                    <a:pt x="1755"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40"/>
            <p:cNvSpPr/>
            <p:nvPr/>
          </p:nvSpPr>
          <p:spPr>
            <a:xfrm>
              <a:off x="6376424" y="4893204"/>
              <a:ext cx="283276" cy="145681"/>
            </a:xfrm>
            <a:custGeom>
              <a:avLst/>
              <a:gdLst/>
              <a:ahLst/>
              <a:cxnLst/>
              <a:rect l="l" t="t" r="r" b="b"/>
              <a:pathLst>
                <a:path w="15939" h="8197" extrusionOk="0">
                  <a:moveTo>
                    <a:pt x="4779" y="1"/>
                  </a:moveTo>
                  <a:cubicBezTo>
                    <a:pt x="4779" y="1"/>
                    <a:pt x="1119" y="1603"/>
                    <a:pt x="0" y="8076"/>
                  </a:cubicBezTo>
                  <a:lnTo>
                    <a:pt x="13398" y="8197"/>
                  </a:lnTo>
                  <a:cubicBezTo>
                    <a:pt x="14850" y="8197"/>
                    <a:pt x="15939" y="6624"/>
                    <a:pt x="15939" y="5172"/>
                  </a:cubicBezTo>
                  <a:cubicBezTo>
                    <a:pt x="15939" y="3418"/>
                    <a:pt x="14396" y="2027"/>
                    <a:pt x="13156" y="1755"/>
                  </a:cubicBezTo>
                  <a:lnTo>
                    <a:pt x="47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40"/>
            <p:cNvSpPr/>
            <p:nvPr/>
          </p:nvSpPr>
          <p:spPr>
            <a:xfrm>
              <a:off x="5795345" y="3964901"/>
              <a:ext cx="585391" cy="897138"/>
            </a:xfrm>
            <a:custGeom>
              <a:avLst/>
              <a:gdLst/>
              <a:ahLst/>
              <a:cxnLst/>
              <a:rect l="l" t="t" r="r" b="b"/>
              <a:pathLst>
                <a:path w="32938" h="50479" extrusionOk="0">
                  <a:moveTo>
                    <a:pt x="15516" y="0"/>
                  </a:moveTo>
                  <a:lnTo>
                    <a:pt x="1" y="7592"/>
                  </a:lnTo>
                  <a:lnTo>
                    <a:pt x="17301" y="50478"/>
                  </a:lnTo>
                  <a:lnTo>
                    <a:pt x="32937" y="44944"/>
                  </a:lnTo>
                  <a:lnTo>
                    <a:pt x="155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40"/>
            <p:cNvSpPr/>
            <p:nvPr/>
          </p:nvSpPr>
          <p:spPr>
            <a:xfrm>
              <a:off x="4733195" y="3627878"/>
              <a:ext cx="862748" cy="584289"/>
            </a:xfrm>
            <a:custGeom>
              <a:avLst/>
              <a:gdLst/>
              <a:ahLst/>
              <a:cxnLst/>
              <a:rect l="l" t="t" r="r" b="b"/>
              <a:pathLst>
                <a:path w="48544" h="32876" extrusionOk="0">
                  <a:moveTo>
                    <a:pt x="2511" y="0"/>
                  </a:moveTo>
                  <a:cubicBezTo>
                    <a:pt x="2511" y="1"/>
                    <a:pt x="1" y="18631"/>
                    <a:pt x="9407" y="28944"/>
                  </a:cubicBezTo>
                  <a:cubicBezTo>
                    <a:pt x="11463" y="31212"/>
                    <a:pt x="16635" y="32876"/>
                    <a:pt x="19690" y="32876"/>
                  </a:cubicBezTo>
                  <a:lnTo>
                    <a:pt x="44853" y="32876"/>
                  </a:lnTo>
                  <a:cubicBezTo>
                    <a:pt x="45942" y="32876"/>
                    <a:pt x="46880" y="32090"/>
                    <a:pt x="47061" y="31031"/>
                  </a:cubicBezTo>
                  <a:cubicBezTo>
                    <a:pt x="47878" y="26283"/>
                    <a:pt x="48543" y="13973"/>
                    <a:pt x="33935" y="12159"/>
                  </a:cubicBezTo>
                  <a:cubicBezTo>
                    <a:pt x="15788" y="9860"/>
                    <a:pt x="8651" y="12431"/>
                    <a:pt x="25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40"/>
            <p:cNvSpPr/>
            <p:nvPr/>
          </p:nvSpPr>
          <p:spPr>
            <a:xfrm>
              <a:off x="5364784" y="4034783"/>
              <a:ext cx="205361" cy="1005710"/>
            </a:xfrm>
            <a:custGeom>
              <a:avLst/>
              <a:gdLst/>
              <a:ahLst/>
              <a:cxnLst/>
              <a:rect l="l" t="t" r="r" b="b"/>
              <a:pathLst>
                <a:path w="11555" h="56588" extrusionOk="0">
                  <a:moveTo>
                    <a:pt x="848" y="0"/>
                  </a:moveTo>
                  <a:lnTo>
                    <a:pt x="1" y="182"/>
                  </a:lnTo>
                  <a:lnTo>
                    <a:pt x="10708" y="56587"/>
                  </a:lnTo>
                  <a:lnTo>
                    <a:pt x="11554" y="56406"/>
                  </a:lnTo>
                  <a:lnTo>
                    <a:pt x="8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40"/>
            <p:cNvSpPr/>
            <p:nvPr/>
          </p:nvSpPr>
          <p:spPr>
            <a:xfrm>
              <a:off x="4872409" y="4034783"/>
              <a:ext cx="205361" cy="1005710"/>
            </a:xfrm>
            <a:custGeom>
              <a:avLst/>
              <a:gdLst/>
              <a:ahLst/>
              <a:cxnLst/>
              <a:rect l="l" t="t" r="r" b="b"/>
              <a:pathLst>
                <a:path w="11555" h="56588" extrusionOk="0">
                  <a:moveTo>
                    <a:pt x="10708" y="0"/>
                  </a:moveTo>
                  <a:lnTo>
                    <a:pt x="1" y="56406"/>
                  </a:lnTo>
                  <a:lnTo>
                    <a:pt x="848" y="56587"/>
                  </a:lnTo>
                  <a:lnTo>
                    <a:pt x="11554" y="182"/>
                  </a:lnTo>
                  <a:lnTo>
                    <a:pt x="107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40"/>
            <p:cNvSpPr/>
            <p:nvPr/>
          </p:nvSpPr>
          <p:spPr>
            <a:xfrm>
              <a:off x="4913268" y="3022078"/>
              <a:ext cx="545598" cy="675693"/>
            </a:xfrm>
            <a:custGeom>
              <a:avLst/>
              <a:gdLst/>
              <a:ahLst/>
              <a:cxnLst/>
              <a:rect l="l" t="t" r="r" b="b"/>
              <a:pathLst>
                <a:path w="30699" h="38019" extrusionOk="0">
                  <a:moveTo>
                    <a:pt x="15909" y="1"/>
                  </a:moveTo>
                  <a:lnTo>
                    <a:pt x="9104" y="999"/>
                  </a:lnTo>
                  <a:cubicBezTo>
                    <a:pt x="9104" y="999"/>
                    <a:pt x="2723" y="2299"/>
                    <a:pt x="1362" y="7350"/>
                  </a:cubicBezTo>
                  <a:cubicBezTo>
                    <a:pt x="1" y="12431"/>
                    <a:pt x="5233" y="38018"/>
                    <a:pt x="5233" y="38018"/>
                  </a:cubicBezTo>
                  <a:lnTo>
                    <a:pt x="24045" y="38018"/>
                  </a:lnTo>
                  <a:lnTo>
                    <a:pt x="29701" y="21958"/>
                  </a:lnTo>
                  <a:cubicBezTo>
                    <a:pt x="30124" y="20658"/>
                    <a:pt x="30427" y="19327"/>
                    <a:pt x="30517" y="17966"/>
                  </a:cubicBezTo>
                  <a:cubicBezTo>
                    <a:pt x="30699" y="15093"/>
                    <a:pt x="30366" y="12129"/>
                    <a:pt x="29187" y="9558"/>
                  </a:cubicBezTo>
                  <a:lnTo>
                    <a:pt x="26041" y="2693"/>
                  </a:lnTo>
                  <a:lnTo>
                    <a:pt x="21021" y="545"/>
                  </a:lnTo>
                  <a:lnTo>
                    <a:pt x="159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40"/>
            <p:cNvSpPr/>
            <p:nvPr/>
          </p:nvSpPr>
          <p:spPr>
            <a:xfrm>
              <a:off x="5125599" y="3022078"/>
              <a:ext cx="253187" cy="100610"/>
            </a:xfrm>
            <a:custGeom>
              <a:avLst/>
              <a:gdLst/>
              <a:ahLst/>
              <a:cxnLst/>
              <a:rect l="l" t="t" r="r" b="b"/>
              <a:pathLst>
                <a:path w="14246" h="5661" extrusionOk="0">
                  <a:moveTo>
                    <a:pt x="3962" y="1"/>
                  </a:moveTo>
                  <a:lnTo>
                    <a:pt x="0" y="606"/>
                  </a:lnTo>
                  <a:cubicBezTo>
                    <a:pt x="1923" y="3865"/>
                    <a:pt x="5003" y="5661"/>
                    <a:pt x="8884" y="5661"/>
                  </a:cubicBezTo>
                  <a:cubicBezTo>
                    <a:pt x="9397" y="5661"/>
                    <a:pt x="9924" y="5629"/>
                    <a:pt x="10465" y="5566"/>
                  </a:cubicBezTo>
                  <a:cubicBezTo>
                    <a:pt x="14245" y="5142"/>
                    <a:pt x="11886" y="1755"/>
                    <a:pt x="11886" y="1755"/>
                  </a:cubicBezTo>
                  <a:lnTo>
                    <a:pt x="9557" y="757"/>
                  </a:lnTo>
                  <a:lnTo>
                    <a:pt x="3962" y="1"/>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40"/>
            <p:cNvSpPr/>
            <p:nvPr/>
          </p:nvSpPr>
          <p:spPr>
            <a:xfrm>
              <a:off x="5415311" y="3156778"/>
              <a:ext cx="42494" cy="149680"/>
            </a:xfrm>
            <a:custGeom>
              <a:avLst/>
              <a:gdLst/>
              <a:ahLst/>
              <a:cxnLst/>
              <a:rect l="l" t="t" r="r" b="b"/>
              <a:pathLst>
                <a:path w="2391" h="8422" extrusionOk="0">
                  <a:moveTo>
                    <a:pt x="94" y="1"/>
                  </a:moveTo>
                  <a:cubicBezTo>
                    <a:pt x="82" y="1"/>
                    <a:pt x="70" y="4"/>
                    <a:pt x="61" y="13"/>
                  </a:cubicBezTo>
                  <a:cubicBezTo>
                    <a:pt x="1" y="13"/>
                    <a:pt x="1" y="74"/>
                    <a:pt x="1" y="104"/>
                  </a:cubicBezTo>
                  <a:cubicBezTo>
                    <a:pt x="1634" y="4187"/>
                    <a:pt x="2209" y="8330"/>
                    <a:pt x="2239" y="8361"/>
                  </a:cubicBezTo>
                  <a:cubicBezTo>
                    <a:pt x="2239" y="8391"/>
                    <a:pt x="2269" y="8421"/>
                    <a:pt x="2300" y="8421"/>
                  </a:cubicBezTo>
                  <a:lnTo>
                    <a:pt x="2330" y="8421"/>
                  </a:lnTo>
                  <a:cubicBezTo>
                    <a:pt x="2360" y="8421"/>
                    <a:pt x="2390" y="8391"/>
                    <a:pt x="2390" y="8330"/>
                  </a:cubicBezTo>
                  <a:cubicBezTo>
                    <a:pt x="2390" y="8300"/>
                    <a:pt x="1785" y="4157"/>
                    <a:pt x="152" y="43"/>
                  </a:cubicBezTo>
                  <a:cubicBezTo>
                    <a:pt x="152" y="22"/>
                    <a:pt x="122" y="1"/>
                    <a:pt x="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40"/>
            <p:cNvSpPr/>
            <p:nvPr/>
          </p:nvSpPr>
          <p:spPr>
            <a:xfrm>
              <a:off x="5726547" y="3471372"/>
              <a:ext cx="134147" cy="73738"/>
            </a:xfrm>
            <a:custGeom>
              <a:avLst/>
              <a:gdLst/>
              <a:ahLst/>
              <a:cxnLst/>
              <a:rect l="l" t="t" r="r" b="b"/>
              <a:pathLst>
                <a:path w="7548" h="4149" extrusionOk="0">
                  <a:moveTo>
                    <a:pt x="6932" y="0"/>
                  </a:moveTo>
                  <a:cubicBezTo>
                    <a:pt x="6870" y="0"/>
                    <a:pt x="6807" y="12"/>
                    <a:pt x="6745" y="35"/>
                  </a:cubicBezTo>
                  <a:lnTo>
                    <a:pt x="4507" y="731"/>
                  </a:lnTo>
                  <a:cubicBezTo>
                    <a:pt x="3872" y="943"/>
                    <a:pt x="3297" y="1275"/>
                    <a:pt x="2813" y="1699"/>
                  </a:cubicBezTo>
                  <a:lnTo>
                    <a:pt x="1" y="4149"/>
                  </a:lnTo>
                  <a:lnTo>
                    <a:pt x="3811" y="2546"/>
                  </a:lnTo>
                  <a:lnTo>
                    <a:pt x="7138" y="1094"/>
                  </a:lnTo>
                  <a:cubicBezTo>
                    <a:pt x="7320" y="1003"/>
                    <a:pt x="7441" y="852"/>
                    <a:pt x="7471" y="671"/>
                  </a:cubicBezTo>
                  <a:cubicBezTo>
                    <a:pt x="7547" y="314"/>
                    <a:pt x="7259" y="0"/>
                    <a:pt x="6932"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40"/>
            <p:cNvSpPr/>
            <p:nvPr/>
          </p:nvSpPr>
          <p:spPr>
            <a:xfrm>
              <a:off x="5236323" y="3589169"/>
              <a:ext cx="411220" cy="187073"/>
            </a:xfrm>
            <a:custGeom>
              <a:avLst/>
              <a:gdLst/>
              <a:ahLst/>
              <a:cxnLst/>
              <a:rect l="l" t="t" r="r" b="b"/>
              <a:pathLst>
                <a:path w="23138" h="10526" extrusionOk="0">
                  <a:moveTo>
                    <a:pt x="23077" y="1"/>
                  </a:moveTo>
                  <a:lnTo>
                    <a:pt x="1" y="2360"/>
                  </a:lnTo>
                  <a:lnTo>
                    <a:pt x="1755" y="10526"/>
                  </a:lnTo>
                  <a:lnTo>
                    <a:pt x="23138" y="3751"/>
                  </a:lnTo>
                  <a:lnTo>
                    <a:pt x="23077" y="1"/>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40"/>
            <p:cNvSpPr/>
            <p:nvPr/>
          </p:nvSpPr>
          <p:spPr>
            <a:xfrm>
              <a:off x="5641078" y="3498120"/>
              <a:ext cx="225533" cy="157713"/>
            </a:xfrm>
            <a:custGeom>
              <a:avLst/>
              <a:gdLst/>
              <a:ahLst/>
              <a:cxnLst/>
              <a:rect l="l" t="t" r="r" b="b"/>
              <a:pathLst>
                <a:path w="12690" h="8874" extrusionOk="0">
                  <a:moveTo>
                    <a:pt x="11957" y="0"/>
                  </a:moveTo>
                  <a:cubicBezTo>
                    <a:pt x="11915" y="0"/>
                    <a:pt x="11871" y="4"/>
                    <a:pt x="11826" y="12"/>
                  </a:cubicBezTo>
                  <a:lnTo>
                    <a:pt x="7894" y="829"/>
                  </a:lnTo>
                  <a:cubicBezTo>
                    <a:pt x="7471" y="920"/>
                    <a:pt x="7078" y="1071"/>
                    <a:pt x="6685" y="1283"/>
                  </a:cubicBezTo>
                  <a:lnTo>
                    <a:pt x="1" y="5184"/>
                  </a:lnTo>
                  <a:lnTo>
                    <a:pt x="364" y="8874"/>
                  </a:lnTo>
                  <a:cubicBezTo>
                    <a:pt x="364" y="8874"/>
                    <a:pt x="7138" y="7936"/>
                    <a:pt x="8197" y="2583"/>
                  </a:cubicBezTo>
                  <a:lnTo>
                    <a:pt x="12159" y="1222"/>
                  </a:lnTo>
                  <a:cubicBezTo>
                    <a:pt x="12371" y="1162"/>
                    <a:pt x="12522" y="1010"/>
                    <a:pt x="12552" y="799"/>
                  </a:cubicBezTo>
                  <a:cubicBezTo>
                    <a:pt x="12689" y="387"/>
                    <a:pt x="12378" y="0"/>
                    <a:pt x="11957"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40"/>
            <p:cNvSpPr/>
            <p:nvPr/>
          </p:nvSpPr>
          <p:spPr>
            <a:xfrm>
              <a:off x="4953577" y="3168294"/>
              <a:ext cx="384881" cy="611854"/>
            </a:xfrm>
            <a:custGeom>
              <a:avLst/>
              <a:gdLst/>
              <a:ahLst/>
              <a:cxnLst/>
              <a:rect l="l" t="t" r="r" b="b"/>
              <a:pathLst>
                <a:path w="21656" h="34427" extrusionOk="0">
                  <a:moveTo>
                    <a:pt x="9346" y="0"/>
                  </a:moveTo>
                  <a:lnTo>
                    <a:pt x="1" y="4083"/>
                  </a:lnTo>
                  <a:lnTo>
                    <a:pt x="11917" y="31575"/>
                  </a:lnTo>
                  <a:cubicBezTo>
                    <a:pt x="12687" y="33355"/>
                    <a:pt x="14412" y="34427"/>
                    <a:pt x="16242" y="34427"/>
                  </a:cubicBezTo>
                  <a:cubicBezTo>
                    <a:pt x="16714" y="34427"/>
                    <a:pt x="17193" y="34356"/>
                    <a:pt x="17664" y="34207"/>
                  </a:cubicBezTo>
                  <a:cubicBezTo>
                    <a:pt x="20295" y="33390"/>
                    <a:pt x="21656" y="30487"/>
                    <a:pt x="20628" y="27946"/>
                  </a:cubicBezTo>
                  <a:lnTo>
                    <a:pt x="9346"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40"/>
            <p:cNvSpPr/>
            <p:nvPr/>
          </p:nvSpPr>
          <p:spPr>
            <a:xfrm>
              <a:off x="4877794" y="3085651"/>
              <a:ext cx="327369" cy="349798"/>
            </a:xfrm>
            <a:custGeom>
              <a:avLst/>
              <a:gdLst/>
              <a:ahLst/>
              <a:cxnLst/>
              <a:rect l="l" t="t" r="r" b="b"/>
              <a:pathLst>
                <a:path w="18420" h="19682" extrusionOk="0">
                  <a:moveTo>
                    <a:pt x="9268" y="1"/>
                  </a:moveTo>
                  <a:cubicBezTo>
                    <a:pt x="8737" y="1"/>
                    <a:pt x="8188" y="112"/>
                    <a:pt x="7622" y="356"/>
                  </a:cubicBezTo>
                  <a:cubicBezTo>
                    <a:pt x="0" y="3622"/>
                    <a:pt x="6473" y="19682"/>
                    <a:pt x="6473" y="19682"/>
                  </a:cubicBezTo>
                  <a:lnTo>
                    <a:pt x="18419" y="12363"/>
                  </a:lnTo>
                  <a:cubicBezTo>
                    <a:pt x="18419" y="12363"/>
                    <a:pt x="14862" y="1"/>
                    <a:pt x="9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40"/>
            <p:cNvSpPr/>
            <p:nvPr/>
          </p:nvSpPr>
          <p:spPr>
            <a:xfrm>
              <a:off x="5137951" y="3144959"/>
              <a:ext cx="68833" cy="176534"/>
            </a:xfrm>
            <a:custGeom>
              <a:avLst/>
              <a:gdLst/>
              <a:ahLst/>
              <a:cxnLst/>
              <a:rect l="l" t="t" r="r" b="b"/>
              <a:pathLst>
                <a:path w="3873" h="9933" extrusionOk="0">
                  <a:moveTo>
                    <a:pt x="107" y="0"/>
                  </a:moveTo>
                  <a:cubicBezTo>
                    <a:pt x="94" y="0"/>
                    <a:pt x="79" y="4"/>
                    <a:pt x="61" y="13"/>
                  </a:cubicBezTo>
                  <a:cubicBezTo>
                    <a:pt x="31" y="13"/>
                    <a:pt x="1" y="73"/>
                    <a:pt x="31" y="104"/>
                  </a:cubicBezTo>
                  <a:lnTo>
                    <a:pt x="3660" y="8995"/>
                  </a:lnTo>
                  <a:lnTo>
                    <a:pt x="2360" y="9782"/>
                  </a:lnTo>
                  <a:cubicBezTo>
                    <a:pt x="2330" y="9812"/>
                    <a:pt x="2330" y="9872"/>
                    <a:pt x="2360" y="9903"/>
                  </a:cubicBezTo>
                  <a:cubicBezTo>
                    <a:pt x="2360" y="9933"/>
                    <a:pt x="2390" y="9933"/>
                    <a:pt x="2420" y="9933"/>
                  </a:cubicBezTo>
                  <a:lnTo>
                    <a:pt x="2451" y="9933"/>
                  </a:lnTo>
                  <a:lnTo>
                    <a:pt x="3812" y="9116"/>
                  </a:lnTo>
                  <a:cubicBezTo>
                    <a:pt x="3842" y="9086"/>
                    <a:pt x="3872" y="9026"/>
                    <a:pt x="3842" y="8995"/>
                  </a:cubicBezTo>
                  <a:lnTo>
                    <a:pt x="182" y="43"/>
                  </a:lnTo>
                  <a:cubicBezTo>
                    <a:pt x="161" y="22"/>
                    <a:pt x="139" y="0"/>
                    <a:pt x="1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40"/>
            <p:cNvSpPr/>
            <p:nvPr/>
          </p:nvSpPr>
          <p:spPr>
            <a:xfrm>
              <a:off x="4966480" y="3338681"/>
              <a:ext cx="63448" cy="90320"/>
            </a:xfrm>
            <a:custGeom>
              <a:avLst/>
              <a:gdLst/>
              <a:ahLst/>
              <a:cxnLst/>
              <a:rect l="l" t="t" r="r" b="b"/>
              <a:pathLst>
                <a:path w="3570" h="5082" extrusionOk="0">
                  <a:moveTo>
                    <a:pt x="61" y="1"/>
                  </a:moveTo>
                  <a:cubicBezTo>
                    <a:pt x="1" y="31"/>
                    <a:pt x="1" y="92"/>
                    <a:pt x="1" y="122"/>
                  </a:cubicBezTo>
                  <a:lnTo>
                    <a:pt x="2118" y="5021"/>
                  </a:lnTo>
                  <a:cubicBezTo>
                    <a:pt x="2148" y="5052"/>
                    <a:pt x="2148" y="5052"/>
                    <a:pt x="2178" y="5082"/>
                  </a:cubicBezTo>
                  <a:lnTo>
                    <a:pt x="2209" y="5082"/>
                  </a:lnTo>
                  <a:cubicBezTo>
                    <a:pt x="2209" y="5082"/>
                    <a:pt x="2239" y="5082"/>
                    <a:pt x="2239" y="5052"/>
                  </a:cubicBezTo>
                  <a:lnTo>
                    <a:pt x="3509" y="4265"/>
                  </a:lnTo>
                  <a:cubicBezTo>
                    <a:pt x="3570" y="4265"/>
                    <a:pt x="3570" y="4205"/>
                    <a:pt x="3539" y="4175"/>
                  </a:cubicBezTo>
                  <a:cubicBezTo>
                    <a:pt x="3539" y="4139"/>
                    <a:pt x="3519" y="4124"/>
                    <a:pt x="3495" y="4124"/>
                  </a:cubicBezTo>
                  <a:cubicBezTo>
                    <a:pt x="3479" y="4124"/>
                    <a:pt x="3461" y="4132"/>
                    <a:pt x="3449" y="4144"/>
                  </a:cubicBezTo>
                  <a:lnTo>
                    <a:pt x="2239" y="4870"/>
                  </a:lnTo>
                  <a:lnTo>
                    <a:pt x="152" y="61"/>
                  </a:lnTo>
                  <a:cubicBezTo>
                    <a:pt x="152" y="1"/>
                    <a:pt x="92" y="1"/>
                    <a:pt x="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40"/>
            <p:cNvSpPr/>
            <p:nvPr/>
          </p:nvSpPr>
          <p:spPr>
            <a:xfrm>
              <a:off x="4879944" y="2679830"/>
              <a:ext cx="355326" cy="318483"/>
            </a:xfrm>
            <a:custGeom>
              <a:avLst/>
              <a:gdLst/>
              <a:ahLst/>
              <a:cxnLst/>
              <a:rect l="l" t="t" r="r" b="b"/>
              <a:pathLst>
                <a:path w="19993" h="17920" extrusionOk="0">
                  <a:moveTo>
                    <a:pt x="9997" y="0"/>
                  </a:moveTo>
                  <a:cubicBezTo>
                    <a:pt x="7511" y="0"/>
                    <a:pt x="5038" y="1030"/>
                    <a:pt x="3267" y="3047"/>
                  </a:cubicBezTo>
                  <a:cubicBezTo>
                    <a:pt x="1" y="6767"/>
                    <a:pt x="364" y="12423"/>
                    <a:pt x="4084" y="15689"/>
                  </a:cubicBezTo>
                  <a:cubicBezTo>
                    <a:pt x="5787" y="17185"/>
                    <a:pt x="7896" y="17919"/>
                    <a:pt x="9996" y="17919"/>
                  </a:cubicBezTo>
                  <a:cubicBezTo>
                    <a:pt x="12482" y="17919"/>
                    <a:pt x="14955" y="16889"/>
                    <a:pt x="16726" y="14872"/>
                  </a:cubicBezTo>
                  <a:cubicBezTo>
                    <a:pt x="19993" y="11152"/>
                    <a:pt x="19630" y="5497"/>
                    <a:pt x="15910" y="2230"/>
                  </a:cubicBezTo>
                  <a:cubicBezTo>
                    <a:pt x="14206" y="735"/>
                    <a:pt x="12097" y="0"/>
                    <a:pt x="99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40"/>
            <p:cNvSpPr/>
            <p:nvPr/>
          </p:nvSpPr>
          <p:spPr>
            <a:xfrm>
              <a:off x="5292768" y="2493163"/>
              <a:ext cx="237601" cy="148365"/>
            </a:xfrm>
            <a:custGeom>
              <a:avLst/>
              <a:gdLst/>
              <a:ahLst/>
              <a:cxnLst/>
              <a:rect l="l" t="t" r="r" b="b"/>
              <a:pathLst>
                <a:path w="13369" h="8348" extrusionOk="0">
                  <a:moveTo>
                    <a:pt x="5142" y="0"/>
                  </a:moveTo>
                  <a:lnTo>
                    <a:pt x="1" y="1785"/>
                  </a:lnTo>
                  <a:lnTo>
                    <a:pt x="8923" y="8348"/>
                  </a:lnTo>
                  <a:cubicBezTo>
                    <a:pt x="13369" y="2420"/>
                    <a:pt x="5142" y="0"/>
                    <a:pt x="5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40"/>
            <p:cNvSpPr/>
            <p:nvPr/>
          </p:nvSpPr>
          <p:spPr>
            <a:xfrm>
              <a:off x="4994453" y="2470041"/>
              <a:ext cx="389715" cy="348341"/>
            </a:xfrm>
            <a:custGeom>
              <a:avLst/>
              <a:gdLst/>
              <a:ahLst/>
              <a:cxnLst/>
              <a:rect l="l" t="t" r="r" b="b"/>
              <a:pathLst>
                <a:path w="21928" h="19600" extrusionOk="0">
                  <a:moveTo>
                    <a:pt x="14257" y="0"/>
                  </a:moveTo>
                  <a:cubicBezTo>
                    <a:pt x="11484" y="0"/>
                    <a:pt x="8573" y="633"/>
                    <a:pt x="6684" y="2783"/>
                  </a:cubicBezTo>
                  <a:cubicBezTo>
                    <a:pt x="0" y="10344"/>
                    <a:pt x="11584" y="19599"/>
                    <a:pt x="11584" y="19599"/>
                  </a:cubicBezTo>
                  <a:lnTo>
                    <a:pt x="21927" y="1301"/>
                  </a:lnTo>
                  <a:cubicBezTo>
                    <a:pt x="21927" y="1301"/>
                    <a:pt x="18233" y="0"/>
                    <a:pt x="142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40"/>
            <p:cNvSpPr/>
            <p:nvPr/>
          </p:nvSpPr>
          <p:spPr>
            <a:xfrm>
              <a:off x="5371288" y="2704552"/>
              <a:ext cx="117689" cy="96114"/>
            </a:xfrm>
            <a:custGeom>
              <a:avLst/>
              <a:gdLst/>
              <a:ahLst/>
              <a:cxnLst/>
              <a:rect l="l" t="t" r="r" b="b"/>
              <a:pathLst>
                <a:path w="6622" h="5408" extrusionOk="0">
                  <a:moveTo>
                    <a:pt x="3385" y="1"/>
                  </a:moveTo>
                  <a:cubicBezTo>
                    <a:pt x="2481" y="1"/>
                    <a:pt x="1751" y="788"/>
                    <a:pt x="1208" y="1626"/>
                  </a:cubicBezTo>
                  <a:cubicBezTo>
                    <a:pt x="663" y="2442"/>
                    <a:pt x="300" y="3350"/>
                    <a:pt x="119" y="4257"/>
                  </a:cubicBezTo>
                  <a:cubicBezTo>
                    <a:pt x="1" y="4846"/>
                    <a:pt x="573" y="5407"/>
                    <a:pt x="1274" y="5407"/>
                  </a:cubicBezTo>
                  <a:cubicBezTo>
                    <a:pt x="1292" y="5407"/>
                    <a:pt x="1310" y="5407"/>
                    <a:pt x="1329" y="5406"/>
                  </a:cubicBezTo>
                  <a:cubicBezTo>
                    <a:pt x="3839" y="5376"/>
                    <a:pt x="6621" y="1686"/>
                    <a:pt x="4353" y="295"/>
                  </a:cubicBezTo>
                  <a:cubicBezTo>
                    <a:pt x="4011" y="90"/>
                    <a:pt x="3688" y="1"/>
                    <a:pt x="3385" y="1"/>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40"/>
            <p:cNvSpPr/>
            <p:nvPr/>
          </p:nvSpPr>
          <p:spPr>
            <a:xfrm>
              <a:off x="5163223" y="2785577"/>
              <a:ext cx="153750" cy="302630"/>
            </a:xfrm>
            <a:custGeom>
              <a:avLst/>
              <a:gdLst/>
              <a:ahLst/>
              <a:cxnLst/>
              <a:rect l="l" t="t" r="r" b="b"/>
              <a:pathLst>
                <a:path w="8651" h="17028" extrusionOk="0">
                  <a:moveTo>
                    <a:pt x="3357" y="0"/>
                  </a:moveTo>
                  <a:lnTo>
                    <a:pt x="0" y="14518"/>
                  </a:lnTo>
                  <a:lnTo>
                    <a:pt x="7410" y="17028"/>
                  </a:lnTo>
                  <a:lnTo>
                    <a:pt x="8650" y="3418"/>
                  </a:lnTo>
                  <a:lnTo>
                    <a:pt x="3357"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40"/>
            <p:cNvSpPr/>
            <p:nvPr/>
          </p:nvSpPr>
          <p:spPr>
            <a:xfrm>
              <a:off x="5215902" y="2873730"/>
              <a:ext cx="98371" cy="118809"/>
            </a:xfrm>
            <a:custGeom>
              <a:avLst/>
              <a:gdLst/>
              <a:ahLst/>
              <a:cxnLst/>
              <a:rect l="l" t="t" r="r" b="b"/>
              <a:pathLst>
                <a:path w="5535" h="6685" extrusionOk="0">
                  <a:moveTo>
                    <a:pt x="0" y="0"/>
                  </a:moveTo>
                  <a:lnTo>
                    <a:pt x="4930" y="6684"/>
                  </a:lnTo>
                  <a:lnTo>
                    <a:pt x="5535" y="1392"/>
                  </a:lnTo>
                  <a:lnTo>
                    <a:pt x="0" y="0"/>
                  </a:ln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40"/>
            <p:cNvSpPr/>
            <p:nvPr/>
          </p:nvSpPr>
          <p:spPr>
            <a:xfrm>
              <a:off x="5116997" y="2513211"/>
              <a:ext cx="348856" cy="400557"/>
            </a:xfrm>
            <a:custGeom>
              <a:avLst/>
              <a:gdLst/>
              <a:ahLst/>
              <a:cxnLst/>
              <a:rect l="l" t="t" r="r" b="b"/>
              <a:pathLst>
                <a:path w="19629" h="22538" extrusionOk="0">
                  <a:moveTo>
                    <a:pt x="9836" y="0"/>
                  </a:moveTo>
                  <a:cubicBezTo>
                    <a:pt x="1" y="0"/>
                    <a:pt x="2178" y="9730"/>
                    <a:pt x="2178" y="9730"/>
                  </a:cubicBezTo>
                  <a:lnTo>
                    <a:pt x="2843" y="12694"/>
                  </a:lnTo>
                  <a:cubicBezTo>
                    <a:pt x="2873" y="14267"/>
                    <a:pt x="2450" y="15235"/>
                    <a:pt x="4628" y="19015"/>
                  </a:cubicBezTo>
                  <a:cubicBezTo>
                    <a:pt x="6100" y="21557"/>
                    <a:pt x="8426" y="22538"/>
                    <a:pt x="10263" y="22538"/>
                  </a:cubicBezTo>
                  <a:cubicBezTo>
                    <a:pt x="10917" y="22538"/>
                    <a:pt x="11508" y="22413"/>
                    <a:pt x="11977" y="22191"/>
                  </a:cubicBezTo>
                  <a:cubicBezTo>
                    <a:pt x="16514" y="20043"/>
                    <a:pt x="17724" y="15658"/>
                    <a:pt x="18722" y="7734"/>
                  </a:cubicBezTo>
                  <a:cubicBezTo>
                    <a:pt x="19629" y="536"/>
                    <a:pt x="11765" y="112"/>
                    <a:pt x="11765" y="112"/>
                  </a:cubicBezTo>
                  <a:cubicBezTo>
                    <a:pt x="11076" y="36"/>
                    <a:pt x="10434" y="0"/>
                    <a:pt x="9836" y="0"/>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40"/>
            <p:cNvSpPr/>
            <p:nvPr/>
          </p:nvSpPr>
          <p:spPr>
            <a:xfrm rot="1364483">
              <a:off x="5345969" y="2739653"/>
              <a:ext cx="18287" cy="44091"/>
            </a:xfrm>
            <a:custGeom>
              <a:avLst/>
              <a:gdLst/>
              <a:ahLst/>
              <a:cxnLst/>
              <a:rect l="l" t="t" r="r" b="b"/>
              <a:pathLst>
                <a:path w="1029" h="2481" extrusionOk="0">
                  <a:moveTo>
                    <a:pt x="333" y="1"/>
                  </a:moveTo>
                  <a:cubicBezTo>
                    <a:pt x="303" y="31"/>
                    <a:pt x="273" y="61"/>
                    <a:pt x="273" y="122"/>
                  </a:cubicBezTo>
                  <a:lnTo>
                    <a:pt x="847" y="1785"/>
                  </a:lnTo>
                  <a:lnTo>
                    <a:pt x="31" y="2330"/>
                  </a:lnTo>
                  <a:cubicBezTo>
                    <a:pt x="0" y="2360"/>
                    <a:pt x="0" y="2390"/>
                    <a:pt x="31" y="2451"/>
                  </a:cubicBezTo>
                  <a:cubicBezTo>
                    <a:pt x="31" y="2451"/>
                    <a:pt x="61" y="2481"/>
                    <a:pt x="91" y="2481"/>
                  </a:cubicBezTo>
                  <a:cubicBezTo>
                    <a:pt x="121" y="2481"/>
                    <a:pt x="121" y="2481"/>
                    <a:pt x="152" y="2451"/>
                  </a:cubicBezTo>
                  <a:lnTo>
                    <a:pt x="998" y="1876"/>
                  </a:lnTo>
                  <a:cubicBezTo>
                    <a:pt x="1029" y="1846"/>
                    <a:pt x="1029" y="1816"/>
                    <a:pt x="1029" y="1785"/>
                  </a:cubicBezTo>
                  <a:lnTo>
                    <a:pt x="454" y="61"/>
                  </a:lnTo>
                  <a:cubicBezTo>
                    <a:pt x="424" y="1"/>
                    <a:pt x="363" y="1"/>
                    <a:pt x="333" y="1"/>
                  </a:cubicBezTo>
                  <a:close/>
                </a:path>
              </a:pathLst>
            </a:custGeom>
            <a:solidFill>
              <a:srgbClr val="ED9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40"/>
            <p:cNvSpPr/>
            <p:nvPr/>
          </p:nvSpPr>
          <p:spPr>
            <a:xfrm>
              <a:off x="5390056" y="2654308"/>
              <a:ext cx="59698" cy="46884"/>
            </a:xfrm>
            <a:custGeom>
              <a:avLst/>
              <a:gdLst/>
              <a:ahLst/>
              <a:cxnLst/>
              <a:rect l="l" t="t" r="r" b="b"/>
              <a:pathLst>
                <a:path w="3359" h="2638" extrusionOk="0">
                  <a:moveTo>
                    <a:pt x="1430" y="1"/>
                  </a:moveTo>
                  <a:cubicBezTo>
                    <a:pt x="707" y="1"/>
                    <a:pt x="1" y="460"/>
                    <a:pt x="1" y="460"/>
                  </a:cubicBezTo>
                  <a:lnTo>
                    <a:pt x="3358" y="2638"/>
                  </a:lnTo>
                  <a:cubicBezTo>
                    <a:pt x="3358" y="2638"/>
                    <a:pt x="3025" y="793"/>
                    <a:pt x="2179" y="218"/>
                  </a:cubicBezTo>
                  <a:cubicBezTo>
                    <a:pt x="1948" y="59"/>
                    <a:pt x="1688" y="1"/>
                    <a:pt x="1430" y="1"/>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40"/>
            <p:cNvSpPr/>
            <p:nvPr/>
          </p:nvSpPr>
          <p:spPr>
            <a:xfrm>
              <a:off x="5229337" y="2634154"/>
              <a:ext cx="104840" cy="40166"/>
            </a:xfrm>
            <a:custGeom>
              <a:avLst/>
              <a:gdLst/>
              <a:ahLst/>
              <a:cxnLst/>
              <a:rect l="l" t="t" r="r" b="b"/>
              <a:pathLst>
                <a:path w="5899" h="2260" extrusionOk="0">
                  <a:moveTo>
                    <a:pt x="3704" y="0"/>
                  </a:moveTo>
                  <a:cubicBezTo>
                    <a:pt x="3486" y="0"/>
                    <a:pt x="3259" y="25"/>
                    <a:pt x="3025" y="82"/>
                  </a:cubicBezTo>
                  <a:cubicBezTo>
                    <a:pt x="1453" y="506"/>
                    <a:pt x="1" y="2260"/>
                    <a:pt x="1" y="2260"/>
                  </a:cubicBezTo>
                  <a:lnTo>
                    <a:pt x="5899" y="838"/>
                  </a:lnTo>
                  <a:cubicBezTo>
                    <a:pt x="5899" y="838"/>
                    <a:pt x="4972" y="0"/>
                    <a:pt x="3704" y="0"/>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40"/>
            <p:cNvSpPr/>
            <p:nvPr/>
          </p:nvSpPr>
          <p:spPr>
            <a:xfrm>
              <a:off x="5292769" y="2809233"/>
              <a:ext cx="55379" cy="20225"/>
            </a:xfrm>
            <a:custGeom>
              <a:avLst/>
              <a:gdLst/>
              <a:ahLst/>
              <a:cxnLst/>
              <a:rect l="l" t="t" r="r" b="b"/>
              <a:pathLst>
                <a:path w="3116" h="1138" extrusionOk="0">
                  <a:moveTo>
                    <a:pt x="3114" y="997"/>
                  </a:moveTo>
                  <a:cubicBezTo>
                    <a:pt x="3115" y="998"/>
                    <a:pt x="3115" y="998"/>
                    <a:pt x="3115" y="998"/>
                  </a:cubicBezTo>
                  <a:cubicBezTo>
                    <a:pt x="3115" y="998"/>
                    <a:pt x="3115" y="997"/>
                    <a:pt x="3114" y="997"/>
                  </a:cubicBezTo>
                  <a:close/>
                  <a:moveTo>
                    <a:pt x="0" y="0"/>
                  </a:moveTo>
                  <a:lnTo>
                    <a:pt x="0" y="0"/>
                  </a:lnTo>
                  <a:cubicBezTo>
                    <a:pt x="1124" y="929"/>
                    <a:pt x="1941" y="1138"/>
                    <a:pt x="2456" y="1138"/>
                  </a:cubicBezTo>
                  <a:cubicBezTo>
                    <a:pt x="2877" y="1138"/>
                    <a:pt x="3096" y="997"/>
                    <a:pt x="3114" y="997"/>
                  </a:cubicBezTo>
                  <a:cubicBezTo>
                    <a:pt x="3114" y="997"/>
                    <a:pt x="3114" y="997"/>
                    <a:pt x="3114" y="997"/>
                  </a:cubicBezTo>
                  <a:lnTo>
                    <a:pt x="3114" y="997"/>
                  </a:lnTo>
                  <a:cubicBezTo>
                    <a:pt x="2086" y="212"/>
                    <a:pt x="0" y="0"/>
                    <a:pt x="0" y="0"/>
                  </a:cubicBezTo>
                  <a:close/>
                </a:path>
              </a:pathLst>
            </a:custGeom>
            <a:solidFill>
              <a:srgbClr val="E87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40"/>
            <p:cNvSpPr/>
            <p:nvPr/>
          </p:nvSpPr>
          <p:spPr>
            <a:xfrm>
              <a:off x="5292769" y="2809233"/>
              <a:ext cx="55841" cy="29804"/>
            </a:xfrm>
            <a:custGeom>
              <a:avLst/>
              <a:gdLst/>
              <a:ahLst/>
              <a:cxnLst/>
              <a:rect l="l" t="t" r="r" b="b"/>
              <a:pathLst>
                <a:path w="3142" h="1677" extrusionOk="0">
                  <a:moveTo>
                    <a:pt x="0" y="0"/>
                  </a:moveTo>
                  <a:cubicBezTo>
                    <a:pt x="0" y="0"/>
                    <a:pt x="303" y="1512"/>
                    <a:pt x="1906" y="1664"/>
                  </a:cubicBezTo>
                  <a:cubicBezTo>
                    <a:pt x="1994" y="1672"/>
                    <a:pt x="2076" y="1676"/>
                    <a:pt x="2152" y="1676"/>
                  </a:cubicBezTo>
                  <a:cubicBezTo>
                    <a:pt x="3141" y="1676"/>
                    <a:pt x="3115" y="998"/>
                    <a:pt x="3115" y="998"/>
                  </a:cubicBezTo>
                  <a:lnTo>
                    <a:pt x="0" y="0"/>
                  </a:lnTo>
                  <a:close/>
                </a:path>
              </a:pathLst>
            </a:custGeom>
            <a:solidFill>
              <a:srgbClr val="E871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40"/>
            <p:cNvSpPr/>
            <p:nvPr/>
          </p:nvSpPr>
          <p:spPr>
            <a:xfrm>
              <a:off x="5104093" y="2491706"/>
              <a:ext cx="279544" cy="179929"/>
            </a:xfrm>
            <a:custGeom>
              <a:avLst/>
              <a:gdLst/>
              <a:ahLst/>
              <a:cxnLst/>
              <a:rect l="l" t="t" r="r" b="b"/>
              <a:pathLst>
                <a:path w="15729" h="10124" extrusionOk="0">
                  <a:moveTo>
                    <a:pt x="12213" y="1"/>
                  </a:moveTo>
                  <a:cubicBezTo>
                    <a:pt x="10352" y="1"/>
                    <a:pt x="7933" y="438"/>
                    <a:pt x="5415" y="2079"/>
                  </a:cubicBezTo>
                  <a:cubicBezTo>
                    <a:pt x="1" y="5557"/>
                    <a:pt x="2753" y="10124"/>
                    <a:pt x="2753" y="10124"/>
                  </a:cubicBezTo>
                  <a:cubicBezTo>
                    <a:pt x="2753" y="10124"/>
                    <a:pt x="2755" y="10124"/>
                    <a:pt x="2759" y="10124"/>
                  </a:cubicBezTo>
                  <a:cubicBezTo>
                    <a:pt x="3045" y="10124"/>
                    <a:pt x="14593" y="10065"/>
                    <a:pt x="15728" y="566"/>
                  </a:cubicBezTo>
                  <a:cubicBezTo>
                    <a:pt x="15728" y="566"/>
                    <a:pt x="14331" y="1"/>
                    <a:pt x="12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40"/>
            <p:cNvSpPr/>
            <p:nvPr/>
          </p:nvSpPr>
          <p:spPr>
            <a:xfrm>
              <a:off x="5128815" y="2631844"/>
              <a:ext cx="69899" cy="98389"/>
            </a:xfrm>
            <a:custGeom>
              <a:avLst/>
              <a:gdLst/>
              <a:ahLst/>
              <a:cxnLst/>
              <a:rect l="l" t="t" r="r" b="b"/>
              <a:pathLst>
                <a:path w="3933" h="5536" extrusionOk="0">
                  <a:moveTo>
                    <a:pt x="3932" y="0"/>
                  </a:moveTo>
                  <a:lnTo>
                    <a:pt x="1" y="2118"/>
                  </a:lnTo>
                  <a:lnTo>
                    <a:pt x="1846" y="5535"/>
                  </a:lnTo>
                  <a:lnTo>
                    <a:pt x="39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40"/>
            <p:cNvSpPr/>
            <p:nvPr/>
          </p:nvSpPr>
          <p:spPr>
            <a:xfrm>
              <a:off x="5073454" y="2684113"/>
              <a:ext cx="101072" cy="105195"/>
            </a:xfrm>
            <a:custGeom>
              <a:avLst/>
              <a:gdLst/>
              <a:ahLst/>
              <a:cxnLst/>
              <a:rect l="l" t="t" r="r" b="b"/>
              <a:pathLst>
                <a:path w="5687" h="5919" extrusionOk="0">
                  <a:moveTo>
                    <a:pt x="3169" y="1"/>
                  </a:moveTo>
                  <a:cubicBezTo>
                    <a:pt x="2993" y="1"/>
                    <a:pt x="2804" y="27"/>
                    <a:pt x="2601" y="84"/>
                  </a:cubicBezTo>
                  <a:cubicBezTo>
                    <a:pt x="0" y="810"/>
                    <a:pt x="1724" y="5135"/>
                    <a:pt x="4114" y="5861"/>
                  </a:cubicBezTo>
                  <a:cubicBezTo>
                    <a:pt x="4249" y="5900"/>
                    <a:pt x="4385" y="5918"/>
                    <a:pt x="4518" y="5918"/>
                  </a:cubicBezTo>
                  <a:cubicBezTo>
                    <a:pt x="5096" y="5918"/>
                    <a:pt x="5601" y="5566"/>
                    <a:pt x="5626" y="5074"/>
                  </a:cubicBezTo>
                  <a:cubicBezTo>
                    <a:pt x="5686" y="4106"/>
                    <a:pt x="5596" y="3169"/>
                    <a:pt x="5263" y="2231"/>
                  </a:cubicBezTo>
                  <a:cubicBezTo>
                    <a:pt x="4922" y="1105"/>
                    <a:pt x="4310" y="1"/>
                    <a:pt x="3169" y="1"/>
                  </a:cubicBezTo>
                  <a:close/>
                </a:path>
              </a:pathLst>
            </a:custGeom>
            <a:solidFill>
              <a:srgbClr val="FDB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40"/>
            <p:cNvSpPr/>
            <p:nvPr/>
          </p:nvSpPr>
          <p:spPr>
            <a:xfrm>
              <a:off x="5121831" y="2714416"/>
              <a:ext cx="32275" cy="39455"/>
            </a:xfrm>
            <a:custGeom>
              <a:avLst/>
              <a:gdLst/>
              <a:ahLst/>
              <a:cxnLst/>
              <a:rect l="l" t="t" r="r" b="b"/>
              <a:pathLst>
                <a:path w="1816" h="2220" extrusionOk="0">
                  <a:moveTo>
                    <a:pt x="62" y="0"/>
                  </a:moveTo>
                  <a:cubicBezTo>
                    <a:pt x="33" y="0"/>
                    <a:pt x="0" y="28"/>
                    <a:pt x="0" y="73"/>
                  </a:cubicBezTo>
                  <a:cubicBezTo>
                    <a:pt x="0" y="103"/>
                    <a:pt x="31" y="133"/>
                    <a:pt x="61" y="163"/>
                  </a:cubicBezTo>
                  <a:cubicBezTo>
                    <a:pt x="121" y="163"/>
                    <a:pt x="1452" y="436"/>
                    <a:pt x="1664" y="2159"/>
                  </a:cubicBezTo>
                  <a:cubicBezTo>
                    <a:pt x="1664" y="2190"/>
                    <a:pt x="1694" y="2220"/>
                    <a:pt x="1755" y="2220"/>
                  </a:cubicBezTo>
                  <a:cubicBezTo>
                    <a:pt x="1785" y="2220"/>
                    <a:pt x="1815" y="2159"/>
                    <a:pt x="1815" y="2129"/>
                  </a:cubicBezTo>
                  <a:cubicBezTo>
                    <a:pt x="1573" y="315"/>
                    <a:pt x="121" y="12"/>
                    <a:pt x="91" y="12"/>
                  </a:cubicBezTo>
                  <a:cubicBezTo>
                    <a:pt x="83" y="4"/>
                    <a:pt x="73" y="0"/>
                    <a:pt x="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40"/>
            <p:cNvSpPr/>
            <p:nvPr/>
          </p:nvSpPr>
          <p:spPr>
            <a:xfrm>
              <a:off x="7332684" y="4441168"/>
              <a:ext cx="513874" cy="597725"/>
            </a:xfrm>
            <a:custGeom>
              <a:avLst/>
              <a:gdLst/>
              <a:ahLst/>
              <a:cxnLst/>
              <a:rect l="l" t="t" r="r" b="b"/>
              <a:pathLst>
                <a:path w="28914" h="33632" extrusionOk="0">
                  <a:moveTo>
                    <a:pt x="14699" y="0"/>
                  </a:moveTo>
                  <a:lnTo>
                    <a:pt x="2571" y="2208"/>
                  </a:lnTo>
                  <a:cubicBezTo>
                    <a:pt x="2934" y="2783"/>
                    <a:pt x="3266" y="3750"/>
                    <a:pt x="3539" y="4658"/>
                  </a:cubicBezTo>
                  <a:cubicBezTo>
                    <a:pt x="3962" y="6110"/>
                    <a:pt x="4144" y="7652"/>
                    <a:pt x="4083" y="9164"/>
                  </a:cubicBezTo>
                  <a:lnTo>
                    <a:pt x="3176" y="30728"/>
                  </a:lnTo>
                  <a:cubicBezTo>
                    <a:pt x="0" y="30728"/>
                    <a:pt x="272" y="33632"/>
                    <a:pt x="272" y="33632"/>
                  </a:cubicBezTo>
                  <a:lnTo>
                    <a:pt x="27341" y="33632"/>
                  </a:lnTo>
                  <a:cubicBezTo>
                    <a:pt x="28914" y="18147"/>
                    <a:pt x="21383" y="12310"/>
                    <a:pt x="17512" y="8559"/>
                  </a:cubicBezTo>
                  <a:cubicBezTo>
                    <a:pt x="13640" y="4839"/>
                    <a:pt x="14699" y="0"/>
                    <a:pt x="14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40"/>
            <p:cNvSpPr/>
            <p:nvPr/>
          </p:nvSpPr>
          <p:spPr>
            <a:xfrm rot="-9430309">
              <a:off x="7823689" y="4846006"/>
              <a:ext cx="267167" cy="192791"/>
            </a:xfrm>
            <a:custGeom>
              <a:avLst/>
              <a:gdLst/>
              <a:ahLst/>
              <a:cxnLst/>
              <a:rect l="l" t="t" r="r" b="b"/>
              <a:pathLst>
                <a:path w="15033" h="10848" extrusionOk="0">
                  <a:moveTo>
                    <a:pt x="13248" y="1"/>
                  </a:moveTo>
                  <a:cubicBezTo>
                    <a:pt x="12316" y="6095"/>
                    <a:pt x="9466" y="7544"/>
                    <a:pt x="6801" y="7544"/>
                  </a:cubicBezTo>
                  <a:cubicBezTo>
                    <a:pt x="5313" y="7544"/>
                    <a:pt x="3882" y="7092"/>
                    <a:pt x="2874" y="6745"/>
                  </a:cubicBezTo>
                  <a:cubicBezTo>
                    <a:pt x="2646" y="6673"/>
                    <a:pt x="2377" y="6622"/>
                    <a:pt x="2098" y="6622"/>
                  </a:cubicBezTo>
                  <a:cubicBezTo>
                    <a:pt x="1452" y="6622"/>
                    <a:pt x="753" y="6895"/>
                    <a:pt x="394" y="7804"/>
                  </a:cubicBezTo>
                  <a:cubicBezTo>
                    <a:pt x="1" y="8832"/>
                    <a:pt x="817" y="9951"/>
                    <a:pt x="1997" y="10284"/>
                  </a:cubicBezTo>
                  <a:cubicBezTo>
                    <a:pt x="3446" y="10674"/>
                    <a:pt x="4734" y="10847"/>
                    <a:pt x="5878" y="10847"/>
                  </a:cubicBezTo>
                  <a:cubicBezTo>
                    <a:pt x="14937" y="10847"/>
                    <a:pt x="15032" y="1"/>
                    <a:pt x="150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40"/>
            <p:cNvSpPr/>
            <p:nvPr/>
          </p:nvSpPr>
          <p:spPr>
            <a:xfrm>
              <a:off x="7410617" y="4726527"/>
              <a:ext cx="347790" cy="313987"/>
            </a:xfrm>
            <a:custGeom>
              <a:avLst/>
              <a:gdLst/>
              <a:ahLst/>
              <a:cxnLst/>
              <a:rect l="l" t="t" r="r" b="b"/>
              <a:pathLst>
                <a:path w="19569" h="17667" extrusionOk="0">
                  <a:moveTo>
                    <a:pt x="10741" y="0"/>
                  </a:moveTo>
                  <a:cubicBezTo>
                    <a:pt x="9807" y="0"/>
                    <a:pt x="8807" y="192"/>
                    <a:pt x="7743" y="639"/>
                  </a:cubicBezTo>
                  <a:cubicBezTo>
                    <a:pt x="242" y="3784"/>
                    <a:pt x="3630" y="13493"/>
                    <a:pt x="4084" y="14703"/>
                  </a:cubicBezTo>
                  <a:cubicBezTo>
                    <a:pt x="3025" y="14733"/>
                    <a:pt x="2239" y="15035"/>
                    <a:pt x="1724" y="15610"/>
                  </a:cubicBezTo>
                  <a:cubicBezTo>
                    <a:pt x="999" y="16427"/>
                    <a:pt x="1089" y="17546"/>
                    <a:pt x="1089" y="17576"/>
                  </a:cubicBezTo>
                  <a:cubicBezTo>
                    <a:pt x="1120" y="17636"/>
                    <a:pt x="1150" y="17667"/>
                    <a:pt x="1180" y="17667"/>
                  </a:cubicBezTo>
                  <a:lnTo>
                    <a:pt x="1210" y="17667"/>
                  </a:lnTo>
                  <a:cubicBezTo>
                    <a:pt x="1241" y="17667"/>
                    <a:pt x="1271" y="17606"/>
                    <a:pt x="1271" y="17546"/>
                  </a:cubicBezTo>
                  <a:cubicBezTo>
                    <a:pt x="1271" y="17546"/>
                    <a:pt x="1180" y="16487"/>
                    <a:pt x="1876" y="15731"/>
                  </a:cubicBezTo>
                  <a:cubicBezTo>
                    <a:pt x="2360" y="15156"/>
                    <a:pt x="3146" y="14884"/>
                    <a:pt x="4204" y="14884"/>
                  </a:cubicBezTo>
                  <a:cubicBezTo>
                    <a:pt x="4235" y="14884"/>
                    <a:pt x="4265" y="14854"/>
                    <a:pt x="4295" y="14854"/>
                  </a:cubicBezTo>
                  <a:cubicBezTo>
                    <a:pt x="4295" y="14824"/>
                    <a:pt x="4295" y="14793"/>
                    <a:pt x="4295" y="14763"/>
                  </a:cubicBezTo>
                  <a:cubicBezTo>
                    <a:pt x="4235" y="14642"/>
                    <a:pt x="1" y="4087"/>
                    <a:pt x="7834" y="790"/>
                  </a:cubicBezTo>
                  <a:cubicBezTo>
                    <a:pt x="8860" y="361"/>
                    <a:pt x="9827" y="177"/>
                    <a:pt x="10731" y="177"/>
                  </a:cubicBezTo>
                  <a:cubicBezTo>
                    <a:pt x="16196" y="177"/>
                    <a:pt x="19361" y="6913"/>
                    <a:pt x="19387" y="6990"/>
                  </a:cubicBezTo>
                  <a:cubicBezTo>
                    <a:pt x="19417" y="7051"/>
                    <a:pt x="19478" y="7051"/>
                    <a:pt x="19508" y="7051"/>
                  </a:cubicBezTo>
                  <a:cubicBezTo>
                    <a:pt x="19569" y="7021"/>
                    <a:pt x="19569" y="6960"/>
                    <a:pt x="19569" y="6930"/>
                  </a:cubicBezTo>
                  <a:cubicBezTo>
                    <a:pt x="19517" y="6826"/>
                    <a:pt x="16315" y="0"/>
                    <a:pt x="1074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40"/>
            <p:cNvSpPr/>
            <p:nvPr/>
          </p:nvSpPr>
          <p:spPr>
            <a:xfrm>
              <a:off x="7340735" y="4289887"/>
              <a:ext cx="273625" cy="242026"/>
            </a:xfrm>
            <a:custGeom>
              <a:avLst/>
              <a:gdLst/>
              <a:ahLst/>
              <a:cxnLst/>
              <a:rect l="l" t="t" r="r" b="b"/>
              <a:pathLst>
                <a:path w="15396" h="13618" extrusionOk="0">
                  <a:moveTo>
                    <a:pt x="7679" y="0"/>
                  </a:moveTo>
                  <a:cubicBezTo>
                    <a:pt x="6250" y="0"/>
                    <a:pt x="4806" y="447"/>
                    <a:pt x="3570" y="1375"/>
                  </a:cubicBezTo>
                  <a:cubicBezTo>
                    <a:pt x="575" y="3643"/>
                    <a:pt x="1" y="7907"/>
                    <a:pt x="2269" y="10932"/>
                  </a:cubicBezTo>
                  <a:cubicBezTo>
                    <a:pt x="3604" y="12694"/>
                    <a:pt x="5630" y="13618"/>
                    <a:pt x="7682" y="13618"/>
                  </a:cubicBezTo>
                  <a:cubicBezTo>
                    <a:pt x="9116" y="13618"/>
                    <a:pt x="10564" y="13166"/>
                    <a:pt x="11796" y="12232"/>
                  </a:cubicBezTo>
                  <a:cubicBezTo>
                    <a:pt x="14790" y="9964"/>
                    <a:pt x="15395" y="5699"/>
                    <a:pt x="13127" y="2705"/>
                  </a:cubicBezTo>
                  <a:cubicBezTo>
                    <a:pt x="11786" y="935"/>
                    <a:pt x="9747" y="0"/>
                    <a:pt x="76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40"/>
            <p:cNvSpPr/>
            <p:nvPr/>
          </p:nvSpPr>
          <p:spPr>
            <a:xfrm>
              <a:off x="7302044" y="4355166"/>
              <a:ext cx="76333" cy="125261"/>
            </a:xfrm>
            <a:custGeom>
              <a:avLst/>
              <a:gdLst/>
              <a:ahLst/>
              <a:cxnLst/>
              <a:rect l="l" t="t" r="r" b="b"/>
              <a:pathLst>
                <a:path w="4295" h="7048" extrusionOk="0">
                  <a:moveTo>
                    <a:pt x="2299" y="0"/>
                  </a:moveTo>
                  <a:cubicBezTo>
                    <a:pt x="2299" y="0"/>
                    <a:pt x="0" y="4265"/>
                    <a:pt x="4295" y="7047"/>
                  </a:cubicBezTo>
                  <a:lnTo>
                    <a:pt x="3720" y="212"/>
                  </a:lnTo>
                  <a:lnTo>
                    <a:pt x="22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40"/>
            <p:cNvSpPr/>
            <p:nvPr/>
          </p:nvSpPr>
          <p:spPr>
            <a:xfrm>
              <a:off x="7328525" y="4353407"/>
              <a:ext cx="27814" cy="24348"/>
            </a:xfrm>
            <a:custGeom>
              <a:avLst/>
              <a:gdLst/>
              <a:ahLst/>
              <a:cxnLst/>
              <a:rect l="l" t="t" r="r" b="b"/>
              <a:pathLst>
                <a:path w="1565" h="1370" extrusionOk="0">
                  <a:moveTo>
                    <a:pt x="459" y="1"/>
                  </a:moveTo>
                  <a:cubicBezTo>
                    <a:pt x="194" y="1"/>
                    <a:pt x="0" y="274"/>
                    <a:pt x="83" y="523"/>
                  </a:cubicBezTo>
                  <a:lnTo>
                    <a:pt x="355" y="1369"/>
                  </a:lnTo>
                  <a:lnTo>
                    <a:pt x="1565" y="220"/>
                  </a:lnTo>
                  <a:lnTo>
                    <a:pt x="537" y="8"/>
                  </a:lnTo>
                  <a:cubicBezTo>
                    <a:pt x="510" y="3"/>
                    <a:pt x="484" y="1"/>
                    <a:pt x="459" y="1"/>
                  </a:cubicBezTo>
                  <a:close/>
                </a:path>
              </a:pathLst>
            </a:custGeom>
            <a:solidFill>
              <a:srgbClr val="0E2A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40"/>
            <p:cNvSpPr/>
            <p:nvPr/>
          </p:nvSpPr>
          <p:spPr>
            <a:xfrm>
              <a:off x="7398247" y="4342761"/>
              <a:ext cx="22056" cy="21558"/>
            </a:xfrm>
            <a:custGeom>
              <a:avLst/>
              <a:gdLst/>
              <a:ahLst/>
              <a:cxnLst/>
              <a:rect l="l" t="t" r="r" b="b"/>
              <a:pathLst>
                <a:path w="1241" h="1213" extrusionOk="0">
                  <a:moveTo>
                    <a:pt x="656" y="0"/>
                  </a:moveTo>
                  <a:cubicBezTo>
                    <a:pt x="639" y="0"/>
                    <a:pt x="623" y="1"/>
                    <a:pt x="606" y="2"/>
                  </a:cubicBezTo>
                  <a:cubicBezTo>
                    <a:pt x="273" y="2"/>
                    <a:pt x="1" y="275"/>
                    <a:pt x="1" y="607"/>
                  </a:cubicBezTo>
                  <a:cubicBezTo>
                    <a:pt x="1" y="940"/>
                    <a:pt x="273" y="1212"/>
                    <a:pt x="606" y="1212"/>
                  </a:cubicBezTo>
                  <a:cubicBezTo>
                    <a:pt x="969" y="1212"/>
                    <a:pt x="1241" y="940"/>
                    <a:pt x="1241" y="607"/>
                  </a:cubicBezTo>
                  <a:cubicBezTo>
                    <a:pt x="1241" y="290"/>
                    <a:pt x="993" y="0"/>
                    <a:pt x="656" y="0"/>
                  </a:cubicBezTo>
                  <a:close/>
                </a:path>
              </a:pathLst>
            </a:custGeom>
            <a:solidFill>
              <a:srgbClr val="0E2A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40"/>
            <p:cNvSpPr/>
            <p:nvPr/>
          </p:nvSpPr>
          <p:spPr>
            <a:xfrm>
              <a:off x="7485333" y="4229247"/>
              <a:ext cx="75800" cy="105498"/>
            </a:xfrm>
            <a:custGeom>
              <a:avLst/>
              <a:gdLst/>
              <a:ahLst/>
              <a:cxnLst/>
              <a:rect l="l" t="t" r="r" b="b"/>
              <a:pathLst>
                <a:path w="4265" h="5936" extrusionOk="0">
                  <a:moveTo>
                    <a:pt x="3490" y="0"/>
                  </a:moveTo>
                  <a:cubicBezTo>
                    <a:pt x="3369" y="0"/>
                    <a:pt x="3244" y="51"/>
                    <a:pt x="3146" y="159"/>
                  </a:cubicBezTo>
                  <a:lnTo>
                    <a:pt x="0" y="3667"/>
                  </a:lnTo>
                  <a:lnTo>
                    <a:pt x="4265" y="5936"/>
                  </a:lnTo>
                  <a:lnTo>
                    <a:pt x="3932" y="431"/>
                  </a:lnTo>
                  <a:cubicBezTo>
                    <a:pt x="3913" y="160"/>
                    <a:pt x="3707" y="0"/>
                    <a:pt x="34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40"/>
            <p:cNvSpPr/>
            <p:nvPr/>
          </p:nvSpPr>
          <p:spPr>
            <a:xfrm>
              <a:off x="7485333" y="4236374"/>
              <a:ext cx="51611" cy="71499"/>
            </a:xfrm>
            <a:custGeom>
              <a:avLst/>
              <a:gdLst/>
              <a:ahLst/>
              <a:cxnLst/>
              <a:rect l="l" t="t" r="r" b="b"/>
              <a:pathLst>
                <a:path w="2904" h="4023" extrusionOk="0">
                  <a:moveTo>
                    <a:pt x="2904" y="0"/>
                  </a:moveTo>
                  <a:lnTo>
                    <a:pt x="0" y="3266"/>
                  </a:lnTo>
                  <a:lnTo>
                    <a:pt x="1422" y="4023"/>
                  </a:lnTo>
                  <a:lnTo>
                    <a:pt x="2904" y="0"/>
                  </a:lnTo>
                  <a:close/>
                </a:path>
              </a:pathLst>
            </a:custGeom>
            <a:solidFill>
              <a:srgbClr val="EFA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40"/>
            <p:cNvSpPr/>
            <p:nvPr/>
          </p:nvSpPr>
          <p:spPr>
            <a:xfrm>
              <a:off x="7411701" y="4395262"/>
              <a:ext cx="82784" cy="17435"/>
            </a:xfrm>
            <a:custGeom>
              <a:avLst/>
              <a:gdLst/>
              <a:ahLst/>
              <a:cxnLst/>
              <a:rect l="l" t="t" r="r" b="b"/>
              <a:pathLst>
                <a:path w="4658" h="981" extrusionOk="0">
                  <a:moveTo>
                    <a:pt x="92" y="1"/>
                  </a:moveTo>
                  <a:cubicBezTo>
                    <a:pt x="63" y="1"/>
                    <a:pt x="30" y="29"/>
                    <a:pt x="30" y="73"/>
                  </a:cubicBezTo>
                  <a:cubicBezTo>
                    <a:pt x="0" y="133"/>
                    <a:pt x="60" y="164"/>
                    <a:pt x="91" y="164"/>
                  </a:cubicBezTo>
                  <a:lnTo>
                    <a:pt x="4537" y="980"/>
                  </a:lnTo>
                  <a:cubicBezTo>
                    <a:pt x="4597" y="980"/>
                    <a:pt x="4627" y="950"/>
                    <a:pt x="4627" y="890"/>
                  </a:cubicBezTo>
                  <a:cubicBezTo>
                    <a:pt x="4658" y="859"/>
                    <a:pt x="4627" y="799"/>
                    <a:pt x="4567" y="799"/>
                  </a:cubicBezTo>
                  <a:lnTo>
                    <a:pt x="121" y="12"/>
                  </a:lnTo>
                  <a:cubicBezTo>
                    <a:pt x="113" y="4"/>
                    <a:pt x="103" y="1"/>
                    <a:pt x="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40"/>
            <p:cNvSpPr/>
            <p:nvPr/>
          </p:nvSpPr>
          <p:spPr>
            <a:xfrm>
              <a:off x="7407933" y="4410315"/>
              <a:ext cx="76333" cy="33554"/>
            </a:xfrm>
            <a:custGeom>
              <a:avLst/>
              <a:gdLst/>
              <a:ahLst/>
              <a:cxnLst/>
              <a:rect l="l" t="t" r="r" b="b"/>
              <a:pathLst>
                <a:path w="4295" h="1888" extrusionOk="0">
                  <a:moveTo>
                    <a:pt x="92" y="0"/>
                  </a:moveTo>
                  <a:cubicBezTo>
                    <a:pt x="61" y="0"/>
                    <a:pt x="22" y="28"/>
                    <a:pt x="0" y="73"/>
                  </a:cubicBezTo>
                  <a:cubicBezTo>
                    <a:pt x="0" y="103"/>
                    <a:pt x="0" y="163"/>
                    <a:pt x="61" y="163"/>
                  </a:cubicBezTo>
                  <a:lnTo>
                    <a:pt x="4174" y="1887"/>
                  </a:lnTo>
                  <a:lnTo>
                    <a:pt x="4204" y="1887"/>
                  </a:lnTo>
                  <a:cubicBezTo>
                    <a:pt x="4235" y="1887"/>
                    <a:pt x="4265" y="1887"/>
                    <a:pt x="4295" y="1857"/>
                  </a:cubicBezTo>
                  <a:cubicBezTo>
                    <a:pt x="4295" y="1797"/>
                    <a:pt x="4295" y="1736"/>
                    <a:pt x="4235" y="1736"/>
                  </a:cubicBezTo>
                  <a:lnTo>
                    <a:pt x="121" y="12"/>
                  </a:lnTo>
                  <a:cubicBezTo>
                    <a:pt x="113" y="4"/>
                    <a:pt x="103"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40"/>
            <p:cNvSpPr/>
            <p:nvPr/>
          </p:nvSpPr>
          <p:spPr>
            <a:xfrm>
              <a:off x="7400398" y="4426826"/>
              <a:ext cx="62915" cy="48750"/>
            </a:xfrm>
            <a:custGeom>
              <a:avLst/>
              <a:gdLst/>
              <a:ahLst/>
              <a:cxnLst/>
              <a:rect l="l" t="t" r="r" b="b"/>
              <a:pathLst>
                <a:path w="3540" h="2743" extrusionOk="0">
                  <a:moveTo>
                    <a:pt x="103" y="1"/>
                  </a:moveTo>
                  <a:cubicBezTo>
                    <a:pt x="77" y="1"/>
                    <a:pt x="49" y="16"/>
                    <a:pt x="31" y="51"/>
                  </a:cubicBezTo>
                  <a:cubicBezTo>
                    <a:pt x="1" y="81"/>
                    <a:pt x="1" y="142"/>
                    <a:pt x="31" y="172"/>
                  </a:cubicBezTo>
                  <a:lnTo>
                    <a:pt x="3388" y="2713"/>
                  </a:lnTo>
                  <a:cubicBezTo>
                    <a:pt x="3388" y="2743"/>
                    <a:pt x="3418" y="2743"/>
                    <a:pt x="3449" y="2743"/>
                  </a:cubicBezTo>
                  <a:cubicBezTo>
                    <a:pt x="3449" y="2743"/>
                    <a:pt x="3479" y="2743"/>
                    <a:pt x="3509" y="2713"/>
                  </a:cubicBezTo>
                  <a:cubicBezTo>
                    <a:pt x="3539" y="2652"/>
                    <a:pt x="3539" y="2592"/>
                    <a:pt x="3479" y="2592"/>
                  </a:cubicBezTo>
                  <a:lnTo>
                    <a:pt x="152" y="21"/>
                  </a:lnTo>
                  <a:cubicBezTo>
                    <a:pt x="140" y="8"/>
                    <a:pt x="122" y="1"/>
                    <a:pt x="1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7" name="Google Shape;857;p40"/>
            <p:cNvGrpSpPr/>
            <p:nvPr/>
          </p:nvGrpSpPr>
          <p:grpSpPr>
            <a:xfrm rot="1967215">
              <a:off x="5246842" y="2682044"/>
              <a:ext cx="86200" cy="63019"/>
              <a:chOff x="2659716" y="2883799"/>
              <a:chExt cx="199141" cy="136442"/>
            </a:xfrm>
          </p:grpSpPr>
          <p:sp>
            <p:nvSpPr>
              <p:cNvPr id="858" name="Google Shape;858;p40"/>
              <p:cNvSpPr/>
              <p:nvPr/>
            </p:nvSpPr>
            <p:spPr>
              <a:xfrm>
                <a:off x="2659716" y="2893028"/>
                <a:ext cx="199141" cy="118604"/>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40"/>
              <p:cNvSpPr/>
              <p:nvPr/>
            </p:nvSpPr>
            <p:spPr>
              <a:xfrm>
                <a:off x="2686425" y="2883799"/>
                <a:ext cx="135777" cy="136442"/>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0" name="Google Shape;860;p40"/>
            <p:cNvGrpSpPr/>
            <p:nvPr/>
          </p:nvGrpSpPr>
          <p:grpSpPr>
            <a:xfrm rot="2033874">
              <a:off x="5364361" y="2685651"/>
              <a:ext cx="84622" cy="76738"/>
              <a:chOff x="2670033" y="2838481"/>
              <a:chExt cx="245934" cy="192965"/>
            </a:xfrm>
          </p:grpSpPr>
          <p:sp>
            <p:nvSpPr>
              <p:cNvPr id="861" name="Google Shape;861;p40"/>
              <p:cNvSpPr/>
              <p:nvPr/>
            </p:nvSpPr>
            <p:spPr>
              <a:xfrm rot="-1808353">
                <a:off x="2695747" y="2873475"/>
                <a:ext cx="194506" cy="122978"/>
              </a:xfrm>
              <a:custGeom>
                <a:avLst/>
                <a:gdLst/>
                <a:ahLst/>
                <a:cxnLst/>
                <a:rect l="l" t="t" r="r" b="b"/>
                <a:pathLst>
                  <a:path w="13162" h="7839" extrusionOk="0">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40"/>
              <p:cNvSpPr/>
              <p:nvPr/>
            </p:nvSpPr>
            <p:spPr>
              <a:xfrm rot="-1808353">
                <a:off x="2722285" y="2866414"/>
                <a:ext cx="132616" cy="141474"/>
              </a:xfrm>
              <a:custGeom>
                <a:avLst/>
                <a:gdLst/>
                <a:ahLst/>
                <a:cxnLst/>
                <a:rect l="l" t="t" r="r" b="b"/>
                <a:pathLst>
                  <a:path w="8974" h="9018" extrusionOk="0">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63" name="Google Shape;863;p40">
            <a:hlinkClick r:id="rId2" action="ppaction://hlinksldjump"/>
          </p:cNvPr>
          <p:cNvSpPr/>
          <p:nvPr/>
        </p:nvSpPr>
        <p:spPr>
          <a:xfrm rot="5400000">
            <a:off x="7392625" y="2482400"/>
            <a:ext cx="24420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40">
            <a:hlinkClick r:id="rId3" action="ppaction://hlinksldjump"/>
          </p:cNvPr>
          <p:cNvSpPr/>
          <p:nvPr/>
        </p:nvSpPr>
        <p:spPr>
          <a:xfrm rot="5400000">
            <a:off x="7971777" y="1899711"/>
            <a:ext cx="12837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40">
            <a:hlinkClick r:id="rId2" action="ppaction://hlinksldjump"/>
          </p:cNvPr>
          <p:cNvSpPr/>
          <p:nvPr/>
        </p:nvSpPr>
        <p:spPr>
          <a:xfrm rot="5400000">
            <a:off x="7956627" y="4353677"/>
            <a:ext cx="13140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40">
            <a:hlinkClick r:id="rId3" action="ppaction://hlinksldjump"/>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2</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867" name="Google Shape;867;p40">
            <a:hlinkClick r:id="rId2" action="ppaction://hlinksldjump"/>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3</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868" name="Google Shape;868;p40">
            <a:hlinkClick r:id="rId2" action="ppaction://hlinksldjump"/>
          </p:cNvPr>
          <p:cNvSpPr txBox="1"/>
          <p:nvPr/>
        </p:nvSpPr>
        <p:spPr>
          <a:xfrm>
            <a:off x="8264833" y="4257591"/>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4</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869" name="Google Shape;869;p40">
            <a:hlinkClick r:id="rId4"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40">
            <a:hlinkClick r:id="rId5" action="ppaction://hlinksldjump"/>
          </p:cNvPr>
          <p:cNvSpPr/>
          <p:nvPr/>
        </p:nvSpPr>
        <p:spPr>
          <a:xfrm rot="5400000">
            <a:off x="8026975" y="670125"/>
            <a:ext cx="11733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40">
            <a:hlinkClick r:id="rId5"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1</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grpSp>
        <p:nvGrpSpPr>
          <p:cNvPr id="872" name="Google Shape;872;p40"/>
          <p:cNvGrpSpPr/>
          <p:nvPr/>
        </p:nvGrpSpPr>
        <p:grpSpPr>
          <a:xfrm>
            <a:off x="6935171" y="696541"/>
            <a:ext cx="195284" cy="195284"/>
            <a:chOff x="5660400" y="238125"/>
            <a:chExt cx="481825" cy="481825"/>
          </a:xfrm>
        </p:grpSpPr>
        <p:sp>
          <p:nvSpPr>
            <p:cNvPr id="873" name="Google Shape;873;p40"/>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4" name="Google Shape;874;p40"/>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75" name="Google Shape;875;p40">
            <a:hlinkClick r:id="rId6"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40">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40">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Google Shape;783;p40"/>
          <p:cNvSpPr txBox="1">
            <a:spLocks noGrp="1"/>
          </p:cNvSpPr>
          <p:nvPr/>
        </p:nvSpPr>
        <p:spPr>
          <a:xfrm>
            <a:off x="886460" y="3106420"/>
            <a:ext cx="1153160" cy="30289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Ubuntu" panose="020B0504030602030204"/>
              <a:buNone/>
              <a:defRPr sz="1800" b="1" i="0" u="none" strike="noStrike" cap="none">
                <a:solidFill>
                  <a:schemeClr val="accent2"/>
                </a:solidFill>
                <a:latin typeface="Ubuntu" panose="020B0504030602030204"/>
                <a:ea typeface="Ubuntu" panose="020B0504030602030204"/>
                <a:cs typeface="Ubuntu" panose="020B0504030602030204"/>
                <a:sym typeface="Ubuntu" panose="020B0504030602030204"/>
              </a:defRPr>
            </a:lvl1pPr>
            <a:lvl2pPr marL="914400" marR="0" lvl="1"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2"/>
                </a:solidFill>
                <a:latin typeface="Ubuntu" panose="020B0504030602030204"/>
                <a:ea typeface="Ubuntu" panose="020B0504030602030204"/>
                <a:cs typeface="Ubuntu" panose="020B0504030602030204"/>
                <a:sym typeface="Ubuntu" panose="020B0504030602030204"/>
              </a:defRPr>
            </a:lvl2pPr>
            <a:lvl3pPr marL="1371600" marR="0" lvl="2"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2"/>
                </a:solidFill>
                <a:latin typeface="Ubuntu" panose="020B0504030602030204"/>
                <a:ea typeface="Ubuntu" panose="020B0504030602030204"/>
                <a:cs typeface="Ubuntu" panose="020B0504030602030204"/>
                <a:sym typeface="Ubuntu" panose="020B0504030602030204"/>
              </a:defRPr>
            </a:lvl3pPr>
            <a:lvl4pPr marL="1828800" marR="0" lvl="3"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2"/>
                </a:solidFill>
                <a:latin typeface="Ubuntu" panose="020B0504030602030204"/>
                <a:ea typeface="Ubuntu" panose="020B0504030602030204"/>
                <a:cs typeface="Ubuntu" panose="020B0504030602030204"/>
                <a:sym typeface="Ubuntu" panose="020B0504030602030204"/>
              </a:defRPr>
            </a:lvl4pPr>
            <a:lvl5pPr marL="2286000" marR="0" lvl="4"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2"/>
                </a:solidFill>
                <a:latin typeface="Ubuntu" panose="020B0504030602030204"/>
                <a:ea typeface="Ubuntu" panose="020B0504030602030204"/>
                <a:cs typeface="Ubuntu" panose="020B0504030602030204"/>
                <a:sym typeface="Ubuntu" panose="020B0504030602030204"/>
              </a:defRPr>
            </a:lvl5pPr>
            <a:lvl6pPr marL="2743200" marR="0" lvl="5"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2"/>
                </a:solidFill>
                <a:latin typeface="Ubuntu" panose="020B0504030602030204"/>
                <a:ea typeface="Ubuntu" panose="020B0504030602030204"/>
                <a:cs typeface="Ubuntu" panose="020B0504030602030204"/>
                <a:sym typeface="Ubuntu" panose="020B0504030602030204"/>
              </a:defRPr>
            </a:lvl6pPr>
            <a:lvl7pPr marL="3200400" marR="0" lvl="6"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2"/>
                </a:solidFill>
                <a:latin typeface="Ubuntu" panose="020B0504030602030204"/>
                <a:ea typeface="Ubuntu" panose="020B0504030602030204"/>
                <a:cs typeface="Ubuntu" panose="020B0504030602030204"/>
                <a:sym typeface="Ubuntu" panose="020B0504030602030204"/>
              </a:defRPr>
            </a:lvl7pPr>
            <a:lvl8pPr marL="3657600" marR="0" lvl="7"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2"/>
                </a:solidFill>
                <a:latin typeface="Ubuntu" panose="020B0504030602030204"/>
                <a:ea typeface="Ubuntu" panose="020B0504030602030204"/>
                <a:cs typeface="Ubuntu" panose="020B0504030602030204"/>
                <a:sym typeface="Ubuntu" panose="020B0504030602030204"/>
              </a:defRPr>
            </a:lvl8pPr>
            <a:lvl9pPr marL="4114800" marR="0" lvl="8"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GB">
                <a:ea typeface="宋体" panose="02010600030101010101" pitchFamily="2" charset="-122"/>
              </a:rPr>
              <a:t>黄晓轩</a:t>
            </a:r>
            <a:endParaRPr lang="zh-CN" altLang="en-GB">
              <a:ea typeface="宋体" panose="02010600030101010101" pitchFamily="2" charset="-122"/>
            </a:endParaRPr>
          </a:p>
        </p:txBody>
      </p:sp>
      <p:sp>
        <p:nvSpPr>
          <p:cNvPr id="3" name="Google Shape;782;p40"/>
          <p:cNvSpPr txBox="1">
            <a:spLocks noGrp="1"/>
          </p:cNvSpPr>
          <p:nvPr/>
        </p:nvSpPr>
        <p:spPr>
          <a:xfrm>
            <a:off x="886638" y="3405398"/>
            <a:ext cx="3031500" cy="8436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Ubuntu" panose="020B0504030602030204"/>
              <a:buNone/>
              <a:defRPr sz="1700" b="0" i="0" u="none" strike="noStrike" cap="none">
                <a:solidFill>
                  <a:schemeClr val="dk1"/>
                </a:solidFill>
                <a:latin typeface="Ubuntu" panose="020B0504030602030204"/>
                <a:ea typeface="Ubuntu" panose="020B0504030602030204"/>
                <a:cs typeface="Ubuntu" panose="020B0504030602030204"/>
                <a:sym typeface="Ubuntu" panose="020B0504030602030204"/>
              </a:defRPr>
            </a:lvl1pPr>
            <a:lvl2pPr marL="914400" marR="0" lvl="1" indent="-317500" algn="l" rtl="0">
              <a:lnSpc>
                <a:spcPct val="100000"/>
              </a:lnSpc>
              <a:spcBef>
                <a:spcPts val="0"/>
              </a:spcBef>
              <a:spcAft>
                <a:spcPts val="0"/>
              </a:spcAft>
              <a:buClr>
                <a:schemeClr val="dk1"/>
              </a:buClr>
              <a:buSzPts val="1400"/>
              <a:buFont typeface="Ubuntu" panose="020B0504030602030204"/>
              <a:buNone/>
              <a:defRPr sz="1700" b="0" i="0" u="none" strike="noStrike" cap="none">
                <a:solidFill>
                  <a:schemeClr val="dk1"/>
                </a:solidFill>
                <a:latin typeface="Ubuntu" panose="020B0504030602030204"/>
                <a:ea typeface="Ubuntu" panose="020B0504030602030204"/>
                <a:cs typeface="Ubuntu" panose="020B0504030602030204"/>
                <a:sym typeface="Ubuntu" panose="020B0504030602030204"/>
              </a:defRPr>
            </a:lvl2pPr>
            <a:lvl3pPr marL="1371600" marR="0" lvl="2" indent="-317500" algn="l" rtl="0">
              <a:lnSpc>
                <a:spcPct val="100000"/>
              </a:lnSpc>
              <a:spcBef>
                <a:spcPts val="0"/>
              </a:spcBef>
              <a:spcAft>
                <a:spcPts val="0"/>
              </a:spcAft>
              <a:buClr>
                <a:schemeClr val="dk1"/>
              </a:buClr>
              <a:buSzPts val="1400"/>
              <a:buFont typeface="Ubuntu" panose="020B0504030602030204"/>
              <a:buNone/>
              <a:defRPr sz="1700" b="0" i="0" u="none" strike="noStrike" cap="none">
                <a:solidFill>
                  <a:schemeClr val="dk1"/>
                </a:solidFill>
                <a:latin typeface="Ubuntu" panose="020B0504030602030204"/>
                <a:ea typeface="Ubuntu" panose="020B0504030602030204"/>
                <a:cs typeface="Ubuntu" panose="020B0504030602030204"/>
                <a:sym typeface="Ubuntu" panose="020B0504030602030204"/>
              </a:defRPr>
            </a:lvl3pPr>
            <a:lvl4pPr marL="1828800" marR="0" lvl="3" indent="-317500" algn="l" rtl="0">
              <a:lnSpc>
                <a:spcPct val="100000"/>
              </a:lnSpc>
              <a:spcBef>
                <a:spcPts val="0"/>
              </a:spcBef>
              <a:spcAft>
                <a:spcPts val="0"/>
              </a:spcAft>
              <a:buClr>
                <a:schemeClr val="dk1"/>
              </a:buClr>
              <a:buSzPts val="1400"/>
              <a:buFont typeface="Ubuntu" panose="020B0504030602030204"/>
              <a:buNone/>
              <a:defRPr sz="1700" b="0" i="0" u="none" strike="noStrike" cap="none">
                <a:solidFill>
                  <a:schemeClr val="dk1"/>
                </a:solidFill>
                <a:latin typeface="Ubuntu" panose="020B0504030602030204"/>
                <a:ea typeface="Ubuntu" panose="020B0504030602030204"/>
                <a:cs typeface="Ubuntu" panose="020B0504030602030204"/>
                <a:sym typeface="Ubuntu" panose="020B0504030602030204"/>
              </a:defRPr>
            </a:lvl4pPr>
            <a:lvl5pPr marL="2286000" marR="0" lvl="4" indent="-317500" algn="l" rtl="0">
              <a:lnSpc>
                <a:spcPct val="100000"/>
              </a:lnSpc>
              <a:spcBef>
                <a:spcPts val="0"/>
              </a:spcBef>
              <a:spcAft>
                <a:spcPts val="0"/>
              </a:spcAft>
              <a:buClr>
                <a:schemeClr val="dk1"/>
              </a:buClr>
              <a:buSzPts val="1400"/>
              <a:buFont typeface="Ubuntu" panose="020B0504030602030204"/>
              <a:buNone/>
              <a:defRPr sz="1700" b="0" i="0" u="none" strike="noStrike" cap="none">
                <a:solidFill>
                  <a:schemeClr val="dk1"/>
                </a:solidFill>
                <a:latin typeface="Ubuntu" panose="020B0504030602030204"/>
                <a:ea typeface="Ubuntu" panose="020B0504030602030204"/>
                <a:cs typeface="Ubuntu" panose="020B0504030602030204"/>
                <a:sym typeface="Ubuntu" panose="020B0504030602030204"/>
              </a:defRPr>
            </a:lvl5pPr>
            <a:lvl6pPr marL="2743200" marR="0" lvl="5" indent="-317500" algn="l" rtl="0">
              <a:lnSpc>
                <a:spcPct val="100000"/>
              </a:lnSpc>
              <a:spcBef>
                <a:spcPts val="0"/>
              </a:spcBef>
              <a:spcAft>
                <a:spcPts val="0"/>
              </a:spcAft>
              <a:buClr>
                <a:schemeClr val="dk1"/>
              </a:buClr>
              <a:buSzPts val="1400"/>
              <a:buFont typeface="Ubuntu" panose="020B0504030602030204"/>
              <a:buNone/>
              <a:defRPr sz="1700" b="0" i="0" u="none" strike="noStrike" cap="none">
                <a:solidFill>
                  <a:schemeClr val="dk1"/>
                </a:solidFill>
                <a:latin typeface="Ubuntu" panose="020B0504030602030204"/>
                <a:ea typeface="Ubuntu" panose="020B0504030602030204"/>
                <a:cs typeface="Ubuntu" panose="020B0504030602030204"/>
                <a:sym typeface="Ubuntu" panose="020B0504030602030204"/>
              </a:defRPr>
            </a:lvl6pPr>
            <a:lvl7pPr marL="3200400" marR="0" lvl="6" indent="-317500" algn="l" rtl="0">
              <a:lnSpc>
                <a:spcPct val="100000"/>
              </a:lnSpc>
              <a:spcBef>
                <a:spcPts val="0"/>
              </a:spcBef>
              <a:spcAft>
                <a:spcPts val="0"/>
              </a:spcAft>
              <a:buClr>
                <a:schemeClr val="dk1"/>
              </a:buClr>
              <a:buSzPts val="1400"/>
              <a:buFont typeface="Ubuntu" panose="020B0504030602030204"/>
              <a:buNone/>
              <a:defRPr sz="1700" b="0" i="0" u="none" strike="noStrike" cap="none">
                <a:solidFill>
                  <a:schemeClr val="dk1"/>
                </a:solidFill>
                <a:latin typeface="Ubuntu" panose="020B0504030602030204"/>
                <a:ea typeface="Ubuntu" panose="020B0504030602030204"/>
                <a:cs typeface="Ubuntu" panose="020B0504030602030204"/>
                <a:sym typeface="Ubuntu" panose="020B0504030602030204"/>
              </a:defRPr>
            </a:lvl7pPr>
            <a:lvl8pPr marL="3657600" marR="0" lvl="7" indent="-317500" algn="l" rtl="0">
              <a:lnSpc>
                <a:spcPct val="100000"/>
              </a:lnSpc>
              <a:spcBef>
                <a:spcPts val="0"/>
              </a:spcBef>
              <a:spcAft>
                <a:spcPts val="0"/>
              </a:spcAft>
              <a:buClr>
                <a:schemeClr val="dk1"/>
              </a:buClr>
              <a:buSzPts val="1400"/>
              <a:buFont typeface="Ubuntu" panose="020B0504030602030204"/>
              <a:buNone/>
              <a:defRPr sz="1700" b="0" i="0" u="none" strike="noStrike" cap="none">
                <a:solidFill>
                  <a:schemeClr val="dk1"/>
                </a:solidFill>
                <a:latin typeface="Ubuntu" panose="020B0504030602030204"/>
                <a:ea typeface="Ubuntu" panose="020B0504030602030204"/>
                <a:cs typeface="Ubuntu" panose="020B0504030602030204"/>
                <a:sym typeface="Ubuntu" panose="020B0504030602030204"/>
              </a:defRPr>
            </a:lvl8pPr>
            <a:lvl9pPr marL="4114800" marR="0" lvl="8" indent="-317500" algn="l" rtl="0">
              <a:lnSpc>
                <a:spcPct val="100000"/>
              </a:lnSpc>
              <a:spcBef>
                <a:spcPts val="0"/>
              </a:spcBef>
              <a:spcAft>
                <a:spcPts val="0"/>
              </a:spcAft>
              <a:buClr>
                <a:schemeClr val="dk1"/>
              </a:buClr>
              <a:buSzPts val="1400"/>
              <a:buFont typeface="Ubuntu" panose="020B0504030602030204"/>
              <a:buNone/>
              <a:defRPr sz="1700" b="0" i="0" u="none" strike="noStrike" cap="none">
                <a:solidFill>
                  <a:schemeClr val="dk1"/>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GB">
                <a:ea typeface="宋体" panose="02010600030101010101" pitchFamily="2" charset="-122"/>
              </a:rPr>
              <a:t>主要负责后端工作：云数据库开发、云函数设计，逻辑层的中后端等（包括一些页面设计）</a:t>
            </a:r>
            <a:endParaRPr lang="zh-CN" altLang="en-GB">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881"/>
        <p:cNvGrpSpPr/>
        <p:nvPr/>
      </p:nvGrpSpPr>
      <p:grpSpPr>
        <a:xfrm>
          <a:off x="0" y="0"/>
          <a:ext cx="0" cy="0"/>
          <a:chOff x="0" y="0"/>
          <a:chExt cx="0" cy="0"/>
        </a:xfrm>
      </p:grpSpPr>
      <p:sp>
        <p:nvSpPr>
          <p:cNvPr id="884" name="Google Shape;884;p41"/>
          <p:cNvSpPr txBox="1">
            <a:spLocks noGrp="1"/>
          </p:cNvSpPr>
          <p:nvPr>
            <p:ph type="title"/>
          </p:nvPr>
        </p:nvSpPr>
        <p:spPr>
          <a:xfrm>
            <a:off x="1541075" y="541333"/>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sym typeface="+mn-ea"/>
              </a:rPr>
              <a:t>Preliminary </a:t>
            </a:r>
            <a:r>
              <a:rPr lang="en-US" altLang="zh-CN">
                <a:ea typeface="宋体" panose="02010600030101010101" pitchFamily="2" charset="-122"/>
                <a:sym typeface="+mn-ea"/>
              </a:rPr>
              <a:t>P</a:t>
            </a:r>
            <a:r>
              <a:rPr lang="zh-CN" altLang="en-GB">
                <a:ea typeface="宋体" panose="02010600030101010101" pitchFamily="2" charset="-122"/>
                <a:sym typeface="+mn-ea"/>
              </a:rPr>
              <a:t>reparation</a:t>
            </a:r>
            <a:endParaRPr lang="en-GB"/>
          </a:p>
        </p:txBody>
      </p:sp>
      <p:sp>
        <p:nvSpPr>
          <p:cNvPr id="908" name="Google Shape;908;p41"/>
          <p:cNvSpPr txBox="1">
            <a:spLocks noGrp="1"/>
          </p:cNvSpPr>
          <p:nvPr>
            <p:ph type="subTitle" idx="1"/>
          </p:nvPr>
        </p:nvSpPr>
        <p:spPr>
          <a:xfrm>
            <a:off x="962025" y="1818005"/>
            <a:ext cx="2985770" cy="10299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rPr>
              <a:t>前端：</a:t>
            </a:r>
            <a:endParaRPr lang="zh-CN" altLang="en-GB">
              <a:ea typeface="宋体" panose="02010600030101010101" pitchFamily="2" charset="-122"/>
            </a:endParaRPr>
          </a:p>
          <a:p>
            <a:pPr marL="0" lvl="0" indent="0" algn="l" rtl="0">
              <a:spcBef>
                <a:spcPts val="0"/>
              </a:spcBef>
              <a:spcAft>
                <a:spcPts val="0"/>
              </a:spcAft>
              <a:buNone/>
            </a:pPr>
            <a:r>
              <a:rPr lang="zh-CN" altLang="en-GB">
                <a:ea typeface="宋体" panose="02010600030101010101" pitchFamily="2" charset="-122"/>
              </a:rPr>
              <a:t>视图层：</a:t>
            </a:r>
            <a:r>
              <a:rPr lang="en-US" altLang="zh-CN">
                <a:ea typeface="宋体" panose="02010600030101010101" pitchFamily="2" charset="-122"/>
              </a:rPr>
              <a:t>wxml</a:t>
            </a:r>
            <a:r>
              <a:rPr lang="zh-CN" altLang="en-US">
                <a:ea typeface="宋体" panose="02010600030101010101" pitchFamily="2" charset="-122"/>
              </a:rPr>
              <a:t>、</a:t>
            </a:r>
            <a:r>
              <a:rPr lang="en-US" altLang="zh-CN">
                <a:ea typeface="宋体" panose="02010600030101010101" pitchFamily="2" charset="-122"/>
              </a:rPr>
              <a:t>wxss  </a:t>
            </a:r>
            <a:r>
              <a:rPr lang="zh-CN" altLang="en-US">
                <a:ea typeface="宋体" panose="02010600030101010101" pitchFamily="2" charset="-122"/>
              </a:rPr>
              <a:t>逻辑层：</a:t>
            </a:r>
            <a:r>
              <a:rPr lang="en-US" altLang="zh-CN">
                <a:ea typeface="宋体" panose="02010600030101010101" pitchFamily="2" charset="-122"/>
              </a:rPr>
              <a:t>js</a:t>
            </a:r>
            <a:endParaRPr lang="en-US" altLang="zh-CN">
              <a:ea typeface="宋体" panose="02010600030101010101" pitchFamily="2" charset="-122"/>
            </a:endParaRPr>
          </a:p>
          <a:p>
            <a:pPr marL="0" lvl="0" indent="0" algn="l" rtl="0">
              <a:spcBef>
                <a:spcPts val="0"/>
              </a:spcBef>
              <a:spcAft>
                <a:spcPts val="0"/>
              </a:spcAft>
              <a:buNone/>
            </a:pPr>
            <a:r>
              <a:rPr lang="zh-CN" altLang="en-US">
                <a:ea typeface="宋体" panose="02010600030101010101" pitchFamily="2" charset="-122"/>
              </a:rPr>
              <a:t>后端：</a:t>
            </a:r>
            <a:endParaRPr lang="zh-CN" altLang="en-US">
              <a:ea typeface="宋体" panose="02010600030101010101" pitchFamily="2" charset="-122"/>
            </a:endParaRPr>
          </a:p>
          <a:p>
            <a:pPr marL="0" lvl="0" indent="0" algn="l" rtl="0">
              <a:spcBef>
                <a:spcPts val="0"/>
              </a:spcBef>
              <a:spcAft>
                <a:spcPts val="0"/>
              </a:spcAft>
              <a:buNone/>
            </a:pPr>
            <a:r>
              <a:rPr lang="zh-CN" altLang="en-US">
                <a:ea typeface="宋体" panose="02010600030101010101" pitchFamily="2" charset="-122"/>
              </a:rPr>
              <a:t>微信云数据库</a:t>
            </a:r>
            <a:endParaRPr lang="zh-CN" altLang="en-US">
              <a:ea typeface="宋体" panose="02010600030101010101" pitchFamily="2" charset="-122"/>
            </a:endParaRPr>
          </a:p>
        </p:txBody>
      </p:sp>
      <p:sp>
        <p:nvSpPr>
          <p:cNvPr id="909" name="Google Shape;909;p41"/>
          <p:cNvSpPr txBox="1">
            <a:spLocks noGrp="1"/>
          </p:cNvSpPr>
          <p:nvPr>
            <p:ph type="subTitle" idx="2"/>
          </p:nvPr>
        </p:nvSpPr>
        <p:spPr>
          <a:xfrm>
            <a:off x="916255" y="1286371"/>
            <a:ext cx="3031500" cy="31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altLang="en-GB">
                <a:ea typeface="宋体" panose="02010600030101010101" pitchFamily="2" charset="-122"/>
              </a:rPr>
              <a:t>开发工具：微信开发者工具</a:t>
            </a:r>
            <a:endParaRPr lang="en-US" altLang="zh-CN">
              <a:ea typeface="宋体" panose="02010600030101010101" pitchFamily="2" charset="-122"/>
            </a:endParaRPr>
          </a:p>
        </p:txBody>
      </p:sp>
      <p:sp>
        <p:nvSpPr>
          <p:cNvPr id="1027" name="Google Shape;1027;p41">
            <a:hlinkClick r:id="rId1" action="ppaction://hlinksldjump"/>
          </p:cNvPr>
          <p:cNvSpPr/>
          <p:nvPr/>
        </p:nvSpPr>
        <p:spPr>
          <a:xfrm rot="5400000">
            <a:off x="7392625" y="2482400"/>
            <a:ext cx="24420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41">
            <a:hlinkClick r:id="" action="ppaction://noaction"/>
          </p:cNvPr>
          <p:cNvSpPr/>
          <p:nvPr/>
        </p:nvSpPr>
        <p:spPr>
          <a:xfrm rot="5400000">
            <a:off x="7971777" y="1899711"/>
            <a:ext cx="12837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41">
            <a:hlinkClick r:id="rId1" action="ppaction://hlinksldjump"/>
          </p:cNvPr>
          <p:cNvSpPr/>
          <p:nvPr/>
        </p:nvSpPr>
        <p:spPr>
          <a:xfrm rot="5400000">
            <a:off x="7956627" y="4353677"/>
            <a:ext cx="13140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41">
            <a:hlinkClick r:id="rId2" action="ppaction://hlinksldjump"/>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2</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031" name="Google Shape;1031;p41">
            <a:hlinkClick r:id="rId1" action="ppaction://hlinksldjump"/>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3</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032" name="Google Shape;1032;p41">
            <a:hlinkClick r:id="rId1" action="ppaction://hlinksldjump"/>
          </p:cNvPr>
          <p:cNvSpPr txBox="1"/>
          <p:nvPr/>
        </p:nvSpPr>
        <p:spPr>
          <a:xfrm>
            <a:off x="8264833" y="42668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4</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033" name="Google Shape;1033;p41">
            <a:hlinkClick r:id="rId3"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41">
            <a:hlinkClick r:id="rId4" action="ppaction://hlinksldjump"/>
          </p:cNvPr>
          <p:cNvSpPr/>
          <p:nvPr/>
        </p:nvSpPr>
        <p:spPr>
          <a:xfrm rot="5400000">
            <a:off x="8026975" y="670125"/>
            <a:ext cx="11733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41">
            <a:hlinkClick r:id="rId4"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1</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grpSp>
        <p:nvGrpSpPr>
          <p:cNvPr id="1036" name="Google Shape;1036;p41"/>
          <p:cNvGrpSpPr/>
          <p:nvPr/>
        </p:nvGrpSpPr>
        <p:grpSpPr>
          <a:xfrm>
            <a:off x="6935171" y="696541"/>
            <a:ext cx="195284" cy="195284"/>
            <a:chOff x="5660400" y="238125"/>
            <a:chExt cx="481825" cy="481825"/>
          </a:xfrm>
        </p:grpSpPr>
        <p:sp>
          <p:nvSpPr>
            <p:cNvPr id="1037" name="Google Shape;1037;p41"/>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8" name="Google Shape;1038;p41"/>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39" name="Google Shape;1039;p41">
            <a:hlinkClick r:id="rId5"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41">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41">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Google Shape;909;p41"/>
          <p:cNvSpPr txBox="1">
            <a:spLocks noGrp="1"/>
          </p:cNvSpPr>
          <p:nvPr/>
        </p:nvSpPr>
        <p:spPr>
          <a:xfrm>
            <a:off x="962025" y="2957830"/>
            <a:ext cx="2985135" cy="31559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Ubuntu" panose="020B0504030602030204"/>
              <a:buNone/>
              <a:defRPr sz="18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1pPr>
            <a:lvl2pPr marL="914400" marR="0" lvl="1"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2pPr>
            <a:lvl3pPr marL="1371600" marR="0" lvl="2"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3pPr>
            <a:lvl4pPr marL="1828800" marR="0" lvl="3"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4pPr>
            <a:lvl5pPr marL="2286000" marR="0" lvl="4"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5pPr>
            <a:lvl6pPr marL="2743200" marR="0" lvl="5"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6pPr>
            <a:lvl7pPr marL="3200400" marR="0" lvl="6"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7pPr>
            <a:lvl8pPr marL="3657600" marR="0" lvl="7"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8pPr>
            <a:lvl9pPr marL="4114800" marR="0" lvl="8"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使用库</a:t>
            </a:r>
            <a:endParaRPr lang="zh-CN" altLang="en-US">
              <a:ea typeface="宋体" panose="02010600030101010101" pitchFamily="2" charset="-122"/>
            </a:endParaRPr>
          </a:p>
        </p:txBody>
      </p:sp>
      <p:sp>
        <p:nvSpPr>
          <p:cNvPr id="3" name="Google Shape;908;p41"/>
          <p:cNvSpPr txBox="1">
            <a:spLocks noGrp="1"/>
          </p:cNvSpPr>
          <p:nvPr/>
        </p:nvSpPr>
        <p:spPr>
          <a:xfrm>
            <a:off x="961390" y="3337560"/>
            <a:ext cx="2985770" cy="69723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组件：微信开发原生组件</a:t>
            </a:r>
            <a:endParaRPr lang="zh-CN" altLang="en-US">
              <a:ea typeface="宋体" panose="02010600030101010101" pitchFamily="2" charset="-122"/>
            </a:endParaRPr>
          </a:p>
          <a:p>
            <a:pPr marL="0" lvl="0" indent="0" algn="l" rtl="0">
              <a:spcBef>
                <a:spcPts val="0"/>
              </a:spcBef>
              <a:spcAft>
                <a:spcPts val="0"/>
              </a:spcAft>
              <a:buNone/>
            </a:pPr>
            <a:r>
              <a:rPr lang="zh-CN" altLang="en-US">
                <a:ea typeface="宋体" panose="02010600030101010101" pitchFamily="2" charset="-122"/>
              </a:rPr>
              <a:t>图标：阿里巴巴矢量图标库</a:t>
            </a:r>
            <a:endParaRPr lang="zh-CN" altLang="en-US">
              <a:ea typeface="宋体" panose="02010600030101010101" pitchFamily="2" charset="-122"/>
            </a:endParaRPr>
          </a:p>
        </p:txBody>
      </p:sp>
      <p:sp>
        <p:nvSpPr>
          <p:cNvPr id="4" name="Google Shape;909;p41"/>
          <p:cNvSpPr txBox="1">
            <a:spLocks noGrp="1"/>
          </p:cNvSpPr>
          <p:nvPr/>
        </p:nvSpPr>
        <p:spPr>
          <a:xfrm>
            <a:off x="4735195" y="1290955"/>
            <a:ext cx="2985135" cy="31559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Ubuntu" panose="020B0504030602030204"/>
              <a:buNone/>
              <a:defRPr sz="18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1pPr>
            <a:lvl2pPr marL="914400" marR="0" lvl="1"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2pPr>
            <a:lvl3pPr marL="1371600" marR="0" lvl="2"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3pPr>
            <a:lvl4pPr marL="1828800" marR="0" lvl="3"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4pPr>
            <a:lvl5pPr marL="2286000" marR="0" lvl="4"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5pPr>
            <a:lvl6pPr marL="2743200" marR="0" lvl="5"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6pPr>
            <a:lvl7pPr marL="3200400" marR="0" lvl="6"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7pPr>
            <a:lvl8pPr marL="3657600" marR="0" lvl="7"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8pPr>
            <a:lvl9pPr marL="4114800" marR="0" lvl="8"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插件</a:t>
            </a:r>
            <a:endParaRPr lang="zh-CN" altLang="en-US">
              <a:ea typeface="宋体" panose="02010600030101010101" pitchFamily="2" charset="-122"/>
            </a:endParaRPr>
          </a:p>
        </p:txBody>
      </p:sp>
      <p:sp>
        <p:nvSpPr>
          <p:cNvPr id="5" name="Google Shape;908;p41"/>
          <p:cNvSpPr txBox="1">
            <a:spLocks noGrp="1"/>
          </p:cNvSpPr>
          <p:nvPr/>
        </p:nvSpPr>
        <p:spPr>
          <a:xfrm>
            <a:off x="4734560" y="1818005"/>
            <a:ext cx="2985770" cy="69723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腾讯位置服务路线规划</a:t>
            </a:r>
            <a:endParaRPr lang="zh-CN" altLang="en-US">
              <a:ea typeface="宋体" panose="02010600030101010101" pitchFamily="2" charset="-122"/>
            </a:endParaRPr>
          </a:p>
          <a:p>
            <a:pPr marL="0" lvl="0" indent="0" algn="l" rtl="0">
              <a:spcBef>
                <a:spcPts val="0"/>
              </a:spcBef>
              <a:spcAft>
                <a:spcPts val="0"/>
              </a:spcAft>
              <a:buNone/>
            </a:pPr>
            <a:r>
              <a:rPr lang="zh-CN" altLang="en-US">
                <a:ea typeface="宋体" panose="02010600030101010101" pitchFamily="2" charset="-122"/>
              </a:rPr>
              <a:t>腾讯位置服务城市选择</a:t>
            </a:r>
            <a:endParaRPr lang="zh-CN" altLang="en-US">
              <a:ea typeface="宋体" panose="02010600030101010101" pitchFamily="2" charset="-122"/>
            </a:endParaRPr>
          </a:p>
        </p:txBody>
      </p:sp>
      <p:sp>
        <p:nvSpPr>
          <p:cNvPr id="6" name="Google Shape;909;p41"/>
          <p:cNvSpPr txBox="1">
            <a:spLocks noGrp="1"/>
          </p:cNvSpPr>
          <p:nvPr/>
        </p:nvSpPr>
        <p:spPr>
          <a:xfrm>
            <a:off x="4735830" y="2957830"/>
            <a:ext cx="2985135" cy="31559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Ubuntu" panose="020B0504030602030204"/>
              <a:buNone/>
              <a:defRPr sz="18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1pPr>
            <a:lvl2pPr marL="914400" marR="0" lvl="1"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2pPr>
            <a:lvl3pPr marL="1371600" marR="0" lvl="2"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3pPr>
            <a:lvl4pPr marL="1828800" marR="0" lvl="3"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4pPr>
            <a:lvl5pPr marL="2286000" marR="0" lvl="4"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5pPr>
            <a:lvl6pPr marL="2743200" marR="0" lvl="5"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6pPr>
            <a:lvl7pPr marL="3200400" marR="0" lvl="6"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7pPr>
            <a:lvl8pPr marL="3657600" marR="0" lvl="7"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8pPr>
            <a:lvl9pPr marL="4114800" marR="0" lvl="8" indent="-317500" algn="l"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en-US" altLang="zh-CN">
                <a:ea typeface="宋体" panose="02010600030101010101" pitchFamily="2" charset="-122"/>
              </a:rPr>
              <a:t>API</a:t>
            </a:r>
            <a:endParaRPr lang="en-US" altLang="zh-CN">
              <a:ea typeface="宋体" panose="02010600030101010101" pitchFamily="2" charset="-122"/>
            </a:endParaRPr>
          </a:p>
        </p:txBody>
      </p:sp>
      <p:sp>
        <p:nvSpPr>
          <p:cNvPr id="7" name="Google Shape;908;p41"/>
          <p:cNvSpPr txBox="1">
            <a:spLocks noGrp="1"/>
          </p:cNvSpPr>
          <p:nvPr/>
        </p:nvSpPr>
        <p:spPr>
          <a:xfrm>
            <a:off x="4735830" y="3337560"/>
            <a:ext cx="2985770" cy="69723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l" rtl="0">
              <a:lnSpc>
                <a:spcPct val="100000"/>
              </a:lnSpc>
              <a:spcBef>
                <a:spcPts val="0"/>
              </a:spcBef>
              <a:spcAft>
                <a:spcPts val="0"/>
              </a:spcAft>
              <a:buClr>
                <a:schemeClr val="dk1"/>
              </a:buClr>
              <a:buSzPts val="1400"/>
              <a:buFont typeface="Ubuntu" panose="020B0504030602030204"/>
              <a:buNone/>
              <a:defRPr sz="14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zh-CN" altLang="en-US">
                <a:ea typeface="宋体" panose="02010600030101010101" pitchFamily="2" charset="-122"/>
              </a:rPr>
              <a:t>获取用户信息、获取用户地理位置、获取用户发布的照片或视频、获取用户拨号接口</a:t>
            </a:r>
            <a:endParaRPr lang="zh-CN" altLang="en-US">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343"/>
        <p:cNvGrpSpPr/>
        <p:nvPr/>
      </p:nvGrpSpPr>
      <p:grpSpPr>
        <a:xfrm>
          <a:off x="0" y="0"/>
          <a:ext cx="0" cy="0"/>
          <a:chOff x="0" y="0"/>
          <a:chExt cx="0" cy="0"/>
        </a:xfrm>
      </p:grpSpPr>
      <p:grpSp>
        <p:nvGrpSpPr>
          <p:cNvPr id="3344" name="Google Shape;3344;p63"/>
          <p:cNvGrpSpPr/>
          <p:nvPr/>
        </p:nvGrpSpPr>
        <p:grpSpPr>
          <a:xfrm>
            <a:off x="326011" y="326378"/>
            <a:ext cx="2449272" cy="4547269"/>
            <a:chOff x="326011" y="326378"/>
            <a:chExt cx="2449272" cy="4547269"/>
          </a:xfrm>
        </p:grpSpPr>
        <p:sp>
          <p:nvSpPr>
            <p:cNvPr id="3345" name="Google Shape;3345;p63"/>
            <p:cNvSpPr/>
            <p:nvPr/>
          </p:nvSpPr>
          <p:spPr>
            <a:xfrm>
              <a:off x="2558647" y="4821463"/>
              <a:ext cx="216636"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63"/>
            <p:cNvSpPr/>
            <p:nvPr/>
          </p:nvSpPr>
          <p:spPr>
            <a:xfrm>
              <a:off x="611317" y="34812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63"/>
            <p:cNvSpPr/>
            <p:nvPr/>
          </p:nvSpPr>
          <p:spPr>
            <a:xfrm>
              <a:off x="750617" y="1246452"/>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3"/>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63"/>
            <p:cNvSpPr/>
            <p:nvPr/>
          </p:nvSpPr>
          <p:spPr>
            <a:xfrm>
              <a:off x="380067" y="77988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63"/>
            <p:cNvSpPr/>
            <p:nvPr/>
          </p:nvSpPr>
          <p:spPr>
            <a:xfrm>
              <a:off x="552867" y="4576414"/>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63"/>
            <p:cNvSpPr/>
            <p:nvPr/>
          </p:nvSpPr>
          <p:spPr>
            <a:xfrm>
              <a:off x="444367" y="2791127"/>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63"/>
            <p:cNvSpPr/>
            <p:nvPr/>
          </p:nvSpPr>
          <p:spPr>
            <a:xfrm>
              <a:off x="326011" y="1797625"/>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63"/>
            <p:cNvSpPr/>
            <p:nvPr/>
          </p:nvSpPr>
          <p:spPr>
            <a:xfrm>
              <a:off x="1375100" y="326378"/>
              <a:ext cx="64293" cy="64293"/>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63"/>
            <p:cNvSpPr/>
            <p:nvPr/>
          </p:nvSpPr>
          <p:spPr>
            <a:xfrm>
              <a:off x="1375092" y="4809339"/>
              <a:ext cx="64307" cy="64307"/>
            </a:xfrm>
            <a:custGeom>
              <a:avLst/>
              <a:gdLst/>
              <a:ahLst/>
              <a:cxnLst/>
              <a:rect l="l" t="t" r="r" b="b"/>
              <a:pathLst>
                <a:path w="5533" h="5533" fill="none" extrusionOk="0">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w="5525" cap="flat" cmpd="sng">
              <a:solidFill>
                <a:schemeClr val="accent4"/>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63"/>
            <p:cNvSpPr/>
            <p:nvPr/>
          </p:nvSpPr>
          <p:spPr>
            <a:xfrm>
              <a:off x="370211" y="4106388"/>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1"/>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63"/>
            <p:cNvSpPr/>
            <p:nvPr/>
          </p:nvSpPr>
          <p:spPr>
            <a:xfrm>
              <a:off x="369936" y="1070700"/>
              <a:ext cx="301022" cy="40077"/>
            </a:xfrm>
            <a:custGeom>
              <a:avLst/>
              <a:gdLst/>
              <a:ahLst/>
              <a:cxnLst/>
              <a:rect l="l" t="t" r="r" b="b"/>
              <a:pathLst>
                <a:path w="35719" h="3449" fill="none" extrusionOk="0">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w="5525" cap="flat" cmpd="sng">
              <a:solidFill>
                <a:schemeClr val="accent2"/>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56" name="Google Shape;3356;p63"/>
          <p:cNvSpPr/>
          <p:nvPr/>
        </p:nvSpPr>
        <p:spPr>
          <a:xfrm>
            <a:off x="1112444" y="881950"/>
            <a:ext cx="6879600" cy="3726600"/>
          </a:xfrm>
          <a:prstGeom prst="roundRect">
            <a:avLst>
              <a:gd name="adj" fmla="val 5212"/>
            </a:avLst>
          </a:pr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7" name="Google Shape;3357;p63"/>
          <p:cNvSpPr/>
          <p:nvPr/>
        </p:nvSpPr>
        <p:spPr>
          <a:xfrm>
            <a:off x="814925" y="539503"/>
            <a:ext cx="7432399" cy="500753"/>
          </a:xfrm>
          <a:custGeom>
            <a:avLst/>
            <a:gdLst/>
            <a:ahLst/>
            <a:cxnLst/>
            <a:rect l="l" t="t" r="r" b="b"/>
            <a:pathLst>
              <a:path w="285176" h="20331" extrusionOk="0">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63"/>
          <p:cNvSpPr/>
          <p:nvPr/>
        </p:nvSpPr>
        <p:spPr>
          <a:xfrm>
            <a:off x="1091993" y="595564"/>
            <a:ext cx="392151" cy="388620"/>
          </a:xfrm>
          <a:custGeom>
            <a:avLst/>
            <a:gdLst/>
            <a:ahLst/>
            <a:cxnLst/>
            <a:rect l="l" t="t" r="r" b="b"/>
            <a:pathLst>
              <a:path w="209147" h="207264" extrusionOk="0">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63"/>
          <p:cNvSpPr txBox="1">
            <a:spLocks noGrp="1"/>
          </p:cNvSpPr>
          <p:nvPr>
            <p:ph type="title"/>
          </p:nvPr>
        </p:nvSpPr>
        <p:spPr>
          <a:xfrm>
            <a:off x="1541340" y="585141"/>
            <a:ext cx="5882100" cy="38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accent4"/>
                </a:solidFill>
                <a:sym typeface="+mn-ea"/>
              </a:rPr>
              <a:t> </a:t>
            </a:r>
            <a:r>
              <a:rPr lang="en-US" altLang="en-GB">
                <a:solidFill>
                  <a:schemeClr val="accent4"/>
                </a:solidFill>
                <a:sym typeface="+mn-ea"/>
              </a:rPr>
              <a:t>Projection Introduction</a:t>
            </a:r>
            <a:endParaRPr b="1">
              <a:solidFill>
                <a:schemeClr val="accent4"/>
              </a:solidFill>
            </a:endParaRPr>
          </a:p>
        </p:txBody>
      </p:sp>
      <p:sp>
        <p:nvSpPr>
          <p:cNvPr id="3360" name="Google Shape;3360;p63"/>
          <p:cNvSpPr/>
          <p:nvPr/>
        </p:nvSpPr>
        <p:spPr>
          <a:xfrm>
            <a:off x="3952800" y="1599050"/>
            <a:ext cx="1238400" cy="1238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61" name="Google Shape;3361;p63"/>
          <p:cNvGrpSpPr/>
          <p:nvPr/>
        </p:nvGrpSpPr>
        <p:grpSpPr>
          <a:xfrm>
            <a:off x="4298956" y="1873028"/>
            <a:ext cx="481038" cy="632153"/>
            <a:chOff x="5414474" y="1544040"/>
            <a:chExt cx="270733" cy="355762"/>
          </a:xfrm>
        </p:grpSpPr>
        <p:sp>
          <p:nvSpPr>
            <p:cNvPr id="3362" name="Google Shape;3362;p63"/>
            <p:cNvSpPr/>
            <p:nvPr/>
          </p:nvSpPr>
          <p:spPr>
            <a:xfrm>
              <a:off x="5579112" y="1703033"/>
              <a:ext cx="32430" cy="32445"/>
            </a:xfrm>
            <a:custGeom>
              <a:avLst/>
              <a:gdLst/>
              <a:ahLst/>
              <a:cxnLst/>
              <a:rect l="l" t="t" r="r" b="b"/>
              <a:pathLst>
                <a:path w="2166" h="2167" extrusionOk="0">
                  <a:moveTo>
                    <a:pt x="0" y="1"/>
                  </a:moveTo>
                  <a:lnTo>
                    <a:pt x="0" y="2166"/>
                  </a:lnTo>
                  <a:lnTo>
                    <a:pt x="2166" y="2166"/>
                  </a:lnTo>
                  <a:lnTo>
                    <a:pt x="1346" y="1"/>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63"/>
            <p:cNvSpPr/>
            <p:nvPr/>
          </p:nvSpPr>
          <p:spPr>
            <a:xfrm>
              <a:off x="5599250" y="1703033"/>
              <a:ext cx="20168" cy="55114"/>
            </a:xfrm>
            <a:custGeom>
              <a:avLst/>
              <a:gdLst/>
              <a:ahLst/>
              <a:cxnLst/>
              <a:rect l="l" t="t" r="r" b="b"/>
              <a:pathLst>
                <a:path w="1347" h="3681" extrusionOk="0">
                  <a:moveTo>
                    <a:pt x="1" y="1"/>
                  </a:moveTo>
                  <a:lnTo>
                    <a:pt x="1" y="3680"/>
                  </a:lnTo>
                  <a:lnTo>
                    <a:pt x="1347" y="3680"/>
                  </a:lnTo>
                  <a:lnTo>
                    <a:pt x="1347" y="1"/>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63"/>
            <p:cNvSpPr/>
            <p:nvPr/>
          </p:nvSpPr>
          <p:spPr>
            <a:xfrm>
              <a:off x="5599250" y="1703033"/>
              <a:ext cx="20168" cy="17338"/>
            </a:xfrm>
            <a:custGeom>
              <a:avLst/>
              <a:gdLst/>
              <a:ahLst/>
              <a:cxnLst/>
              <a:rect l="l" t="t" r="r" b="b"/>
              <a:pathLst>
                <a:path w="1347" h="1158" extrusionOk="0">
                  <a:moveTo>
                    <a:pt x="1" y="1"/>
                  </a:moveTo>
                  <a:lnTo>
                    <a:pt x="1" y="1157"/>
                  </a:lnTo>
                  <a:lnTo>
                    <a:pt x="1347" y="1157"/>
                  </a:lnTo>
                  <a:lnTo>
                    <a:pt x="1347" y="1"/>
                  </a:ln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63"/>
            <p:cNvSpPr/>
            <p:nvPr/>
          </p:nvSpPr>
          <p:spPr>
            <a:xfrm>
              <a:off x="5599250" y="1703033"/>
              <a:ext cx="7576" cy="55114"/>
            </a:xfrm>
            <a:custGeom>
              <a:avLst/>
              <a:gdLst/>
              <a:ahLst/>
              <a:cxnLst/>
              <a:rect l="l" t="t" r="r" b="b"/>
              <a:pathLst>
                <a:path w="506" h="3681" extrusionOk="0">
                  <a:moveTo>
                    <a:pt x="1" y="1"/>
                  </a:moveTo>
                  <a:lnTo>
                    <a:pt x="1" y="3680"/>
                  </a:lnTo>
                  <a:lnTo>
                    <a:pt x="506" y="3680"/>
                  </a:lnTo>
                  <a:lnTo>
                    <a:pt x="506" y="1"/>
                  </a:ln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6" name="Google Shape;3366;p63"/>
            <p:cNvSpPr/>
            <p:nvPr/>
          </p:nvSpPr>
          <p:spPr>
            <a:xfrm>
              <a:off x="5579112" y="1708079"/>
              <a:ext cx="20153" cy="8819"/>
            </a:xfrm>
            <a:custGeom>
              <a:avLst/>
              <a:gdLst/>
              <a:ahLst/>
              <a:cxnLst/>
              <a:rect l="l" t="t" r="r" b="b"/>
              <a:pathLst>
                <a:path w="1346" h="589" extrusionOk="0">
                  <a:moveTo>
                    <a:pt x="0" y="0"/>
                  </a:moveTo>
                  <a:lnTo>
                    <a:pt x="0" y="589"/>
                  </a:lnTo>
                  <a:lnTo>
                    <a:pt x="1346" y="589"/>
                  </a:lnTo>
                  <a:lnTo>
                    <a:pt x="1346" y="0"/>
                  </a:ln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7" name="Google Shape;3367;p63"/>
            <p:cNvSpPr/>
            <p:nvPr/>
          </p:nvSpPr>
          <p:spPr>
            <a:xfrm>
              <a:off x="5579112" y="1708079"/>
              <a:ext cx="7576" cy="27400"/>
            </a:xfrm>
            <a:custGeom>
              <a:avLst/>
              <a:gdLst/>
              <a:ahLst/>
              <a:cxnLst/>
              <a:rect l="l" t="t" r="r" b="b"/>
              <a:pathLst>
                <a:path w="506" h="1830" extrusionOk="0">
                  <a:moveTo>
                    <a:pt x="0" y="0"/>
                  </a:moveTo>
                  <a:lnTo>
                    <a:pt x="0" y="1829"/>
                  </a:lnTo>
                  <a:lnTo>
                    <a:pt x="505" y="1829"/>
                  </a:lnTo>
                  <a:lnTo>
                    <a:pt x="505" y="0"/>
                  </a:lnTo>
                  <a:close/>
                </a:path>
              </a:pathLst>
            </a:custGeom>
            <a:solidFill>
              <a:srgbClr val="9BA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63"/>
            <p:cNvSpPr/>
            <p:nvPr/>
          </p:nvSpPr>
          <p:spPr>
            <a:xfrm>
              <a:off x="5581313" y="1545957"/>
              <a:ext cx="35904" cy="33389"/>
            </a:xfrm>
            <a:custGeom>
              <a:avLst/>
              <a:gdLst/>
              <a:ahLst/>
              <a:cxnLst/>
              <a:rect l="l" t="t" r="r" b="b"/>
              <a:pathLst>
                <a:path w="2398" h="2230" extrusionOk="0">
                  <a:moveTo>
                    <a:pt x="1" y="1"/>
                  </a:moveTo>
                  <a:lnTo>
                    <a:pt x="1" y="2229"/>
                  </a:lnTo>
                  <a:lnTo>
                    <a:pt x="2397" y="2229"/>
                  </a:lnTo>
                  <a:lnTo>
                    <a:pt x="23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63"/>
            <p:cNvSpPr/>
            <p:nvPr/>
          </p:nvSpPr>
          <p:spPr>
            <a:xfrm>
              <a:off x="5581313" y="1545957"/>
              <a:ext cx="13550" cy="33389"/>
            </a:xfrm>
            <a:custGeom>
              <a:avLst/>
              <a:gdLst/>
              <a:ahLst/>
              <a:cxnLst/>
              <a:rect l="l" t="t" r="r" b="b"/>
              <a:pathLst>
                <a:path w="905" h="2230" extrusionOk="0">
                  <a:moveTo>
                    <a:pt x="1" y="1"/>
                  </a:moveTo>
                  <a:lnTo>
                    <a:pt x="1" y="2229"/>
                  </a:lnTo>
                  <a:lnTo>
                    <a:pt x="905" y="2229"/>
                  </a:lnTo>
                  <a:lnTo>
                    <a:pt x="9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63"/>
            <p:cNvSpPr/>
            <p:nvPr/>
          </p:nvSpPr>
          <p:spPr>
            <a:xfrm>
              <a:off x="5414474" y="1588748"/>
              <a:ext cx="180074" cy="268577"/>
            </a:xfrm>
            <a:custGeom>
              <a:avLst/>
              <a:gdLst/>
              <a:ahLst/>
              <a:cxnLst/>
              <a:rect l="l" t="t" r="r" b="b"/>
              <a:pathLst>
                <a:path w="12027" h="17938" extrusionOk="0">
                  <a:moveTo>
                    <a:pt x="8951" y="1"/>
                  </a:moveTo>
                  <a:cubicBezTo>
                    <a:pt x="4017" y="1"/>
                    <a:pt x="1" y="4006"/>
                    <a:pt x="1" y="8958"/>
                  </a:cubicBezTo>
                  <a:cubicBezTo>
                    <a:pt x="1" y="13932"/>
                    <a:pt x="4017" y="17937"/>
                    <a:pt x="8951" y="17937"/>
                  </a:cubicBezTo>
                  <a:cubicBezTo>
                    <a:pt x="9002" y="17937"/>
                    <a:pt x="9053" y="17937"/>
                    <a:pt x="9104" y="17936"/>
                  </a:cubicBezTo>
                  <a:lnTo>
                    <a:pt x="10597" y="16023"/>
                  </a:lnTo>
                  <a:lnTo>
                    <a:pt x="9104" y="13584"/>
                  </a:lnTo>
                  <a:cubicBezTo>
                    <a:pt x="6560" y="13584"/>
                    <a:pt x="4479" y="11523"/>
                    <a:pt x="4479" y="8958"/>
                  </a:cubicBezTo>
                  <a:cubicBezTo>
                    <a:pt x="4479" y="6414"/>
                    <a:pt x="6560" y="4333"/>
                    <a:pt x="9104" y="4333"/>
                  </a:cubicBezTo>
                  <a:lnTo>
                    <a:pt x="10366" y="4333"/>
                  </a:lnTo>
                  <a:lnTo>
                    <a:pt x="12027" y="2273"/>
                  </a:lnTo>
                  <a:lnTo>
                    <a:pt x="10366" y="2"/>
                  </a:lnTo>
                  <a:lnTo>
                    <a:pt x="9104" y="2"/>
                  </a:lnTo>
                  <a:cubicBezTo>
                    <a:pt x="9053" y="1"/>
                    <a:pt x="9002" y="1"/>
                    <a:pt x="89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63"/>
            <p:cNvSpPr/>
            <p:nvPr/>
          </p:nvSpPr>
          <p:spPr>
            <a:xfrm>
              <a:off x="5550784" y="1845946"/>
              <a:ext cx="52269" cy="42207"/>
            </a:xfrm>
            <a:custGeom>
              <a:avLst/>
              <a:gdLst/>
              <a:ahLst/>
              <a:cxnLst/>
              <a:rect l="l" t="t" r="r" b="b"/>
              <a:pathLst>
                <a:path w="3491" h="2819" extrusionOk="0">
                  <a:moveTo>
                    <a:pt x="0" y="1"/>
                  </a:moveTo>
                  <a:lnTo>
                    <a:pt x="0" y="2818"/>
                  </a:lnTo>
                  <a:lnTo>
                    <a:pt x="3490" y="2818"/>
                  </a:lnTo>
                  <a:lnTo>
                    <a:pt x="34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2" name="Google Shape;3372;p63"/>
            <p:cNvSpPr/>
            <p:nvPr/>
          </p:nvSpPr>
          <p:spPr>
            <a:xfrm>
              <a:off x="5569664" y="1568625"/>
              <a:ext cx="59201" cy="141355"/>
            </a:xfrm>
            <a:custGeom>
              <a:avLst/>
              <a:gdLst/>
              <a:ahLst/>
              <a:cxnLst/>
              <a:rect l="l" t="t" r="r" b="b"/>
              <a:pathLst>
                <a:path w="3954" h="9441" extrusionOk="0">
                  <a:moveTo>
                    <a:pt x="1" y="0"/>
                  </a:moveTo>
                  <a:lnTo>
                    <a:pt x="1" y="9440"/>
                  </a:lnTo>
                  <a:lnTo>
                    <a:pt x="3953" y="9440"/>
                  </a:lnTo>
                  <a:lnTo>
                    <a:pt x="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63"/>
            <p:cNvSpPr/>
            <p:nvPr/>
          </p:nvSpPr>
          <p:spPr>
            <a:xfrm>
              <a:off x="5569664" y="1568625"/>
              <a:ext cx="21111" cy="141355"/>
            </a:xfrm>
            <a:custGeom>
              <a:avLst/>
              <a:gdLst/>
              <a:ahLst/>
              <a:cxnLst/>
              <a:rect l="l" t="t" r="r" b="b"/>
              <a:pathLst>
                <a:path w="1410" h="9441" extrusionOk="0">
                  <a:moveTo>
                    <a:pt x="1" y="0"/>
                  </a:moveTo>
                  <a:lnTo>
                    <a:pt x="1" y="9440"/>
                  </a:lnTo>
                  <a:lnTo>
                    <a:pt x="1409" y="9440"/>
                  </a:lnTo>
                  <a:lnTo>
                    <a:pt x="14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63"/>
            <p:cNvSpPr/>
            <p:nvPr/>
          </p:nvSpPr>
          <p:spPr>
            <a:xfrm>
              <a:off x="5550792" y="1792125"/>
              <a:ext cx="105573" cy="41248"/>
            </a:xfrm>
            <a:custGeom>
              <a:avLst/>
              <a:gdLst/>
              <a:ahLst/>
              <a:cxnLst/>
              <a:rect l="l" t="t" r="r" b="b"/>
              <a:pathLst>
                <a:path w="6644" h="2440" extrusionOk="0">
                  <a:moveTo>
                    <a:pt x="0" y="1"/>
                  </a:moveTo>
                  <a:lnTo>
                    <a:pt x="0" y="2440"/>
                  </a:lnTo>
                  <a:lnTo>
                    <a:pt x="5425" y="2440"/>
                  </a:lnTo>
                  <a:cubicBezTo>
                    <a:pt x="6097" y="2440"/>
                    <a:pt x="6644" y="1893"/>
                    <a:pt x="6644" y="1220"/>
                  </a:cubicBezTo>
                  <a:lnTo>
                    <a:pt x="6623" y="1220"/>
                  </a:lnTo>
                  <a:cubicBezTo>
                    <a:pt x="6623" y="547"/>
                    <a:pt x="6076" y="1"/>
                    <a:pt x="5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63"/>
            <p:cNvSpPr/>
            <p:nvPr/>
          </p:nvSpPr>
          <p:spPr>
            <a:xfrm>
              <a:off x="5550784" y="1828638"/>
              <a:ext cx="73979" cy="28657"/>
            </a:xfrm>
            <a:custGeom>
              <a:avLst/>
              <a:gdLst/>
              <a:ahLst/>
              <a:cxnLst/>
              <a:rect l="l" t="t" r="r" b="b"/>
              <a:pathLst>
                <a:path w="4941" h="1914" extrusionOk="0">
                  <a:moveTo>
                    <a:pt x="0" y="1"/>
                  </a:moveTo>
                  <a:lnTo>
                    <a:pt x="0" y="1914"/>
                  </a:lnTo>
                  <a:lnTo>
                    <a:pt x="3343" y="1914"/>
                  </a:lnTo>
                  <a:cubicBezTo>
                    <a:pt x="4226" y="1914"/>
                    <a:pt x="4941" y="1178"/>
                    <a:pt x="4941" y="295"/>
                  </a:cubicBezTo>
                  <a:lnTo>
                    <a:pt x="49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63"/>
            <p:cNvSpPr/>
            <p:nvPr/>
          </p:nvSpPr>
          <p:spPr>
            <a:xfrm>
              <a:off x="5563061" y="1544070"/>
              <a:ext cx="71149" cy="11035"/>
            </a:xfrm>
            <a:custGeom>
              <a:avLst/>
              <a:gdLst/>
              <a:ahLst/>
              <a:cxnLst/>
              <a:rect l="l" t="t" r="r" b="b"/>
              <a:pathLst>
                <a:path w="4752" h="737" extrusionOk="0">
                  <a:moveTo>
                    <a:pt x="442" y="1"/>
                  </a:moveTo>
                  <a:cubicBezTo>
                    <a:pt x="0" y="43"/>
                    <a:pt x="0" y="694"/>
                    <a:pt x="442" y="736"/>
                  </a:cubicBezTo>
                  <a:lnTo>
                    <a:pt x="4394" y="736"/>
                  </a:lnTo>
                  <a:cubicBezTo>
                    <a:pt x="4605" y="736"/>
                    <a:pt x="4752" y="568"/>
                    <a:pt x="4752" y="358"/>
                  </a:cubicBezTo>
                  <a:cubicBezTo>
                    <a:pt x="4752" y="169"/>
                    <a:pt x="4605" y="1"/>
                    <a:pt x="4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63"/>
            <p:cNvSpPr/>
            <p:nvPr/>
          </p:nvSpPr>
          <p:spPr>
            <a:xfrm>
              <a:off x="5578992" y="1544040"/>
              <a:ext cx="55219" cy="11080"/>
            </a:xfrm>
            <a:custGeom>
              <a:avLst/>
              <a:gdLst/>
              <a:ahLst/>
              <a:cxnLst/>
              <a:rect l="l" t="t" r="r" b="b"/>
              <a:pathLst>
                <a:path w="3688" h="740" extrusionOk="0">
                  <a:moveTo>
                    <a:pt x="475" y="1"/>
                  </a:moveTo>
                  <a:cubicBezTo>
                    <a:pt x="0" y="1"/>
                    <a:pt x="0" y="740"/>
                    <a:pt x="475" y="740"/>
                  </a:cubicBezTo>
                  <a:cubicBezTo>
                    <a:pt x="487" y="740"/>
                    <a:pt x="500" y="739"/>
                    <a:pt x="513" y="738"/>
                  </a:cubicBezTo>
                  <a:lnTo>
                    <a:pt x="3330" y="738"/>
                  </a:lnTo>
                  <a:cubicBezTo>
                    <a:pt x="3541" y="738"/>
                    <a:pt x="3688" y="570"/>
                    <a:pt x="3688" y="360"/>
                  </a:cubicBezTo>
                  <a:cubicBezTo>
                    <a:pt x="3688" y="171"/>
                    <a:pt x="3541" y="3"/>
                    <a:pt x="3330" y="3"/>
                  </a:cubicBezTo>
                  <a:lnTo>
                    <a:pt x="513" y="3"/>
                  </a:lnTo>
                  <a:cubicBezTo>
                    <a:pt x="500" y="2"/>
                    <a:pt x="487" y="1"/>
                    <a:pt x="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63"/>
            <p:cNvSpPr/>
            <p:nvPr/>
          </p:nvSpPr>
          <p:spPr>
            <a:xfrm>
              <a:off x="5461069" y="1877118"/>
              <a:ext cx="224138" cy="22683"/>
            </a:xfrm>
            <a:custGeom>
              <a:avLst/>
              <a:gdLst/>
              <a:ahLst/>
              <a:cxnLst/>
              <a:rect l="l" t="t" r="r" b="b"/>
              <a:pathLst>
                <a:path w="14970" h="1515" extrusionOk="0">
                  <a:moveTo>
                    <a:pt x="1009" y="0"/>
                  </a:moveTo>
                  <a:cubicBezTo>
                    <a:pt x="0" y="0"/>
                    <a:pt x="0" y="1514"/>
                    <a:pt x="1009" y="1514"/>
                  </a:cubicBezTo>
                  <a:lnTo>
                    <a:pt x="14213" y="1514"/>
                  </a:lnTo>
                  <a:cubicBezTo>
                    <a:pt x="14633" y="1514"/>
                    <a:pt x="14970" y="1178"/>
                    <a:pt x="14970" y="757"/>
                  </a:cubicBezTo>
                  <a:cubicBezTo>
                    <a:pt x="14970" y="337"/>
                    <a:pt x="14633" y="0"/>
                    <a:pt x="14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63"/>
            <p:cNvSpPr/>
            <p:nvPr/>
          </p:nvSpPr>
          <p:spPr>
            <a:xfrm>
              <a:off x="5501360" y="1877118"/>
              <a:ext cx="183847" cy="22683"/>
            </a:xfrm>
            <a:custGeom>
              <a:avLst/>
              <a:gdLst/>
              <a:ahLst/>
              <a:cxnLst/>
              <a:rect l="l" t="t" r="r" b="b"/>
              <a:pathLst>
                <a:path w="12279" h="1515" extrusionOk="0">
                  <a:moveTo>
                    <a:pt x="1031" y="0"/>
                  </a:moveTo>
                  <a:cubicBezTo>
                    <a:pt x="0" y="0"/>
                    <a:pt x="0" y="1514"/>
                    <a:pt x="1031" y="1514"/>
                  </a:cubicBezTo>
                  <a:lnTo>
                    <a:pt x="11522" y="1514"/>
                  </a:lnTo>
                  <a:cubicBezTo>
                    <a:pt x="11942" y="1514"/>
                    <a:pt x="12279" y="1178"/>
                    <a:pt x="12279" y="757"/>
                  </a:cubicBezTo>
                  <a:cubicBezTo>
                    <a:pt x="12279" y="337"/>
                    <a:pt x="11942" y="0"/>
                    <a:pt x="11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63"/>
            <p:cNvSpPr/>
            <p:nvPr/>
          </p:nvSpPr>
          <p:spPr>
            <a:xfrm>
              <a:off x="5522456" y="1610803"/>
              <a:ext cx="30544" cy="25917"/>
            </a:xfrm>
            <a:custGeom>
              <a:avLst/>
              <a:gdLst/>
              <a:ahLst/>
              <a:cxnLst/>
              <a:rect l="l" t="t" r="r" b="b"/>
              <a:pathLst>
                <a:path w="2040" h="1731" extrusionOk="0">
                  <a:moveTo>
                    <a:pt x="1177" y="1"/>
                  </a:moveTo>
                  <a:cubicBezTo>
                    <a:pt x="400" y="1"/>
                    <a:pt x="0" y="926"/>
                    <a:pt x="547" y="1472"/>
                  </a:cubicBezTo>
                  <a:cubicBezTo>
                    <a:pt x="732" y="1650"/>
                    <a:pt x="954" y="1730"/>
                    <a:pt x="1171" y="1730"/>
                  </a:cubicBezTo>
                  <a:cubicBezTo>
                    <a:pt x="1619" y="1730"/>
                    <a:pt x="2039" y="1387"/>
                    <a:pt x="2039" y="863"/>
                  </a:cubicBezTo>
                  <a:cubicBezTo>
                    <a:pt x="2039" y="379"/>
                    <a:pt x="1661" y="1"/>
                    <a:pt x="1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63"/>
            <p:cNvSpPr/>
            <p:nvPr/>
          </p:nvSpPr>
          <p:spPr>
            <a:xfrm>
              <a:off x="5504504" y="1807541"/>
              <a:ext cx="30559" cy="25917"/>
            </a:xfrm>
            <a:custGeom>
              <a:avLst/>
              <a:gdLst/>
              <a:ahLst/>
              <a:cxnLst/>
              <a:rect l="l" t="t" r="r" b="b"/>
              <a:pathLst>
                <a:path w="2041" h="1731" extrusionOk="0">
                  <a:moveTo>
                    <a:pt x="1178" y="1"/>
                  </a:moveTo>
                  <a:cubicBezTo>
                    <a:pt x="400" y="1"/>
                    <a:pt x="1" y="926"/>
                    <a:pt x="547" y="1473"/>
                  </a:cubicBezTo>
                  <a:cubicBezTo>
                    <a:pt x="732" y="1651"/>
                    <a:pt x="955" y="1731"/>
                    <a:pt x="1171" y="1731"/>
                  </a:cubicBezTo>
                  <a:cubicBezTo>
                    <a:pt x="1619" y="1731"/>
                    <a:pt x="2040" y="1388"/>
                    <a:pt x="2040" y="863"/>
                  </a:cubicBezTo>
                  <a:cubicBezTo>
                    <a:pt x="2040" y="379"/>
                    <a:pt x="1662" y="1"/>
                    <a:pt x="1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82" name="Google Shape;3382;p63"/>
          <p:cNvSpPr txBox="1">
            <a:spLocks noGrp="1"/>
          </p:cNvSpPr>
          <p:nvPr>
            <p:ph type="subTitle" idx="1"/>
          </p:nvPr>
        </p:nvSpPr>
        <p:spPr>
          <a:xfrm>
            <a:off x="1619921" y="2864785"/>
            <a:ext cx="5904300" cy="14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a:ea typeface="宋体" panose="02010600030101010101" pitchFamily="2" charset="-122"/>
              </a:rPr>
              <a:t>项目介绍</a:t>
            </a:r>
            <a:endParaRPr lang="zh-CN" altLang="en-US">
              <a:ea typeface="宋体" panose="02010600030101010101" pitchFamily="2" charset="-122"/>
            </a:endParaRPr>
          </a:p>
        </p:txBody>
      </p:sp>
      <p:sp>
        <p:nvSpPr>
          <p:cNvPr id="3383" name="Google Shape;3383;p63">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63">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63">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6" name="Google Shape;3386;p63">
            <a:hlinkClick r:id="rId4"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63">
            <a:hlinkClick r:id="rId5"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63">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3389" name="Google Shape;3389;p63">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3390" name="Google Shape;3390;p63">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3391" name="Google Shape;3391;p63">
            <a:hlinkClick r:id="rId5"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3392" name="Google Shape;3392;p63">
            <a:hlinkClick r:id="rId4"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3393" name="Google Shape;3393;p63"/>
          <p:cNvGrpSpPr/>
          <p:nvPr/>
        </p:nvGrpSpPr>
        <p:grpSpPr>
          <a:xfrm>
            <a:off x="6935171" y="696541"/>
            <a:ext cx="195284" cy="195284"/>
            <a:chOff x="5660400" y="238125"/>
            <a:chExt cx="481825" cy="481825"/>
          </a:xfrm>
        </p:grpSpPr>
        <p:sp>
          <p:nvSpPr>
            <p:cNvPr id="3394" name="Google Shape;3394;p63"/>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95" name="Google Shape;3395;p63"/>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396" name="Google Shape;3396;p63">
            <a:hlinkClick r:id="rId6"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63">
            <a:hlinkClick r:id="rId7"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63">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63">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045"/>
        <p:cNvGrpSpPr/>
        <p:nvPr/>
      </p:nvGrpSpPr>
      <p:grpSpPr>
        <a:xfrm>
          <a:off x="0" y="0"/>
          <a:ext cx="0" cy="0"/>
          <a:chOff x="0" y="0"/>
          <a:chExt cx="0" cy="0"/>
        </a:xfrm>
      </p:grpSpPr>
      <p:sp>
        <p:nvSpPr>
          <p:cNvPr id="1046" name="Google Shape;1046;p42"/>
          <p:cNvSpPr/>
          <p:nvPr/>
        </p:nvSpPr>
        <p:spPr>
          <a:xfrm>
            <a:off x="5642610" y="2027555"/>
            <a:ext cx="1791970" cy="388620"/>
          </a:xfrm>
          <a:prstGeom prst="roundRect">
            <a:avLst>
              <a:gd name="adj" fmla="val 47169"/>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49" name="Google Shape;1049;p42"/>
          <p:cNvSpPr/>
          <p:nvPr/>
        </p:nvSpPr>
        <p:spPr>
          <a:xfrm>
            <a:off x="5641975" y="3576955"/>
            <a:ext cx="1791970" cy="388620"/>
          </a:xfrm>
          <a:prstGeom prst="roundRect">
            <a:avLst>
              <a:gd name="adj" fmla="val 47169"/>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42">
            <a:hlinkClick r:id="rId1" action="ppaction://hlinksldjump"/>
          </p:cNvPr>
          <p:cNvSpPr txBox="1">
            <a:spLocks noGrp="1"/>
          </p:cNvSpPr>
          <p:nvPr>
            <p:ph type="subTitle" idx="3"/>
          </p:nvPr>
        </p:nvSpPr>
        <p:spPr>
          <a:xfrm>
            <a:off x="5533104" y="2024958"/>
            <a:ext cx="2039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Features</a:t>
            </a:r>
            <a:endParaRPr lang="en-GB"/>
          </a:p>
        </p:txBody>
      </p:sp>
      <p:sp>
        <p:nvSpPr>
          <p:cNvPr id="1053" name="Google Shape;1053;p42">
            <a:hlinkClick r:id="rId2" action="ppaction://hlinksldjump"/>
          </p:cNvPr>
          <p:cNvSpPr txBox="1">
            <a:spLocks noGrp="1"/>
          </p:cNvSpPr>
          <p:nvPr>
            <p:ph type="subTitle" idx="5"/>
          </p:nvPr>
        </p:nvSpPr>
        <p:spPr>
          <a:xfrm>
            <a:off x="5518751" y="3576850"/>
            <a:ext cx="2039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Design Patterns</a:t>
            </a:r>
            <a:endParaRPr lang="en-US" altLang="en-GB"/>
          </a:p>
        </p:txBody>
      </p:sp>
      <p:sp>
        <p:nvSpPr>
          <p:cNvPr id="1054" name="Google Shape;1054;p42"/>
          <p:cNvSpPr/>
          <p:nvPr/>
        </p:nvSpPr>
        <p:spPr>
          <a:xfrm>
            <a:off x="1716405" y="2025015"/>
            <a:ext cx="1792605" cy="388620"/>
          </a:xfrm>
          <a:prstGeom prst="roundRect">
            <a:avLst>
              <a:gd name="adj" fmla="val 47169"/>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42">
            <a:hlinkClick r:id="rId3" action="ppaction://hlinksldjump"/>
          </p:cNvPr>
          <p:cNvSpPr txBox="1">
            <a:spLocks noGrp="1"/>
          </p:cNvSpPr>
          <p:nvPr>
            <p:ph type="subTitle" idx="1"/>
          </p:nvPr>
        </p:nvSpPr>
        <p:spPr>
          <a:xfrm>
            <a:off x="1597025" y="2027555"/>
            <a:ext cx="2053590" cy="3886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Original Intention</a:t>
            </a:r>
            <a:r>
              <a:rPr lang="en-GB"/>
              <a:t>                                                                                                                                           </a:t>
            </a:r>
            <a:endParaRPr lang="en-GB"/>
          </a:p>
        </p:txBody>
      </p:sp>
      <p:sp>
        <p:nvSpPr>
          <p:cNvPr id="1056" name="Google Shape;1056;p42"/>
          <p:cNvSpPr/>
          <p:nvPr/>
        </p:nvSpPr>
        <p:spPr>
          <a:xfrm>
            <a:off x="1716405" y="3576955"/>
            <a:ext cx="1792605" cy="388620"/>
          </a:xfrm>
          <a:prstGeom prst="roundRect">
            <a:avLst>
              <a:gd name="adj" fmla="val 47169"/>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57" name="Google Shape;1057;p42"/>
          <p:cNvSpPr txBox="1">
            <a:spLocks noGrp="1"/>
          </p:cNvSpPr>
          <p:nvPr>
            <p:ph type="title"/>
          </p:nvPr>
        </p:nvSpPr>
        <p:spPr>
          <a:xfrm>
            <a:off x="1540300" y="541113"/>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accent4"/>
                </a:solidFill>
              </a:rPr>
              <a:t> </a:t>
            </a:r>
            <a:r>
              <a:rPr lang="en-US" altLang="en-GB">
                <a:solidFill>
                  <a:schemeClr val="accent4"/>
                </a:solidFill>
              </a:rPr>
              <a:t>Projection Introduction</a:t>
            </a:r>
            <a:endParaRPr lang="en-US" altLang="en-GB" b="1">
              <a:solidFill>
                <a:schemeClr val="accent4"/>
              </a:solidFill>
            </a:endParaRPr>
          </a:p>
        </p:txBody>
      </p:sp>
      <p:sp>
        <p:nvSpPr>
          <p:cNvPr id="1058" name="Google Shape;1058;p42">
            <a:hlinkClick r:id="rId4" action="ppaction://hlinksldjump"/>
          </p:cNvPr>
          <p:cNvSpPr txBox="1">
            <a:spLocks noGrp="1"/>
          </p:cNvSpPr>
          <p:nvPr>
            <p:ph type="subTitle" idx="2"/>
          </p:nvPr>
        </p:nvSpPr>
        <p:spPr>
          <a:xfrm>
            <a:off x="1611909" y="3576898"/>
            <a:ext cx="2039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Architecture</a:t>
            </a:r>
            <a:endParaRPr lang="en-GB"/>
          </a:p>
        </p:txBody>
      </p:sp>
      <p:sp>
        <p:nvSpPr>
          <p:cNvPr id="1059" name="Google Shape;1059;p42">
            <a:hlinkClick r:id="rId2" action="ppaction://hlinksldjump"/>
          </p:cNvPr>
          <p:cNvSpPr/>
          <p:nvPr/>
        </p:nvSpPr>
        <p:spPr>
          <a:xfrm>
            <a:off x="6193741" y="3078514"/>
            <a:ext cx="579900" cy="579900"/>
          </a:xfrm>
          <a:prstGeom prst="ellipse">
            <a:avLst/>
          </a:prstGeom>
          <a:solidFill>
            <a:schemeClr val="lt2"/>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42">
            <a:hlinkClick r:id="rId4" action="ppaction://hlinksldjump"/>
          </p:cNvPr>
          <p:cNvSpPr/>
          <p:nvPr/>
        </p:nvSpPr>
        <p:spPr>
          <a:xfrm>
            <a:off x="2292614" y="3078619"/>
            <a:ext cx="579900" cy="579900"/>
          </a:xfrm>
          <a:prstGeom prst="ellipse">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1" name="Google Shape;1061;p42"/>
          <p:cNvGrpSpPr/>
          <p:nvPr/>
        </p:nvGrpSpPr>
        <p:grpSpPr>
          <a:xfrm>
            <a:off x="6278528" y="3200871"/>
            <a:ext cx="322912" cy="334291"/>
            <a:chOff x="3470520" y="3292123"/>
            <a:chExt cx="322912" cy="334291"/>
          </a:xfrm>
        </p:grpSpPr>
        <p:sp>
          <p:nvSpPr>
            <p:cNvPr id="1062" name="Google Shape;1062;p42"/>
            <p:cNvSpPr/>
            <p:nvPr/>
          </p:nvSpPr>
          <p:spPr>
            <a:xfrm>
              <a:off x="3470520" y="3292123"/>
              <a:ext cx="322912" cy="334291"/>
            </a:xfrm>
            <a:custGeom>
              <a:avLst/>
              <a:gdLst/>
              <a:ahLst/>
              <a:cxnLst/>
              <a:rect l="l" t="t" r="r" b="b"/>
              <a:pathLst>
                <a:path w="21567" h="22327" extrusionOk="0">
                  <a:moveTo>
                    <a:pt x="20464" y="0"/>
                  </a:moveTo>
                  <a:cubicBezTo>
                    <a:pt x="20398" y="0"/>
                    <a:pt x="20331" y="6"/>
                    <a:pt x="20263" y="19"/>
                  </a:cubicBezTo>
                  <a:lnTo>
                    <a:pt x="6912" y="2395"/>
                  </a:lnTo>
                  <a:cubicBezTo>
                    <a:pt x="6387" y="2479"/>
                    <a:pt x="5987" y="2920"/>
                    <a:pt x="5987" y="3467"/>
                  </a:cubicBezTo>
                  <a:lnTo>
                    <a:pt x="5987" y="15030"/>
                  </a:lnTo>
                  <a:cubicBezTo>
                    <a:pt x="5434" y="14754"/>
                    <a:pt x="4853" y="14625"/>
                    <a:pt x="4284" y="14625"/>
                  </a:cubicBezTo>
                  <a:cubicBezTo>
                    <a:pt x="2563" y="14625"/>
                    <a:pt x="953" y="15805"/>
                    <a:pt x="542" y="17638"/>
                  </a:cubicBezTo>
                  <a:cubicBezTo>
                    <a:pt x="0" y="20034"/>
                    <a:pt x="1833" y="22327"/>
                    <a:pt x="4281" y="22327"/>
                  </a:cubicBezTo>
                  <a:cubicBezTo>
                    <a:pt x="4303" y="22327"/>
                    <a:pt x="4325" y="22326"/>
                    <a:pt x="4347" y="22326"/>
                  </a:cubicBezTo>
                  <a:cubicBezTo>
                    <a:pt x="6471" y="22284"/>
                    <a:pt x="8153" y="20539"/>
                    <a:pt x="8132" y="18415"/>
                  </a:cubicBezTo>
                  <a:lnTo>
                    <a:pt x="8132" y="5570"/>
                  </a:lnTo>
                  <a:lnTo>
                    <a:pt x="19401" y="3572"/>
                  </a:lnTo>
                  <a:lnTo>
                    <a:pt x="19401" y="12276"/>
                  </a:lnTo>
                  <a:cubicBezTo>
                    <a:pt x="18853" y="12007"/>
                    <a:pt x="18278" y="11882"/>
                    <a:pt x="17715" y="11882"/>
                  </a:cubicBezTo>
                  <a:cubicBezTo>
                    <a:pt x="15988" y="11882"/>
                    <a:pt x="14368" y="13060"/>
                    <a:pt x="13956" y="14883"/>
                  </a:cubicBezTo>
                  <a:cubicBezTo>
                    <a:pt x="13414" y="17300"/>
                    <a:pt x="15226" y="19572"/>
                    <a:pt x="17693" y="19572"/>
                  </a:cubicBezTo>
                  <a:cubicBezTo>
                    <a:pt x="17716" y="19572"/>
                    <a:pt x="17738" y="19572"/>
                    <a:pt x="17761" y="19572"/>
                  </a:cubicBezTo>
                  <a:cubicBezTo>
                    <a:pt x="19884" y="19530"/>
                    <a:pt x="21566" y="17806"/>
                    <a:pt x="21566" y="15682"/>
                  </a:cubicBezTo>
                  <a:lnTo>
                    <a:pt x="21566" y="1112"/>
                  </a:lnTo>
                  <a:cubicBezTo>
                    <a:pt x="21566" y="488"/>
                    <a:pt x="21056" y="0"/>
                    <a:pt x="20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42"/>
            <p:cNvSpPr/>
            <p:nvPr/>
          </p:nvSpPr>
          <p:spPr>
            <a:xfrm>
              <a:off x="3726056" y="3292198"/>
              <a:ext cx="67346" cy="293087"/>
            </a:xfrm>
            <a:custGeom>
              <a:avLst/>
              <a:gdLst/>
              <a:ahLst/>
              <a:cxnLst/>
              <a:rect l="l" t="t" r="r" b="b"/>
              <a:pathLst>
                <a:path w="4498" h="19575" extrusionOk="0">
                  <a:moveTo>
                    <a:pt x="3374" y="0"/>
                  </a:moveTo>
                  <a:cubicBezTo>
                    <a:pt x="3315" y="0"/>
                    <a:pt x="3256" y="5"/>
                    <a:pt x="3196" y="14"/>
                  </a:cubicBezTo>
                  <a:lnTo>
                    <a:pt x="2607" y="119"/>
                  </a:lnTo>
                  <a:cubicBezTo>
                    <a:pt x="2986" y="308"/>
                    <a:pt x="3217" y="687"/>
                    <a:pt x="3217" y="1107"/>
                  </a:cubicBezTo>
                  <a:lnTo>
                    <a:pt x="3217" y="15677"/>
                  </a:lnTo>
                  <a:cubicBezTo>
                    <a:pt x="3217" y="17569"/>
                    <a:pt x="1871" y="19188"/>
                    <a:pt x="0" y="19525"/>
                  </a:cubicBezTo>
                  <a:cubicBezTo>
                    <a:pt x="209" y="19558"/>
                    <a:pt x="416" y="19574"/>
                    <a:pt x="620" y="19574"/>
                  </a:cubicBezTo>
                  <a:cubicBezTo>
                    <a:pt x="2718" y="19574"/>
                    <a:pt x="4498" y="17862"/>
                    <a:pt x="4478" y="15677"/>
                  </a:cubicBezTo>
                  <a:lnTo>
                    <a:pt x="4478" y="1107"/>
                  </a:lnTo>
                  <a:cubicBezTo>
                    <a:pt x="4478" y="475"/>
                    <a:pt x="3972" y="0"/>
                    <a:pt x="3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66" name="Google Shape;1066;p42">
            <a:hlinkClick r:id="rId1" action="ppaction://hlinksldjump"/>
          </p:cNvPr>
          <p:cNvSpPr/>
          <p:nvPr/>
        </p:nvSpPr>
        <p:spPr>
          <a:xfrm>
            <a:off x="6193489" y="1508264"/>
            <a:ext cx="579900" cy="579900"/>
          </a:xfrm>
          <a:prstGeom prst="ellipse">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42">
            <a:hlinkClick r:id="rId3" action="ppaction://hlinksldjump"/>
          </p:cNvPr>
          <p:cNvSpPr/>
          <p:nvPr/>
        </p:nvSpPr>
        <p:spPr>
          <a:xfrm>
            <a:off x="2292822" y="1508159"/>
            <a:ext cx="579900" cy="579900"/>
          </a:xfrm>
          <a:prstGeom prst="ellipse">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8" name="Google Shape;1068;p42"/>
          <p:cNvGrpSpPr/>
          <p:nvPr/>
        </p:nvGrpSpPr>
        <p:grpSpPr>
          <a:xfrm>
            <a:off x="6318487" y="1615816"/>
            <a:ext cx="327074" cy="375241"/>
            <a:chOff x="1377087" y="3281421"/>
            <a:chExt cx="327074" cy="375241"/>
          </a:xfrm>
        </p:grpSpPr>
        <p:sp>
          <p:nvSpPr>
            <p:cNvPr id="1069" name="Google Shape;1069;p42"/>
            <p:cNvSpPr/>
            <p:nvPr/>
          </p:nvSpPr>
          <p:spPr>
            <a:xfrm>
              <a:off x="1435630" y="3432838"/>
              <a:ext cx="209974" cy="49754"/>
            </a:xfrm>
            <a:custGeom>
              <a:avLst/>
              <a:gdLst/>
              <a:ahLst/>
              <a:cxnLst/>
              <a:rect l="l" t="t" r="r" b="b"/>
              <a:pathLst>
                <a:path w="14024" h="3323" extrusionOk="0">
                  <a:moveTo>
                    <a:pt x="379" y="1"/>
                  </a:moveTo>
                  <a:cubicBezTo>
                    <a:pt x="169" y="1"/>
                    <a:pt x="1" y="169"/>
                    <a:pt x="1" y="358"/>
                  </a:cubicBezTo>
                  <a:lnTo>
                    <a:pt x="1" y="3322"/>
                  </a:lnTo>
                  <a:lnTo>
                    <a:pt x="14024" y="3322"/>
                  </a:lnTo>
                  <a:lnTo>
                    <a:pt x="14024" y="358"/>
                  </a:lnTo>
                  <a:cubicBezTo>
                    <a:pt x="14024" y="169"/>
                    <a:pt x="13877" y="1"/>
                    <a:pt x="1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42"/>
            <p:cNvSpPr/>
            <p:nvPr/>
          </p:nvSpPr>
          <p:spPr>
            <a:xfrm>
              <a:off x="1435630" y="3471557"/>
              <a:ext cx="209974" cy="185105"/>
            </a:xfrm>
            <a:custGeom>
              <a:avLst/>
              <a:gdLst/>
              <a:ahLst/>
              <a:cxnLst/>
              <a:rect l="l" t="t" r="r" b="b"/>
              <a:pathLst>
                <a:path w="14024" h="12363" extrusionOk="0">
                  <a:moveTo>
                    <a:pt x="1" y="1"/>
                  </a:moveTo>
                  <a:lnTo>
                    <a:pt x="1" y="11984"/>
                  </a:lnTo>
                  <a:cubicBezTo>
                    <a:pt x="1" y="12195"/>
                    <a:pt x="169" y="12363"/>
                    <a:pt x="379" y="12363"/>
                  </a:cubicBezTo>
                  <a:lnTo>
                    <a:pt x="13667" y="12363"/>
                  </a:lnTo>
                  <a:cubicBezTo>
                    <a:pt x="13877" y="12363"/>
                    <a:pt x="14024" y="12195"/>
                    <a:pt x="14024" y="11984"/>
                  </a:cubicBezTo>
                  <a:lnTo>
                    <a:pt x="14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42"/>
            <p:cNvSpPr/>
            <p:nvPr/>
          </p:nvSpPr>
          <p:spPr>
            <a:xfrm>
              <a:off x="1464586" y="3500514"/>
              <a:ext cx="41264" cy="156148"/>
            </a:xfrm>
            <a:custGeom>
              <a:avLst/>
              <a:gdLst/>
              <a:ahLst/>
              <a:cxnLst/>
              <a:rect l="l" t="t" r="r" b="b"/>
              <a:pathLst>
                <a:path w="2756" h="10429" extrusionOk="0">
                  <a:moveTo>
                    <a:pt x="1368" y="1"/>
                  </a:moveTo>
                  <a:cubicBezTo>
                    <a:pt x="611" y="1"/>
                    <a:pt x="1" y="611"/>
                    <a:pt x="1" y="1367"/>
                  </a:cubicBezTo>
                  <a:lnTo>
                    <a:pt x="1" y="10072"/>
                  </a:lnTo>
                  <a:cubicBezTo>
                    <a:pt x="1" y="10282"/>
                    <a:pt x="169" y="10429"/>
                    <a:pt x="379" y="10429"/>
                  </a:cubicBezTo>
                  <a:lnTo>
                    <a:pt x="2377" y="10429"/>
                  </a:lnTo>
                  <a:cubicBezTo>
                    <a:pt x="2587" y="10429"/>
                    <a:pt x="2755" y="10282"/>
                    <a:pt x="2755" y="10072"/>
                  </a:cubicBezTo>
                  <a:lnTo>
                    <a:pt x="2755" y="1367"/>
                  </a:lnTo>
                  <a:cubicBezTo>
                    <a:pt x="2755" y="611"/>
                    <a:pt x="2124" y="1"/>
                    <a:pt x="13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42"/>
            <p:cNvSpPr/>
            <p:nvPr/>
          </p:nvSpPr>
          <p:spPr>
            <a:xfrm>
              <a:off x="1520314" y="3500514"/>
              <a:ext cx="40935" cy="156148"/>
            </a:xfrm>
            <a:custGeom>
              <a:avLst/>
              <a:gdLst/>
              <a:ahLst/>
              <a:cxnLst/>
              <a:rect l="l" t="t" r="r" b="b"/>
              <a:pathLst>
                <a:path w="2734" h="10429" extrusionOk="0">
                  <a:moveTo>
                    <a:pt x="1367" y="1"/>
                  </a:moveTo>
                  <a:cubicBezTo>
                    <a:pt x="610" y="1"/>
                    <a:pt x="0" y="611"/>
                    <a:pt x="0" y="1367"/>
                  </a:cubicBezTo>
                  <a:lnTo>
                    <a:pt x="0" y="10072"/>
                  </a:lnTo>
                  <a:cubicBezTo>
                    <a:pt x="0" y="10282"/>
                    <a:pt x="147" y="10429"/>
                    <a:pt x="358" y="10429"/>
                  </a:cubicBezTo>
                  <a:lnTo>
                    <a:pt x="2355" y="10429"/>
                  </a:lnTo>
                  <a:cubicBezTo>
                    <a:pt x="2565" y="10429"/>
                    <a:pt x="2733" y="10282"/>
                    <a:pt x="2733" y="10072"/>
                  </a:cubicBezTo>
                  <a:lnTo>
                    <a:pt x="2733" y="1367"/>
                  </a:lnTo>
                  <a:cubicBezTo>
                    <a:pt x="2712" y="611"/>
                    <a:pt x="2124" y="1"/>
                    <a:pt x="1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42"/>
            <p:cNvSpPr/>
            <p:nvPr/>
          </p:nvSpPr>
          <p:spPr>
            <a:xfrm>
              <a:off x="1575712" y="3500514"/>
              <a:ext cx="41249" cy="156148"/>
            </a:xfrm>
            <a:custGeom>
              <a:avLst/>
              <a:gdLst/>
              <a:ahLst/>
              <a:cxnLst/>
              <a:rect l="l" t="t" r="r" b="b"/>
              <a:pathLst>
                <a:path w="2755" h="10429" extrusionOk="0">
                  <a:moveTo>
                    <a:pt x="1367" y="1"/>
                  </a:moveTo>
                  <a:cubicBezTo>
                    <a:pt x="610" y="1"/>
                    <a:pt x="1" y="611"/>
                    <a:pt x="1" y="1367"/>
                  </a:cubicBezTo>
                  <a:lnTo>
                    <a:pt x="1" y="10072"/>
                  </a:lnTo>
                  <a:cubicBezTo>
                    <a:pt x="1" y="10282"/>
                    <a:pt x="169" y="10429"/>
                    <a:pt x="379" y="10429"/>
                  </a:cubicBezTo>
                  <a:lnTo>
                    <a:pt x="2376" y="10429"/>
                  </a:lnTo>
                  <a:cubicBezTo>
                    <a:pt x="2587" y="10429"/>
                    <a:pt x="2755" y="10282"/>
                    <a:pt x="2755" y="10072"/>
                  </a:cubicBezTo>
                  <a:lnTo>
                    <a:pt x="2755" y="1367"/>
                  </a:lnTo>
                  <a:cubicBezTo>
                    <a:pt x="2734" y="611"/>
                    <a:pt x="2124" y="1"/>
                    <a:pt x="1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42"/>
            <p:cNvSpPr/>
            <p:nvPr/>
          </p:nvSpPr>
          <p:spPr>
            <a:xfrm>
              <a:off x="1377087" y="3281421"/>
              <a:ext cx="327074" cy="64232"/>
            </a:xfrm>
            <a:custGeom>
              <a:avLst/>
              <a:gdLst/>
              <a:ahLst/>
              <a:cxnLst/>
              <a:rect l="l" t="t" r="r" b="b"/>
              <a:pathLst>
                <a:path w="21845" h="4290" extrusionOk="0">
                  <a:moveTo>
                    <a:pt x="2145" y="1"/>
                  </a:moveTo>
                  <a:cubicBezTo>
                    <a:pt x="967" y="1"/>
                    <a:pt x="0" y="968"/>
                    <a:pt x="0" y="2145"/>
                  </a:cubicBezTo>
                  <a:cubicBezTo>
                    <a:pt x="0" y="3323"/>
                    <a:pt x="967" y="4290"/>
                    <a:pt x="2145" y="4290"/>
                  </a:cubicBezTo>
                  <a:lnTo>
                    <a:pt x="19700" y="4290"/>
                  </a:lnTo>
                  <a:cubicBezTo>
                    <a:pt x="20877" y="4290"/>
                    <a:pt x="21844" y="3323"/>
                    <a:pt x="21844" y="2145"/>
                  </a:cubicBezTo>
                  <a:cubicBezTo>
                    <a:pt x="21844" y="968"/>
                    <a:pt x="20877" y="1"/>
                    <a:pt x="197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42"/>
            <p:cNvSpPr/>
            <p:nvPr/>
          </p:nvSpPr>
          <p:spPr>
            <a:xfrm>
              <a:off x="1623250" y="3432838"/>
              <a:ext cx="22354" cy="49754"/>
            </a:xfrm>
            <a:custGeom>
              <a:avLst/>
              <a:gdLst/>
              <a:ahLst/>
              <a:cxnLst/>
              <a:rect l="l" t="t" r="r" b="b"/>
              <a:pathLst>
                <a:path w="1493" h="3323" extrusionOk="0">
                  <a:moveTo>
                    <a:pt x="0" y="1"/>
                  </a:moveTo>
                  <a:cubicBezTo>
                    <a:pt x="210" y="1"/>
                    <a:pt x="379" y="169"/>
                    <a:pt x="379" y="358"/>
                  </a:cubicBezTo>
                  <a:lnTo>
                    <a:pt x="379" y="3322"/>
                  </a:lnTo>
                  <a:lnTo>
                    <a:pt x="1493" y="3322"/>
                  </a:lnTo>
                  <a:lnTo>
                    <a:pt x="1493" y="358"/>
                  </a:lnTo>
                  <a:cubicBezTo>
                    <a:pt x="1493" y="169"/>
                    <a:pt x="1346" y="1"/>
                    <a:pt x="1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42"/>
            <p:cNvSpPr/>
            <p:nvPr/>
          </p:nvSpPr>
          <p:spPr>
            <a:xfrm>
              <a:off x="1623250" y="3471557"/>
              <a:ext cx="22354" cy="185105"/>
            </a:xfrm>
            <a:custGeom>
              <a:avLst/>
              <a:gdLst/>
              <a:ahLst/>
              <a:cxnLst/>
              <a:rect l="l" t="t" r="r" b="b"/>
              <a:pathLst>
                <a:path w="1493" h="12363" extrusionOk="0">
                  <a:moveTo>
                    <a:pt x="379" y="1"/>
                  </a:moveTo>
                  <a:lnTo>
                    <a:pt x="379" y="11984"/>
                  </a:lnTo>
                  <a:cubicBezTo>
                    <a:pt x="379" y="12195"/>
                    <a:pt x="210" y="12363"/>
                    <a:pt x="0" y="12363"/>
                  </a:cubicBezTo>
                  <a:lnTo>
                    <a:pt x="1136" y="12363"/>
                  </a:lnTo>
                  <a:cubicBezTo>
                    <a:pt x="1325" y="12363"/>
                    <a:pt x="1493" y="12195"/>
                    <a:pt x="1493" y="11984"/>
                  </a:cubicBezTo>
                  <a:lnTo>
                    <a:pt x="14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42"/>
            <p:cNvSpPr/>
            <p:nvPr/>
          </p:nvSpPr>
          <p:spPr>
            <a:xfrm>
              <a:off x="1476864" y="3500514"/>
              <a:ext cx="28987" cy="156148"/>
            </a:xfrm>
            <a:custGeom>
              <a:avLst/>
              <a:gdLst/>
              <a:ahLst/>
              <a:cxnLst/>
              <a:rect l="l" t="t" r="r" b="b"/>
              <a:pathLst>
                <a:path w="1936" h="10429" extrusionOk="0">
                  <a:moveTo>
                    <a:pt x="548" y="1"/>
                  </a:moveTo>
                  <a:cubicBezTo>
                    <a:pt x="358" y="1"/>
                    <a:pt x="169" y="43"/>
                    <a:pt x="1" y="106"/>
                  </a:cubicBezTo>
                  <a:cubicBezTo>
                    <a:pt x="484" y="337"/>
                    <a:pt x="800" y="821"/>
                    <a:pt x="800" y="1367"/>
                  </a:cubicBezTo>
                  <a:lnTo>
                    <a:pt x="800" y="10072"/>
                  </a:lnTo>
                  <a:cubicBezTo>
                    <a:pt x="800" y="10282"/>
                    <a:pt x="632" y="10429"/>
                    <a:pt x="442" y="10429"/>
                  </a:cubicBezTo>
                  <a:lnTo>
                    <a:pt x="1557" y="10429"/>
                  </a:lnTo>
                  <a:cubicBezTo>
                    <a:pt x="1767" y="10429"/>
                    <a:pt x="1935" y="10282"/>
                    <a:pt x="1935" y="10072"/>
                  </a:cubicBezTo>
                  <a:lnTo>
                    <a:pt x="1935" y="1367"/>
                  </a:lnTo>
                  <a:cubicBezTo>
                    <a:pt x="1914" y="611"/>
                    <a:pt x="1304" y="1"/>
                    <a:pt x="5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42"/>
            <p:cNvSpPr/>
            <p:nvPr/>
          </p:nvSpPr>
          <p:spPr>
            <a:xfrm>
              <a:off x="1532277" y="3500514"/>
              <a:ext cx="28972" cy="156148"/>
            </a:xfrm>
            <a:custGeom>
              <a:avLst/>
              <a:gdLst/>
              <a:ahLst/>
              <a:cxnLst/>
              <a:rect l="l" t="t" r="r" b="b"/>
              <a:pathLst>
                <a:path w="1935" h="10429" extrusionOk="0">
                  <a:moveTo>
                    <a:pt x="568" y="1"/>
                  </a:moveTo>
                  <a:cubicBezTo>
                    <a:pt x="379" y="1"/>
                    <a:pt x="168" y="43"/>
                    <a:pt x="0" y="106"/>
                  </a:cubicBezTo>
                  <a:cubicBezTo>
                    <a:pt x="484" y="337"/>
                    <a:pt x="799" y="821"/>
                    <a:pt x="799" y="1367"/>
                  </a:cubicBezTo>
                  <a:lnTo>
                    <a:pt x="799" y="10072"/>
                  </a:lnTo>
                  <a:cubicBezTo>
                    <a:pt x="799" y="10282"/>
                    <a:pt x="652" y="10429"/>
                    <a:pt x="442" y="10429"/>
                  </a:cubicBezTo>
                  <a:lnTo>
                    <a:pt x="1556" y="10429"/>
                  </a:lnTo>
                  <a:cubicBezTo>
                    <a:pt x="1766" y="10429"/>
                    <a:pt x="1934" y="10282"/>
                    <a:pt x="1934" y="10072"/>
                  </a:cubicBezTo>
                  <a:lnTo>
                    <a:pt x="1934" y="1367"/>
                  </a:lnTo>
                  <a:cubicBezTo>
                    <a:pt x="1913" y="611"/>
                    <a:pt x="1325" y="1"/>
                    <a:pt x="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42"/>
            <p:cNvSpPr/>
            <p:nvPr/>
          </p:nvSpPr>
          <p:spPr>
            <a:xfrm>
              <a:off x="1587990" y="3500514"/>
              <a:ext cx="28657" cy="156148"/>
            </a:xfrm>
            <a:custGeom>
              <a:avLst/>
              <a:gdLst/>
              <a:ahLst/>
              <a:cxnLst/>
              <a:rect l="l" t="t" r="r" b="b"/>
              <a:pathLst>
                <a:path w="1914" h="10429" extrusionOk="0">
                  <a:moveTo>
                    <a:pt x="547" y="1"/>
                  </a:moveTo>
                  <a:cubicBezTo>
                    <a:pt x="358" y="1"/>
                    <a:pt x="169" y="43"/>
                    <a:pt x="0" y="106"/>
                  </a:cubicBezTo>
                  <a:cubicBezTo>
                    <a:pt x="484" y="337"/>
                    <a:pt x="799" y="821"/>
                    <a:pt x="799" y="1367"/>
                  </a:cubicBezTo>
                  <a:lnTo>
                    <a:pt x="799" y="10072"/>
                  </a:lnTo>
                  <a:cubicBezTo>
                    <a:pt x="799" y="10282"/>
                    <a:pt x="631" y="10429"/>
                    <a:pt x="421" y="10429"/>
                  </a:cubicBezTo>
                  <a:lnTo>
                    <a:pt x="1556" y="10429"/>
                  </a:lnTo>
                  <a:cubicBezTo>
                    <a:pt x="1767" y="10429"/>
                    <a:pt x="1914" y="10282"/>
                    <a:pt x="1914" y="10072"/>
                  </a:cubicBezTo>
                  <a:lnTo>
                    <a:pt x="1914" y="1367"/>
                  </a:lnTo>
                  <a:cubicBezTo>
                    <a:pt x="1914" y="611"/>
                    <a:pt x="1304" y="1"/>
                    <a:pt x="5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42"/>
            <p:cNvSpPr/>
            <p:nvPr/>
          </p:nvSpPr>
          <p:spPr>
            <a:xfrm>
              <a:off x="1655351" y="3281421"/>
              <a:ext cx="48810" cy="64232"/>
            </a:xfrm>
            <a:custGeom>
              <a:avLst/>
              <a:gdLst/>
              <a:ahLst/>
              <a:cxnLst/>
              <a:rect l="l" t="t" r="r" b="b"/>
              <a:pathLst>
                <a:path w="3260" h="4290" extrusionOk="0">
                  <a:moveTo>
                    <a:pt x="1" y="1"/>
                  </a:moveTo>
                  <a:cubicBezTo>
                    <a:pt x="1178" y="1"/>
                    <a:pt x="2145" y="968"/>
                    <a:pt x="2145" y="2145"/>
                  </a:cubicBezTo>
                  <a:cubicBezTo>
                    <a:pt x="2145" y="3323"/>
                    <a:pt x="1178" y="4290"/>
                    <a:pt x="1" y="4290"/>
                  </a:cubicBezTo>
                  <a:lnTo>
                    <a:pt x="1115" y="4290"/>
                  </a:lnTo>
                  <a:cubicBezTo>
                    <a:pt x="2292" y="4290"/>
                    <a:pt x="3259" y="3323"/>
                    <a:pt x="3259" y="2145"/>
                  </a:cubicBezTo>
                  <a:cubicBezTo>
                    <a:pt x="3259" y="968"/>
                    <a:pt x="2292" y="1"/>
                    <a:pt x="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42"/>
            <p:cNvSpPr/>
            <p:nvPr/>
          </p:nvSpPr>
          <p:spPr>
            <a:xfrm>
              <a:off x="1388107" y="3339979"/>
              <a:ext cx="307865" cy="98235"/>
            </a:xfrm>
            <a:custGeom>
              <a:avLst/>
              <a:gdLst/>
              <a:ahLst/>
              <a:cxnLst/>
              <a:rect l="l" t="t" r="r" b="b"/>
              <a:pathLst>
                <a:path w="20562" h="6561" extrusionOk="0">
                  <a:moveTo>
                    <a:pt x="3280" y="0"/>
                  </a:moveTo>
                  <a:cubicBezTo>
                    <a:pt x="1472" y="0"/>
                    <a:pt x="0" y="1472"/>
                    <a:pt x="0" y="3280"/>
                  </a:cubicBezTo>
                  <a:cubicBezTo>
                    <a:pt x="0" y="5088"/>
                    <a:pt x="1472" y="6560"/>
                    <a:pt x="3280" y="6560"/>
                  </a:cubicBezTo>
                  <a:lnTo>
                    <a:pt x="17282" y="6560"/>
                  </a:lnTo>
                  <a:cubicBezTo>
                    <a:pt x="19090" y="6560"/>
                    <a:pt x="20562" y="5088"/>
                    <a:pt x="20562" y="3280"/>
                  </a:cubicBezTo>
                  <a:cubicBezTo>
                    <a:pt x="20562" y="1472"/>
                    <a:pt x="19090" y="0"/>
                    <a:pt x="17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42"/>
            <p:cNvSpPr/>
            <p:nvPr/>
          </p:nvSpPr>
          <p:spPr>
            <a:xfrm>
              <a:off x="1629853" y="3339979"/>
              <a:ext cx="66119" cy="98549"/>
            </a:xfrm>
            <a:custGeom>
              <a:avLst/>
              <a:gdLst/>
              <a:ahLst/>
              <a:cxnLst/>
              <a:rect l="l" t="t" r="r" b="b"/>
              <a:pathLst>
                <a:path w="4416" h="6582" extrusionOk="0">
                  <a:moveTo>
                    <a:pt x="1" y="0"/>
                  </a:moveTo>
                  <a:cubicBezTo>
                    <a:pt x="1830" y="0"/>
                    <a:pt x="3281" y="1472"/>
                    <a:pt x="3281" y="3301"/>
                  </a:cubicBezTo>
                  <a:cubicBezTo>
                    <a:pt x="3281" y="5109"/>
                    <a:pt x="1830" y="6581"/>
                    <a:pt x="1" y="6581"/>
                  </a:cubicBezTo>
                  <a:lnTo>
                    <a:pt x="1136" y="6581"/>
                  </a:lnTo>
                  <a:cubicBezTo>
                    <a:pt x="2944" y="6581"/>
                    <a:pt x="4416" y="5109"/>
                    <a:pt x="4416" y="3301"/>
                  </a:cubicBezTo>
                  <a:cubicBezTo>
                    <a:pt x="4416" y="1472"/>
                    <a:pt x="2944" y="0"/>
                    <a:pt x="1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42"/>
            <p:cNvSpPr/>
            <p:nvPr/>
          </p:nvSpPr>
          <p:spPr>
            <a:xfrm>
              <a:off x="1382432" y="3334619"/>
              <a:ext cx="318899" cy="109254"/>
            </a:xfrm>
            <a:custGeom>
              <a:avLst/>
              <a:gdLst/>
              <a:ahLst/>
              <a:cxnLst/>
              <a:rect l="l" t="t" r="r" b="b"/>
              <a:pathLst>
                <a:path w="21299" h="7297" extrusionOk="0">
                  <a:moveTo>
                    <a:pt x="3659" y="1"/>
                  </a:moveTo>
                  <a:cubicBezTo>
                    <a:pt x="1640" y="1"/>
                    <a:pt x="1" y="1641"/>
                    <a:pt x="1" y="3638"/>
                  </a:cubicBezTo>
                  <a:cubicBezTo>
                    <a:pt x="1" y="5657"/>
                    <a:pt x="1640" y="7296"/>
                    <a:pt x="3659" y="7296"/>
                  </a:cubicBezTo>
                  <a:lnTo>
                    <a:pt x="3911" y="7296"/>
                  </a:lnTo>
                  <a:lnTo>
                    <a:pt x="3911" y="6561"/>
                  </a:lnTo>
                  <a:lnTo>
                    <a:pt x="3659" y="6561"/>
                  </a:lnTo>
                  <a:cubicBezTo>
                    <a:pt x="3633" y="6561"/>
                    <a:pt x="3607" y="6562"/>
                    <a:pt x="3582" y="6562"/>
                  </a:cubicBezTo>
                  <a:cubicBezTo>
                    <a:pt x="1976" y="6562"/>
                    <a:pt x="652" y="5273"/>
                    <a:pt x="652" y="3638"/>
                  </a:cubicBezTo>
                  <a:cubicBezTo>
                    <a:pt x="652" y="2024"/>
                    <a:pt x="1976" y="736"/>
                    <a:pt x="3582" y="736"/>
                  </a:cubicBezTo>
                  <a:cubicBezTo>
                    <a:pt x="3607" y="736"/>
                    <a:pt x="3633" y="736"/>
                    <a:pt x="3659" y="737"/>
                  </a:cubicBezTo>
                  <a:lnTo>
                    <a:pt x="17661" y="737"/>
                  </a:lnTo>
                  <a:cubicBezTo>
                    <a:pt x="17687" y="736"/>
                    <a:pt x="17713" y="736"/>
                    <a:pt x="17738" y="736"/>
                  </a:cubicBezTo>
                  <a:cubicBezTo>
                    <a:pt x="19344" y="736"/>
                    <a:pt x="20668" y="2024"/>
                    <a:pt x="20668" y="3638"/>
                  </a:cubicBezTo>
                  <a:cubicBezTo>
                    <a:pt x="20668" y="5273"/>
                    <a:pt x="19344" y="6562"/>
                    <a:pt x="17738" y="6562"/>
                  </a:cubicBezTo>
                  <a:cubicBezTo>
                    <a:pt x="17713" y="6562"/>
                    <a:pt x="17687" y="6561"/>
                    <a:pt x="17661" y="6561"/>
                  </a:cubicBezTo>
                  <a:lnTo>
                    <a:pt x="17409" y="6561"/>
                  </a:lnTo>
                  <a:lnTo>
                    <a:pt x="17409" y="7296"/>
                  </a:lnTo>
                  <a:lnTo>
                    <a:pt x="17661" y="7296"/>
                  </a:lnTo>
                  <a:cubicBezTo>
                    <a:pt x="19679" y="7296"/>
                    <a:pt x="21298" y="5657"/>
                    <a:pt x="21298" y="3638"/>
                  </a:cubicBezTo>
                  <a:cubicBezTo>
                    <a:pt x="21298" y="1641"/>
                    <a:pt x="19679" y="1"/>
                    <a:pt x="176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42"/>
            <p:cNvSpPr/>
            <p:nvPr/>
          </p:nvSpPr>
          <p:spPr>
            <a:xfrm>
              <a:off x="1413920" y="3373143"/>
              <a:ext cx="65175" cy="71045"/>
            </a:xfrm>
            <a:custGeom>
              <a:avLst/>
              <a:gdLst/>
              <a:ahLst/>
              <a:cxnLst/>
              <a:rect l="l" t="t" r="r" b="b"/>
              <a:pathLst>
                <a:path w="4353" h="4745" extrusionOk="0">
                  <a:moveTo>
                    <a:pt x="2040" y="1"/>
                  </a:moveTo>
                  <a:cubicBezTo>
                    <a:pt x="1575" y="1"/>
                    <a:pt x="1108" y="165"/>
                    <a:pt x="736" y="498"/>
                  </a:cubicBezTo>
                  <a:cubicBezTo>
                    <a:pt x="63" y="1086"/>
                    <a:pt x="0" y="2137"/>
                    <a:pt x="610" y="2810"/>
                  </a:cubicBezTo>
                  <a:cubicBezTo>
                    <a:pt x="687" y="2892"/>
                    <a:pt x="776" y="2927"/>
                    <a:pt x="863" y="2927"/>
                  </a:cubicBezTo>
                  <a:cubicBezTo>
                    <a:pt x="1133" y="2927"/>
                    <a:pt x="1379" y="2597"/>
                    <a:pt x="1156" y="2327"/>
                  </a:cubicBezTo>
                  <a:cubicBezTo>
                    <a:pt x="820" y="1948"/>
                    <a:pt x="841" y="1381"/>
                    <a:pt x="1219" y="1044"/>
                  </a:cubicBezTo>
                  <a:cubicBezTo>
                    <a:pt x="1452" y="841"/>
                    <a:pt x="1743" y="740"/>
                    <a:pt x="2032" y="740"/>
                  </a:cubicBezTo>
                  <a:cubicBezTo>
                    <a:pt x="2370" y="740"/>
                    <a:pt x="2706" y="877"/>
                    <a:pt x="2943" y="1149"/>
                  </a:cubicBezTo>
                  <a:cubicBezTo>
                    <a:pt x="3532" y="1822"/>
                    <a:pt x="3490" y="2852"/>
                    <a:pt x="2817" y="3483"/>
                  </a:cubicBezTo>
                  <a:cubicBezTo>
                    <a:pt x="2460" y="3798"/>
                    <a:pt x="1997" y="3967"/>
                    <a:pt x="1535" y="4009"/>
                  </a:cubicBezTo>
                  <a:cubicBezTo>
                    <a:pt x="1072" y="4051"/>
                    <a:pt x="1093" y="4702"/>
                    <a:pt x="1556" y="4744"/>
                  </a:cubicBezTo>
                  <a:lnTo>
                    <a:pt x="1577" y="4744"/>
                  </a:lnTo>
                  <a:cubicBezTo>
                    <a:pt x="2208" y="4702"/>
                    <a:pt x="2817" y="4450"/>
                    <a:pt x="3301" y="4030"/>
                  </a:cubicBezTo>
                  <a:cubicBezTo>
                    <a:pt x="4268" y="3147"/>
                    <a:pt x="4352" y="1633"/>
                    <a:pt x="3490" y="645"/>
                  </a:cubicBezTo>
                  <a:cubicBezTo>
                    <a:pt x="3108" y="218"/>
                    <a:pt x="2575" y="1"/>
                    <a:pt x="20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42"/>
            <p:cNvSpPr/>
            <p:nvPr/>
          </p:nvSpPr>
          <p:spPr>
            <a:xfrm>
              <a:off x="1604669" y="3373023"/>
              <a:ext cx="65490" cy="71164"/>
            </a:xfrm>
            <a:custGeom>
              <a:avLst/>
              <a:gdLst/>
              <a:ahLst/>
              <a:cxnLst/>
              <a:rect l="l" t="t" r="r" b="b"/>
              <a:pathLst>
                <a:path w="4374" h="4753" extrusionOk="0">
                  <a:moveTo>
                    <a:pt x="2332" y="0"/>
                  </a:moveTo>
                  <a:cubicBezTo>
                    <a:pt x="1794" y="0"/>
                    <a:pt x="1258" y="223"/>
                    <a:pt x="863" y="653"/>
                  </a:cubicBezTo>
                  <a:cubicBezTo>
                    <a:pt x="1" y="1641"/>
                    <a:pt x="85" y="3134"/>
                    <a:pt x="1073" y="4017"/>
                  </a:cubicBezTo>
                  <a:cubicBezTo>
                    <a:pt x="1536" y="4458"/>
                    <a:pt x="2145" y="4710"/>
                    <a:pt x="2797" y="4752"/>
                  </a:cubicBezTo>
                  <a:lnTo>
                    <a:pt x="2818" y="4752"/>
                  </a:lnTo>
                  <a:lnTo>
                    <a:pt x="2818" y="4731"/>
                  </a:lnTo>
                  <a:cubicBezTo>
                    <a:pt x="3260" y="4710"/>
                    <a:pt x="3281" y="4059"/>
                    <a:pt x="2839" y="3996"/>
                  </a:cubicBezTo>
                  <a:cubicBezTo>
                    <a:pt x="2356" y="3975"/>
                    <a:pt x="1914" y="3785"/>
                    <a:pt x="1557" y="3470"/>
                  </a:cubicBezTo>
                  <a:cubicBezTo>
                    <a:pt x="884" y="2860"/>
                    <a:pt x="821" y="1830"/>
                    <a:pt x="1409" y="1136"/>
                  </a:cubicBezTo>
                  <a:cubicBezTo>
                    <a:pt x="1656" y="868"/>
                    <a:pt x="1986" y="730"/>
                    <a:pt x="2316" y="730"/>
                  </a:cubicBezTo>
                  <a:cubicBezTo>
                    <a:pt x="2607" y="730"/>
                    <a:pt x="2898" y="836"/>
                    <a:pt x="3133" y="1052"/>
                  </a:cubicBezTo>
                  <a:cubicBezTo>
                    <a:pt x="3512" y="1368"/>
                    <a:pt x="3554" y="1956"/>
                    <a:pt x="3217" y="2314"/>
                  </a:cubicBezTo>
                  <a:cubicBezTo>
                    <a:pt x="2949" y="2597"/>
                    <a:pt x="3214" y="2952"/>
                    <a:pt x="3495" y="2952"/>
                  </a:cubicBezTo>
                  <a:cubicBezTo>
                    <a:pt x="3589" y="2952"/>
                    <a:pt x="3685" y="2913"/>
                    <a:pt x="3764" y="2818"/>
                  </a:cubicBezTo>
                  <a:cubicBezTo>
                    <a:pt x="4374" y="2124"/>
                    <a:pt x="4311" y="1094"/>
                    <a:pt x="3638" y="506"/>
                  </a:cubicBezTo>
                  <a:cubicBezTo>
                    <a:pt x="3259" y="165"/>
                    <a:pt x="2794" y="0"/>
                    <a:pt x="2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1" name="Google Shape;1121;p42"/>
          <p:cNvGrpSpPr/>
          <p:nvPr/>
        </p:nvGrpSpPr>
        <p:grpSpPr>
          <a:xfrm>
            <a:off x="2366421" y="3215430"/>
            <a:ext cx="337833" cy="307548"/>
            <a:chOff x="3327912" y="3347776"/>
            <a:chExt cx="274706" cy="250100"/>
          </a:xfrm>
        </p:grpSpPr>
        <p:sp>
          <p:nvSpPr>
            <p:cNvPr id="1122" name="Google Shape;1122;p42"/>
            <p:cNvSpPr/>
            <p:nvPr/>
          </p:nvSpPr>
          <p:spPr>
            <a:xfrm>
              <a:off x="3352544" y="3347776"/>
              <a:ext cx="250074" cy="250100"/>
            </a:xfrm>
            <a:custGeom>
              <a:avLst/>
              <a:gdLst/>
              <a:ahLst/>
              <a:cxnLst/>
              <a:rect l="l" t="t" r="r" b="b"/>
              <a:pathLst>
                <a:path w="9523" h="9524" extrusionOk="0">
                  <a:moveTo>
                    <a:pt x="4766" y="1"/>
                  </a:moveTo>
                  <a:cubicBezTo>
                    <a:pt x="2134" y="1"/>
                    <a:pt x="0" y="2125"/>
                    <a:pt x="0" y="4757"/>
                  </a:cubicBezTo>
                  <a:cubicBezTo>
                    <a:pt x="0" y="7389"/>
                    <a:pt x="2134" y="9523"/>
                    <a:pt x="4766" y="9523"/>
                  </a:cubicBezTo>
                  <a:cubicBezTo>
                    <a:pt x="7398" y="9523"/>
                    <a:pt x="9523" y="7389"/>
                    <a:pt x="9523" y="4757"/>
                  </a:cubicBezTo>
                  <a:cubicBezTo>
                    <a:pt x="9523" y="2125"/>
                    <a:pt x="7398" y="1"/>
                    <a:pt x="47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42"/>
            <p:cNvSpPr/>
            <p:nvPr/>
          </p:nvSpPr>
          <p:spPr>
            <a:xfrm>
              <a:off x="3327912" y="3350297"/>
              <a:ext cx="238021" cy="247553"/>
            </a:xfrm>
            <a:custGeom>
              <a:avLst/>
              <a:gdLst/>
              <a:ahLst/>
              <a:cxnLst/>
              <a:rect l="l" t="t" r="r" b="b"/>
              <a:pathLst>
                <a:path w="9064" h="9427" extrusionOk="0">
                  <a:moveTo>
                    <a:pt x="4738" y="1"/>
                  </a:moveTo>
                  <a:lnTo>
                    <a:pt x="4738" y="1"/>
                  </a:lnTo>
                  <a:cubicBezTo>
                    <a:pt x="1618" y="651"/>
                    <a:pt x="0" y="4116"/>
                    <a:pt x="1512" y="6920"/>
                  </a:cubicBezTo>
                  <a:cubicBezTo>
                    <a:pt x="2388" y="8553"/>
                    <a:pt x="4039" y="9427"/>
                    <a:pt x="5712" y="9427"/>
                  </a:cubicBezTo>
                  <a:cubicBezTo>
                    <a:pt x="6911" y="9427"/>
                    <a:pt x="8120" y="8978"/>
                    <a:pt x="9063" y="8040"/>
                  </a:cubicBezTo>
                  <a:lnTo>
                    <a:pt x="9063" y="8040"/>
                  </a:lnTo>
                  <a:cubicBezTo>
                    <a:pt x="8738" y="8107"/>
                    <a:pt x="8413" y="8145"/>
                    <a:pt x="8087" y="8145"/>
                  </a:cubicBezTo>
                  <a:cubicBezTo>
                    <a:pt x="6154" y="8145"/>
                    <a:pt x="4422" y="6977"/>
                    <a:pt x="3685" y="5197"/>
                  </a:cubicBezTo>
                  <a:cubicBezTo>
                    <a:pt x="2948" y="3408"/>
                    <a:pt x="3369" y="1359"/>
                    <a:pt x="47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42"/>
            <p:cNvSpPr/>
            <p:nvPr/>
          </p:nvSpPr>
          <p:spPr>
            <a:xfrm>
              <a:off x="3404066" y="3349037"/>
              <a:ext cx="198552" cy="246818"/>
            </a:xfrm>
            <a:custGeom>
              <a:avLst/>
              <a:gdLst/>
              <a:ahLst/>
              <a:cxnLst/>
              <a:rect l="l" t="t" r="r" b="b"/>
              <a:pathLst>
                <a:path w="7561" h="9399" extrusionOk="0">
                  <a:moveTo>
                    <a:pt x="3493" y="1"/>
                  </a:moveTo>
                  <a:lnTo>
                    <a:pt x="3819" y="393"/>
                  </a:lnTo>
                  <a:cubicBezTo>
                    <a:pt x="3857" y="441"/>
                    <a:pt x="3866" y="498"/>
                    <a:pt x="3847" y="556"/>
                  </a:cubicBezTo>
                  <a:lnTo>
                    <a:pt x="3627" y="1073"/>
                  </a:lnTo>
                  <a:cubicBezTo>
                    <a:pt x="3611" y="1105"/>
                    <a:pt x="3582" y="1122"/>
                    <a:pt x="3554" y="1122"/>
                  </a:cubicBezTo>
                  <a:cubicBezTo>
                    <a:pt x="3532" y="1122"/>
                    <a:pt x="3510" y="1112"/>
                    <a:pt x="3493" y="1092"/>
                  </a:cubicBezTo>
                  <a:lnTo>
                    <a:pt x="3292" y="795"/>
                  </a:lnTo>
                  <a:cubicBezTo>
                    <a:pt x="3254" y="747"/>
                    <a:pt x="3206" y="728"/>
                    <a:pt x="3149" y="728"/>
                  </a:cubicBezTo>
                  <a:lnTo>
                    <a:pt x="2929" y="738"/>
                  </a:lnTo>
                  <a:cubicBezTo>
                    <a:pt x="2842" y="747"/>
                    <a:pt x="2775" y="785"/>
                    <a:pt x="2728" y="852"/>
                  </a:cubicBezTo>
                  <a:lnTo>
                    <a:pt x="2115" y="1762"/>
                  </a:lnTo>
                  <a:cubicBezTo>
                    <a:pt x="2058" y="1848"/>
                    <a:pt x="2106" y="1963"/>
                    <a:pt x="2211" y="1982"/>
                  </a:cubicBezTo>
                  <a:lnTo>
                    <a:pt x="2488" y="2039"/>
                  </a:lnTo>
                  <a:cubicBezTo>
                    <a:pt x="2501" y="2042"/>
                    <a:pt x="2513" y="2043"/>
                    <a:pt x="2526" y="2043"/>
                  </a:cubicBezTo>
                  <a:cubicBezTo>
                    <a:pt x="2608" y="2043"/>
                    <a:pt x="2685" y="1990"/>
                    <a:pt x="2718" y="1915"/>
                  </a:cubicBezTo>
                  <a:lnTo>
                    <a:pt x="2852" y="1541"/>
                  </a:lnTo>
                  <a:cubicBezTo>
                    <a:pt x="2874" y="1480"/>
                    <a:pt x="2932" y="1445"/>
                    <a:pt x="2990" y="1445"/>
                  </a:cubicBezTo>
                  <a:cubicBezTo>
                    <a:pt x="3031" y="1445"/>
                    <a:pt x="3073" y="1463"/>
                    <a:pt x="3101" y="1503"/>
                  </a:cubicBezTo>
                  <a:lnTo>
                    <a:pt x="3225" y="1656"/>
                  </a:lnTo>
                  <a:lnTo>
                    <a:pt x="3149" y="2164"/>
                  </a:lnTo>
                  <a:cubicBezTo>
                    <a:pt x="3149" y="2192"/>
                    <a:pt x="3120" y="2221"/>
                    <a:pt x="3091" y="2221"/>
                  </a:cubicBezTo>
                  <a:lnTo>
                    <a:pt x="2450" y="2317"/>
                  </a:lnTo>
                  <a:cubicBezTo>
                    <a:pt x="2421" y="2326"/>
                    <a:pt x="2393" y="2336"/>
                    <a:pt x="2373" y="2355"/>
                  </a:cubicBezTo>
                  <a:lnTo>
                    <a:pt x="1742" y="2814"/>
                  </a:lnTo>
                  <a:cubicBezTo>
                    <a:pt x="1675" y="2862"/>
                    <a:pt x="1627" y="2929"/>
                    <a:pt x="1608" y="3006"/>
                  </a:cubicBezTo>
                  <a:lnTo>
                    <a:pt x="1550" y="3264"/>
                  </a:lnTo>
                  <a:cubicBezTo>
                    <a:pt x="1533" y="3335"/>
                    <a:pt x="1457" y="3390"/>
                    <a:pt x="1386" y="3390"/>
                  </a:cubicBezTo>
                  <a:cubicBezTo>
                    <a:pt x="1380" y="3390"/>
                    <a:pt x="1374" y="3389"/>
                    <a:pt x="1369" y="3389"/>
                  </a:cubicBezTo>
                  <a:lnTo>
                    <a:pt x="1081" y="3350"/>
                  </a:lnTo>
                  <a:cubicBezTo>
                    <a:pt x="1075" y="3349"/>
                    <a:pt x="1068" y="3349"/>
                    <a:pt x="1062" y="3349"/>
                  </a:cubicBezTo>
                  <a:cubicBezTo>
                    <a:pt x="994" y="3349"/>
                    <a:pt x="935" y="3394"/>
                    <a:pt x="909" y="3456"/>
                  </a:cubicBezTo>
                  <a:lnTo>
                    <a:pt x="747" y="3886"/>
                  </a:lnTo>
                  <a:cubicBezTo>
                    <a:pt x="718" y="3972"/>
                    <a:pt x="766" y="4078"/>
                    <a:pt x="861" y="4106"/>
                  </a:cubicBezTo>
                  <a:lnTo>
                    <a:pt x="1215" y="4202"/>
                  </a:lnTo>
                  <a:cubicBezTo>
                    <a:pt x="1234" y="4208"/>
                    <a:pt x="1253" y="4210"/>
                    <a:pt x="1272" y="4210"/>
                  </a:cubicBezTo>
                  <a:cubicBezTo>
                    <a:pt x="1347" y="4210"/>
                    <a:pt x="1414" y="4166"/>
                    <a:pt x="1445" y="4097"/>
                  </a:cubicBezTo>
                  <a:lnTo>
                    <a:pt x="1684" y="3580"/>
                  </a:lnTo>
                  <a:cubicBezTo>
                    <a:pt x="1723" y="3503"/>
                    <a:pt x="1790" y="3436"/>
                    <a:pt x="1885" y="3408"/>
                  </a:cubicBezTo>
                  <a:lnTo>
                    <a:pt x="2268" y="3283"/>
                  </a:lnTo>
                  <a:lnTo>
                    <a:pt x="2785" y="3915"/>
                  </a:lnTo>
                  <a:lnTo>
                    <a:pt x="2737" y="4068"/>
                  </a:lnTo>
                  <a:cubicBezTo>
                    <a:pt x="2708" y="4154"/>
                    <a:pt x="2756" y="4250"/>
                    <a:pt x="2842" y="4279"/>
                  </a:cubicBezTo>
                  <a:cubicBezTo>
                    <a:pt x="2862" y="4288"/>
                    <a:pt x="2881" y="4288"/>
                    <a:pt x="2900" y="4288"/>
                  </a:cubicBezTo>
                  <a:cubicBezTo>
                    <a:pt x="2976" y="4288"/>
                    <a:pt x="3043" y="4240"/>
                    <a:pt x="3063" y="4173"/>
                  </a:cubicBezTo>
                  <a:lnTo>
                    <a:pt x="3110" y="4020"/>
                  </a:lnTo>
                  <a:cubicBezTo>
                    <a:pt x="3149" y="3915"/>
                    <a:pt x="3130" y="3790"/>
                    <a:pt x="3053" y="3704"/>
                  </a:cubicBezTo>
                  <a:lnTo>
                    <a:pt x="2622" y="3168"/>
                  </a:lnTo>
                  <a:lnTo>
                    <a:pt x="2728" y="3140"/>
                  </a:lnTo>
                  <a:lnTo>
                    <a:pt x="3101" y="3369"/>
                  </a:lnTo>
                  <a:cubicBezTo>
                    <a:pt x="3177" y="3417"/>
                    <a:pt x="3235" y="3494"/>
                    <a:pt x="3254" y="3590"/>
                  </a:cubicBezTo>
                  <a:lnTo>
                    <a:pt x="3340" y="3982"/>
                  </a:lnTo>
                  <a:cubicBezTo>
                    <a:pt x="3350" y="4068"/>
                    <a:pt x="3426" y="4116"/>
                    <a:pt x="3503" y="4125"/>
                  </a:cubicBezTo>
                  <a:lnTo>
                    <a:pt x="3541" y="4125"/>
                  </a:lnTo>
                  <a:cubicBezTo>
                    <a:pt x="3627" y="4097"/>
                    <a:pt x="3685" y="4011"/>
                    <a:pt x="3665" y="3924"/>
                  </a:cubicBezTo>
                  <a:lnTo>
                    <a:pt x="3627" y="3695"/>
                  </a:lnTo>
                  <a:cubicBezTo>
                    <a:pt x="3608" y="3609"/>
                    <a:pt x="3665" y="3532"/>
                    <a:pt x="3742" y="3523"/>
                  </a:cubicBezTo>
                  <a:cubicBezTo>
                    <a:pt x="3809" y="3513"/>
                    <a:pt x="3857" y="3465"/>
                    <a:pt x="3866" y="3408"/>
                  </a:cubicBezTo>
                  <a:lnTo>
                    <a:pt x="3943" y="3006"/>
                  </a:lnTo>
                  <a:cubicBezTo>
                    <a:pt x="3969" y="2936"/>
                    <a:pt x="4028" y="2890"/>
                    <a:pt x="4096" y="2890"/>
                  </a:cubicBezTo>
                  <a:cubicBezTo>
                    <a:pt x="4102" y="2890"/>
                    <a:pt x="4109" y="2890"/>
                    <a:pt x="4115" y="2891"/>
                  </a:cubicBezTo>
                  <a:lnTo>
                    <a:pt x="4201" y="2891"/>
                  </a:lnTo>
                  <a:cubicBezTo>
                    <a:pt x="4240" y="2891"/>
                    <a:pt x="4288" y="2881"/>
                    <a:pt x="4316" y="2853"/>
                  </a:cubicBezTo>
                  <a:cubicBezTo>
                    <a:pt x="4348" y="2821"/>
                    <a:pt x="4380" y="2802"/>
                    <a:pt x="4417" y="2802"/>
                  </a:cubicBezTo>
                  <a:cubicBezTo>
                    <a:pt x="4425" y="2802"/>
                    <a:pt x="4432" y="2803"/>
                    <a:pt x="4441" y="2805"/>
                  </a:cubicBezTo>
                  <a:lnTo>
                    <a:pt x="4699" y="2824"/>
                  </a:lnTo>
                  <a:cubicBezTo>
                    <a:pt x="4756" y="2843"/>
                    <a:pt x="4795" y="2891"/>
                    <a:pt x="4804" y="2939"/>
                  </a:cubicBezTo>
                  <a:lnTo>
                    <a:pt x="4833" y="3054"/>
                  </a:lnTo>
                  <a:cubicBezTo>
                    <a:pt x="4852" y="3140"/>
                    <a:pt x="4795" y="3226"/>
                    <a:pt x="4709" y="3245"/>
                  </a:cubicBezTo>
                  <a:lnTo>
                    <a:pt x="3972" y="3465"/>
                  </a:lnTo>
                  <a:cubicBezTo>
                    <a:pt x="3886" y="3484"/>
                    <a:pt x="3857" y="3590"/>
                    <a:pt x="3914" y="3656"/>
                  </a:cubicBezTo>
                  <a:lnTo>
                    <a:pt x="3981" y="3733"/>
                  </a:lnTo>
                  <a:cubicBezTo>
                    <a:pt x="4005" y="3765"/>
                    <a:pt x="4042" y="3783"/>
                    <a:pt x="4081" y="3783"/>
                  </a:cubicBezTo>
                  <a:cubicBezTo>
                    <a:pt x="4089" y="3783"/>
                    <a:pt x="4097" y="3783"/>
                    <a:pt x="4106" y="3781"/>
                  </a:cubicBezTo>
                  <a:lnTo>
                    <a:pt x="4536" y="3752"/>
                  </a:lnTo>
                  <a:cubicBezTo>
                    <a:pt x="4542" y="3751"/>
                    <a:pt x="4548" y="3751"/>
                    <a:pt x="4553" y="3751"/>
                  </a:cubicBezTo>
                  <a:cubicBezTo>
                    <a:pt x="4624" y="3751"/>
                    <a:pt x="4691" y="3806"/>
                    <a:pt x="4709" y="3877"/>
                  </a:cubicBezTo>
                  <a:lnTo>
                    <a:pt x="4728" y="3991"/>
                  </a:lnTo>
                  <a:cubicBezTo>
                    <a:pt x="4766" y="4183"/>
                    <a:pt x="4632" y="4365"/>
                    <a:pt x="4431" y="4384"/>
                  </a:cubicBezTo>
                  <a:lnTo>
                    <a:pt x="3598" y="4451"/>
                  </a:lnTo>
                  <a:cubicBezTo>
                    <a:pt x="3512" y="4460"/>
                    <a:pt x="3464" y="4547"/>
                    <a:pt x="3484" y="4633"/>
                  </a:cubicBezTo>
                  <a:cubicBezTo>
                    <a:pt x="3516" y="4731"/>
                    <a:pt x="3437" y="4823"/>
                    <a:pt x="3341" y="4823"/>
                  </a:cubicBezTo>
                  <a:cubicBezTo>
                    <a:pt x="3325" y="4823"/>
                    <a:pt x="3309" y="4820"/>
                    <a:pt x="3292" y="4814"/>
                  </a:cubicBezTo>
                  <a:lnTo>
                    <a:pt x="2680" y="4614"/>
                  </a:lnTo>
                  <a:cubicBezTo>
                    <a:pt x="2594" y="4585"/>
                    <a:pt x="2536" y="4508"/>
                    <a:pt x="2517" y="4432"/>
                  </a:cubicBezTo>
                  <a:cubicBezTo>
                    <a:pt x="2498" y="4307"/>
                    <a:pt x="2393" y="4231"/>
                    <a:pt x="2278" y="4231"/>
                  </a:cubicBezTo>
                  <a:lnTo>
                    <a:pt x="1694" y="4250"/>
                  </a:lnTo>
                  <a:cubicBezTo>
                    <a:pt x="1483" y="4250"/>
                    <a:pt x="1273" y="4298"/>
                    <a:pt x="1081" y="4384"/>
                  </a:cubicBezTo>
                  <a:lnTo>
                    <a:pt x="881" y="4470"/>
                  </a:lnTo>
                  <a:cubicBezTo>
                    <a:pt x="766" y="4518"/>
                    <a:pt x="689" y="4633"/>
                    <a:pt x="680" y="4757"/>
                  </a:cubicBezTo>
                  <a:lnTo>
                    <a:pt x="680" y="4920"/>
                  </a:lnTo>
                  <a:lnTo>
                    <a:pt x="86" y="5599"/>
                  </a:lnTo>
                  <a:cubicBezTo>
                    <a:pt x="38" y="5657"/>
                    <a:pt x="10" y="5733"/>
                    <a:pt x="0" y="5810"/>
                  </a:cubicBezTo>
                  <a:lnTo>
                    <a:pt x="0" y="6528"/>
                  </a:lnTo>
                  <a:cubicBezTo>
                    <a:pt x="0" y="6671"/>
                    <a:pt x="57" y="6796"/>
                    <a:pt x="153" y="6891"/>
                  </a:cubicBezTo>
                  <a:lnTo>
                    <a:pt x="670" y="7389"/>
                  </a:lnTo>
                  <a:cubicBezTo>
                    <a:pt x="756" y="7465"/>
                    <a:pt x="861" y="7513"/>
                    <a:pt x="976" y="7523"/>
                  </a:cubicBezTo>
                  <a:lnTo>
                    <a:pt x="2527" y="7657"/>
                  </a:lnTo>
                  <a:cubicBezTo>
                    <a:pt x="2622" y="7666"/>
                    <a:pt x="2699" y="7753"/>
                    <a:pt x="2680" y="7848"/>
                  </a:cubicBezTo>
                  <a:lnTo>
                    <a:pt x="2670" y="7925"/>
                  </a:lnTo>
                  <a:cubicBezTo>
                    <a:pt x="2661" y="8040"/>
                    <a:pt x="2708" y="8155"/>
                    <a:pt x="2804" y="8231"/>
                  </a:cubicBezTo>
                  <a:lnTo>
                    <a:pt x="3187" y="8509"/>
                  </a:lnTo>
                  <a:lnTo>
                    <a:pt x="3130" y="8700"/>
                  </a:lnTo>
                  <a:cubicBezTo>
                    <a:pt x="3082" y="8824"/>
                    <a:pt x="3130" y="8958"/>
                    <a:pt x="3225" y="9045"/>
                  </a:cubicBezTo>
                  <a:lnTo>
                    <a:pt x="3627" y="9399"/>
                  </a:lnTo>
                  <a:cubicBezTo>
                    <a:pt x="4020" y="9332"/>
                    <a:pt x="4402" y="9207"/>
                    <a:pt x="4766" y="9045"/>
                  </a:cubicBezTo>
                  <a:lnTo>
                    <a:pt x="5398" y="8288"/>
                  </a:lnTo>
                  <a:cubicBezTo>
                    <a:pt x="5503" y="8174"/>
                    <a:pt x="5580" y="8030"/>
                    <a:pt x="5647" y="7887"/>
                  </a:cubicBezTo>
                  <a:lnTo>
                    <a:pt x="6355" y="6269"/>
                  </a:lnTo>
                  <a:cubicBezTo>
                    <a:pt x="6431" y="6097"/>
                    <a:pt x="6307" y="5906"/>
                    <a:pt x="6115" y="5896"/>
                  </a:cubicBezTo>
                  <a:cubicBezTo>
                    <a:pt x="6106" y="5896"/>
                    <a:pt x="6097" y="5897"/>
                    <a:pt x="6088" y="5897"/>
                  </a:cubicBezTo>
                  <a:cubicBezTo>
                    <a:pt x="5897" y="5897"/>
                    <a:pt x="5717" y="5803"/>
                    <a:pt x="5589" y="5657"/>
                  </a:cubicBezTo>
                  <a:lnTo>
                    <a:pt x="4890" y="4824"/>
                  </a:lnTo>
                  <a:cubicBezTo>
                    <a:pt x="4784" y="4696"/>
                    <a:pt x="4899" y="4541"/>
                    <a:pt x="5025" y="4541"/>
                  </a:cubicBezTo>
                  <a:cubicBezTo>
                    <a:pt x="5068" y="4541"/>
                    <a:pt x="5112" y="4560"/>
                    <a:pt x="5149" y="4604"/>
                  </a:cubicBezTo>
                  <a:lnTo>
                    <a:pt x="5847" y="5446"/>
                  </a:lnTo>
                  <a:cubicBezTo>
                    <a:pt x="5914" y="5513"/>
                    <a:pt x="6001" y="5551"/>
                    <a:pt x="6087" y="5561"/>
                  </a:cubicBezTo>
                  <a:cubicBezTo>
                    <a:pt x="6192" y="5561"/>
                    <a:pt x="6297" y="5494"/>
                    <a:pt x="6345" y="5408"/>
                  </a:cubicBezTo>
                  <a:lnTo>
                    <a:pt x="6747" y="4604"/>
                  </a:lnTo>
                  <a:cubicBezTo>
                    <a:pt x="6785" y="4527"/>
                    <a:pt x="6766" y="4441"/>
                    <a:pt x="6699" y="4393"/>
                  </a:cubicBezTo>
                  <a:lnTo>
                    <a:pt x="6575" y="4307"/>
                  </a:lnTo>
                  <a:cubicBezTo>
                    <a:pt x="6537" y="4279"/>
                    <a:pt x="6527" y="4221"/>
                    <a:pt x="6556" y="4173"/>
                  </a:cubicBezTo>
                  <a:lnTo>
                    <a:pt x="6613" y="4087"/>
                  </a:lnTo>
                  <a:cubicBezTo>
                    <a:pt x="6672" y="3985"/>
                    <a:pt x="6778" y="3931"/>
                    <a:pt x="6885" y="3931"/>
                  </a:cubicBezTo>
                  <a:cubicBezTo>
                    <a:pt x="6969" y="3931"/>
                    <a:pt x="7054" y="3963"/>
                    <a:pt x="7120" y="4030"/>
                  </a:cubicBezTo>
                  <a:lnTo>
                    <a:pt x="7561" y="4460"/>
                  </a:lnTo>
                  <a:cubicBezTo>
                    <a:pt x="7551" y="4269"/>
                    <a:pt x="7532" y="4068"/>
                    <a:pt x="7494" y="3886"/>
                  </a:cubicBezTo>
                  <a:cubicBezTo>
                    <a:pt x="7139" y="1857"/>
                    <a:pt x="5532" y="297"/>
                    <a:pt x="3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42"/>
            <p:cNvSpPr/>
            <p:nvPr/>
          </p:nvSpPr>
          <p:spPr>
            <a:xfrm>
              <a:off x="3433950" y="3394782"/>
              <a:ext cx="15861" cy="25656"/>
            </a:xfrm>
            <a:custGeom>
              <a:avLst/>
              <a:gdLst/>
              <a:ahLst/>
              <a:cxnLst/>
              <a:rect l="l" t="t" r="r" b="b"/>
              <a:pathLst>
                <a:path w="604" h="977" extrusionOk="0">
                  <a:moveTo>
                    <a:pt x="432" y="0"/>
                  </a:moveTo>
                  <a:cubicBezTo>
                    <a:pt x="336" y="0"/>
                    <a:pt x="259" y="77"/>
                    <a:pt x="259" y="173"/>
                  </a:cubicBezTo>
                  <a:lnTo>
                    <a:pt x="259" y="536"/>
                  </a:lnTo>
                  <a:lnTo>
                    <a:pt x="106" y="680"/>
                  </a:lnTo>
                  <a:cubicBezTo>
                    <a:pt x="1" y="795"/>
                    <a:pt x="77" y="977"/>
                    <a:pt x="231" y="977"/>
                  </a:cubicBezTo>
                  <a:cubicBezTo>
                    <a:pt x="269" y="977"/>
                    <a:pt x="317" y="957"/>
                    <a:pt x="345" y="929"/>
                  </a:cubicBezTo>
                  <a:lnTo>
                    <a:pt x="556" y="737"/>
                  </a:lnTo>
                  <a:cubicBezTo>
                    <a:pt x="585" y="709"/>
                    <a:pt x="604" y="661"/>
                    <a:pt x="604" y="613"/>
                  </a:cubicBezTo>
                  <a:lnTo>
                    <a:pt x="594" y="173"/>
                  </a:lnTo>
                  <a:cubicBezTo>
                    <a:pt x="594" y="77"/>
                    <a:pt x="518" y="0"/>
                    <a:pt x="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42"/>
            <p:cNvSpPr/>
            <p:nvPr/>
          </p:nvSpPr>
          <p:spPr>
            <a:xfrm>
              <a:off x="3404302" y="3478709"/>
              <a:ext cx="143774" cy="117146"/>
            </a:xfrm>
            <a:custGeom>
              <a:avLst/>
              <a:gdLst/>
              <a:ahLst/>
              <a:cxnLst/>
              <a:rect l="l" t="t" r="r" b="b"/>
              <a:pathLst>
                <a:path w="5475" h="4461" extrusionOk="0">
                  <a:moveTo>
                    <a:pt x="661" y="1"/>
                  </a:moveTo>
                  <a:lnTo>
                    <a:pt x="87" y="661"/>
                  </a:lnTo>
                  <a:cubicBezTo>
                    <a:pt x="29" y="719"/>
                    <a:pt x="1" y="795"/>
                    <a:pt x="1" y="881"/>
                  </a:cubicBezTo>
                  <a:lnTo>
                    <a:pt x="1" y="1599"/>
                  </a:lnTo>
                  <a:cubicBezTo>
                    <a:pt x="1" y="1733"/>
                    <a:pt x="58" y="1858"/>
                    <a:pt x="154" y="1953"/>
                  </a:cubicBezTo>
                  <a:lnTo>
                    <a:pt x="671" y="2460"/>
                  </a:lnTo>
                  <a:cubicBezTo>
                    <a:pt x="757" y="2537"/>
                    <a:pt x="862" y="2585"/>
                    <a:pt x="977" y="2594"/>
                  </a:cubicBezTo>
                  <a:lnTo>
                    <a:pt x="2527" y="2728"/>
                  </a:lnTo>
                  <a:cubicBezTo>
                    <a:pt x="2623" y="2738"/>
                    <a:pt x="2690" y="2824"/>
                    <a:pt x="2680" y="2920"/>
                  </a:cubicBezTo>
                  <a:lnTo>
                    <a:pt x="2671" y="2987"/>
                  </a:lnTo>
                  <a:cubicBezTo>
                    <a:pt x="2661" y="3111"/>
                    <a:pt x="2709" y="3226"/>
                    <a:pt x="2805" y="3293"/>
                  </a:cubicBezTo>
                  <a:lnTo>
                    <a:pt x="3188" y="3580"/>
                  </a:lnTo>
                  <a:lnTo>
                    <a:pt x="3121" y="3762"/>
                  </a:lnTo>
                  <a:cubicBezTo>
                    <a:pt x="3073" y="3886"/>
                    <a:pt x="3121" y="4020"/>
                    <a:pt x="3216" y="4107"/>
                  </a:cubicBezTo>
                  <a:lnTo>
                    <a:pt x="3618" y="4461"/>
                  </a:lnTo>
                  <a:lnTo>
                    <a:pt x="3628" y="4461"/>
                  </a:lnTo>
                  <a:cubicBezTo>
                    <a:pt x="3915" y="4403"/>
                    <a:pt x="4192" y="4327"/>
                    <a:pt x="4470" y="4231"/>
                  </a:cubicBezTo>
                  <a:lnTo>
                    <a:pt x="4527" y="4202"/>
                  </a:lnTo>
                  <a:cubicBezTo>
                    <a:pt x="4594" y="4183"/>
                    <a:pt x="4652" y="4154"/>
                    <a:pt x="4709" y="4135"/>
                  </a:cubicBezTo>
                  <a:lnTo>
                    <a:pt x="4767" y="4107"/>
                  </a:lnTo>
                  <a:lnTo>
                    <a:pt x="5389" y="3350"/>
                  </a:lnTo>
                  <a:cubicBezTo>
                    <a:pt x="5417" y="3322"/>
                    <a:pt x="5446" y="3284"/>
                    <a:pt x="5475" y="3245"/>
                  </a:cubicBezTo>
                  <a:cubicBezTo>
                    <a:pt x="5379" y="3245"/>
                    <a:pt x="5274" y="3255"/>
                    <a:pt x="5178" y="3255"/>
                  </a:cubicBezTo>
                  <a:cubicBezTo>
                    <a:pt x="3130" y="3255"/>
                    <a:pt x="1312" y="1944"/>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7" name="Google Shape;1127;p42">
            <a:hlinkClick r:id="rId2" action="ppaction://hlinksldjump"/>
          </p:cNvPr>
          <p:cNvSpPr/>
          <p:nvPr/>
        </p:nvSpPr>
        <p:spPr>
          <a:xfrm rot="5400000">
            <a:off x="8034175" y="3124075"/>
            <a:ext cx="1158900" cy="5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42">
            <a:hlinkClick r:id="rId5" action="ppaction://hlinksldjump"/>
          </p:cNvPr>
          <p:cNvSpPr/>
          <p:nvPr/>
        </p:nvSpPr>
        <p:spPr>
          <a:xfrm rot="5400000">
            <a:off x="7968625" y="1902850"/>
            <a:ext cx="1290000" cy="5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42">
            <a:hlinkClick r:id="rId2" action="ppaction://hlinksldjump"/>
          </p:cNvPr>
          <p:cNvSpPr/>
          <p:nvPr/>
        </p:nvSpPr>
        <p:spPr>
          <a:xfrm rot="5400000">
            <a:off x="7955725" y="4354575"/>
            <a:ext cx="13158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42">
            <a:hlinkClick r:id="rId5" action="ppaction://hlinksldjump"/>
          </p:cNvPr>
          <p:cNvSpPr txBox="1"/>
          <p:nvPr/>
        </p:nvSpPr>
        <p:spPr>
          <a:xfrm>
            <a:off x="8264833" y="18590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2</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131" name="Google Shape;1131;p42">
            <a:hlinkClick r:id="rId2" action="ppaction://hlinksldjump"/>
          </p:cNvPr>
          <p:cNvSpPr txBox="1"/>
          <p:nvPr/>
        </p:nvSpPr>
        <p:spPr>
          <a:xfrm>
            <a:off x="8264833" y="30629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3</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132" name="Google Shape;1132;p42">
            <a:hlinkClick r:id="rId2" action="ppaction://hlinksldjump"/>
          </p:cNvPr>
          <p:cNvSpPr txBox="1"/>
          <p:nvPr/>
        </p:nvSpPr>
        <p:spPr>
          <a:xfrm>
            <a:off x="8264833" y="42668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4</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133" name="Google Shape;1133;p42">
            <a:hlinkClick r:id="rId6"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42">
            <a:hlinkClick r:id="rId7" action="ppaction://hlinksldjump"/>
          </p:cNvPr>
          <p:cNvSpPr/>
          <p:nvPr/>
        </p:nvSpPr>
        <p:spPr>
          <a:xfrm rot="5400000">
            <a:off x="8023975" y="671275"/>
            <a:ext cx="1179300" cy="5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42">
            <a:hlinkClick r:id="rId7" action="ppaction://hlinksldjump"/>
          </p:cNvPr>
          <p:cNvSpPr txBox="1"/>
          <p:nvPr/>
        </p:nvSpPr>
        <p:spPr>
          <a:xfrm>
            <a:off x="8264833" y="655114"/>
            <a:ext cx="440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1</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grpSp>
        <p:nvGrpSpPr>
          <p:cNvPr id="1136" name="Google Shape;1136;p42"/>
          <p:cNvGrpSpPr/>
          <p:nvPr/>
        </p:nvGrpSpPr>
        <p:grpSpPr>
          <a:xfrm>
            <a:off x="2438876" y="1654650"/>
            <a:ext cx="286975" cy="286975"/>
            <a:chOff x="5660400" y="238125"/>
            <a:chExt cx="481825" cy="481825"/>
          </a:xfrm>
        </p:grpSpPr>
        <p:sp>
          <p:nvSpPr>
            <p:cNvPr id="1137" name="Google Shape;1137;p42"/>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8" name="Google Shape;1138;p42"/>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39" name="Google Shape;1139;p42">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42">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144"/>
        <p:cNvGrpSpPr/>
        <p:nvPr/>
      </p:nvGrpSpPr>
      <p:grpSpPr>
        <a:xfrm>
          <a:off x="0" y="0"/>
          <a:ext cx="0" cy="0"/>
          <a:chOff x="0" y="0"/>
          <a:chExt cx="0" cy="0"/>
        </a:xfrm>
      </p:grpSpPr>
      <p:sp>
        <p:nvSpPr>
          <p:cNvPr id="1180" name="Google Shape;1180;p43"/>
          <p:cNvSpPr txBox="1">
            <a:spLocks noGrp="1"/>
          </p:cNvSpPr>
          <p:nvPr>
            <p:ph type="title"/>
          </p:nvPr>
        </p:nvSpPr>
        <p:spPr>
          <a:xfrm>
            <a:off x="1541075" y="542054"/>
            <a:ext cx="56610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accent4"/>
                </a:solidFill>
              </a:rPr>
              <a:t>Original Intention</a:t>
            </a:r>
            <a:endParaRPr lang="en-US" b="1">
              <a:solidFill>
                <a:schemeClr val="accent4"/>
              </a:solidFill>
            </a:endParaRPr>
          </a:p>
        </p:txBody>
      </p:sp>
      <p:sp>
        <p:nvSpPr>
          <p:cNvPr id="1182" name="Google Shape;1182;p43">
            <a:hlinkClick r:id="rId1"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43">
            <a:hlinkClick r:id="rId2"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43">
            <a:hlinkClick r:id="rId3"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43">
            <a:hlinkClick r:id="rId4"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43">
            <a:hlinkClick r:id="rId5"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43">
            <a:hlinkClick r:id="rId2"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188" name="Google Shape;1188;p43">
            <a:hlinkClick r:id="rId1"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189" name="Google Shape;1189;p43">
            <a:hlinkClick r:id="rId3"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190" name="Google Shape;1190;p43">
            <a:hlinkClick r:id="rId5"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191" name="Google Shape;1191;p43">
            <a:hlinkClick r:id="rId4"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192" name="Google Shape;1192;p43"/>
          <p:cNvGrpSpPr/>
          <p:nvPr/>
        </p:nvGrpSpPr>
        <p:grpSpPr>
          <a:xfrm>
            <a:off x="6935171" y="696541"/>
            <a:ext cx="195284" cy="195284"/>
            <a:chOff x="5660400" y="238125"/>
            <a:chExt cx="481825" cy="481825"/>
          </a:xfrm>
        </p:grpSpPr>
        <p:sp>
          <p:nvSpPr>
            <p:cNvPr id="1193" name="Google Shape;1193;p43"/>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94" name="Google Shape;1194;p43"/>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95" name="Google Shape;1195;p43">
            <a:hlinkClick r:id="rId6"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43">
            <a:hlinkClick r:id="rId7"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43">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43">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41"/>
          <p:cNvSpPr txBox="1">
            <a:spLocks noGrp="1"/>
          </p:cNvSpPr>
          <p:nvPr>
            <p:ph type="subTitle" idx="1"/>
          </p:nvPr>
        </p:nvSpPr>
        <p:spPr>
          <a:xfrm>
            <a:off x="1612265" y="1708785"/>
            <a:ext cx="5518150" cy="2374900"/>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zh-CN" altLang="en-US">
                <a:ea typeface="宋体" panose="02010600030101010101" pitchFamily="2" charset="-122"/>
              </a:rPr>
              <a:t>近几年疫情肆虐，无数人深受疫情影响：出行变得不方便、生活变得封闭孤独、遇到困难无法求助。</a:t>
            </a:r>
            <a:endParaRPr lang="zh-CN" altLang="en-US">
              <a:ea typeface="宋体" panose="02010600030101010101" pitchFamily="2" charset="-122"/>
            </a:endParaRPr>
          </a:p>
          <a:p>
            <a:pPr marL="0" lvl="0" indent="0" algn="l" rtl="0">
              <a:spcBef>
                <a:spcPts val="0"/>
              </a:spcBef>
              <a:spcAft>
                <a:spcPts val="0"/>
              </a:spcAft>
              <a:buNone/>
            </a:pPr>
            <a:r>
              <a:rPr lang="zh-CN" altLang="en-US">
                <a:ea typeface="宋体" panose="02010600030101010101" pitchFamily="2" charset="-122"/>
              </a:rPr>
              <a:t>本着</a:t>
            </a:r>
            <a:r>
              <a:rPr lang="en-US" altLang="zh-CN">
                <a:ea typeface="宋体" panose="02010600030101010101" pitchFamily="2" charset="-122"/>
              </a:rPr>
              <a:t>”I Share with you,you care you.”</a:t>
            </a:r>
            <a:r>
              <a:rPr lang="zh-CN" altLang="en-US">
                <a:ea typeface="宋体" panose="02010600030101010101" pitchFamily="2" charset="-122"/>
              </a:rPr>
              <a:t>的初衷，正值学习了软件架构知识，恰巧遇见志同道合的开发者，于是乎，一款名为</a:t>
            </a:r>
            <a:r>
              <a:rPr lang="en-US" altLang="zh-CN">
                <a:ea typeface="宋体" panose="02010600030101010101" pitchFamily="2" charset="-122"/>
              </a:rPr>
              <a:t>iShare yCare</a:t>
            </a:r>
            <a:r>
              <a:rPr lang="zh-CN" altLang="en-US">
                <a:ea typeface="宋体" panose="02010600030101010101" pitchFamily="2" charset="-122"/>
              </a:rPr>
              <a:t>的小程序诞生了</a:t>
            </a:r>
            <a:r>
              <a:rPr lang="en-US" altLang="zh-CN">
                <a:ea typeface="宋体" panose="02010600030101010101" pitchFamily="2" charset="-122"/>
              </a:rPr>
              <a:t>...</a:t>
            </a:r>
            <a:endParaRPr lang="en-US" altLang="zh-CN">
              <a:ea typeface="宋体" panose="02010600030101010101" pitchFamily="2" charset="-122"/>
            </a:endParaRPr>
          </a:p>
          <a:p>
            <a:pPr marL="0" lvl="0" indent="0" algn="l" rtl="0">
              <a:spcBef>
                <a:spcPts val="0"/>
              </a:spcBef>
              <a:spcAft>
                <a:spcPts val="0"/>
              </a:spcAft>
              <a:buNone/>
            </a:pPr>
            <a:r>
              <a:rPr lang="zh-CN" altLang="en-US">
                <a:ea typeface="宋体" panose="02010600030101010101" pitchFamily="2" charset="-122"/>
              </a:rPr>
              <a:t>它的出现，或许不能给你多么大的帮助，但一定在疫情中给孤独的你传递一丝善良。</a:t>
            </a:r>
            <a:endParaRPr lang="zh-CN" altLang="en-US">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44"/>
        <p:cNvGrpSpPr/>
        <p:nvPr/>
      </p:nvGrpSpPr>
      <p:grpSpPr>
        <a:xfrm>
          <a:off x="0" y="0"/>
          <a:ext cx="0" cy="0"/>
          <a:chOff x="0" y="0"/>
          <a:chExt cx="0" cy="0"/>
        </a:xfrm>
      </p:grpSpPr>
      <p:sp>
        <p:nvSpPr>
          <p:cNvPr id="1246" name="Google Shape;1246;p45"/>
          <p:cNvSpPr txBox="1">
            <a:spLocks noGrp="1"/>
          </p:cNvSpPr>
          <p:nvPr>
            <p:ph type="title"/>
          </p:nvPr>
        </p:nvSpPr>
        <p:spPr>
          <a:xfrm>
            <a:off x="1541075" y="542045"/>
            <a:ext cx="64869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Features</a:t>
            </a:r>
            <a:endParaRPr lang="en-US" altLang="en-GB"/>
          </a:p>
        </p:txBody>
      </p:sp>
      <p:sp>
        <p:nvSpPr>
          <p:cNvPr id="1248" name="Google Shape;1248;p45">
            <a:hlinkClick r:id="rId1" action="ppaction://hlinksldjump"/>
          </p:cNvPr>
          <p:cNvSpPr txBox="1">
            <a:spLocks noGrp="1"/>
          </p:cNvSpPr>
          <p:nvPr>
            <p:ph type="subTitle" idx="1"/>
          </p:nvPr>
        </p:nvSpPr>
        <p:spPr>
          <a:xfrm>
            <a:off x="894080" y="1223645"/>
            <a:ext cx="1066165" cy="3886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求助者</a:t>
            </a:r>
            <a:endParaRPr lang="zh-CN" altLang="en-GB">
              <a:ea typeface="宋体" panose="02010600030101010101" pitchFamily="2" charset="-122"/>
            </a:endParaRPr>
          </a:p>
        </p:txBody>
      </p:sp>
      <p:sp>
        <p:nvSpPr>
          <p:cNvPr id="1249" name="Google Shape;1249;p45">
            <a:hlinkClick r:id="rId1" action="ppaction://hlinksldjump"/>
          </p:cNvPr>
          <p:cNvSpPr txBox="1">
            <a:spLocks noGrp="1"/>
          </p:cNvSpPr>
          <p:nvPr>
            <p:ph type="subTitle" idx="2"/>
          </p:nvPr>
        </p:nvSpPr>
        <p:spPr>
          <a:xfrm>
            <a:off x="894080" y="1612265"/>
            <a:ext cx="2697480" cy="16338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a:ea typeface="宋体" panose="02010600030101010101" pitchFamily="2" charset="-122"/>
              </a:rPr>
              <a:t>1.</a:t>
            </a:r>
            <a:r>
              <a:rPr lang="zh-CN" altLang="en-US">
                <a:ea typeface="宋体" panose="02010600030101010101" pitchFamily="2" charset="-122"/>
              </a:rPr>
              <a:t>发布事件求助</a:t>
            </a:r>
            <a:endParaRPr lang="zh-CN" altLang="en-US">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2.</a:t>
            </a:r>
            <a:r>
              <a:rPr lang="zh-CN" altLang="en-US">
                <a:ea typeface="宋体" panose="02010600030101010101" pitchFamily="2" charset="-122"/>
              </a:rPr>
              <a:t>修改事件的状态</a:t>
            </a:r>
            <a:endParaRPr lang="zh-CN" altLang="en-US">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3.</a:t>
            </a:r>
            <a:r>
              <a:rPr lang="zh-CN" altLang="en-US">
                <a:ea typeface="宋体" panose="02010600030101010101" pitchFamily="2" charset="-122"/>
              </a:rPr>
              <a:t>使用地图导航、路径计算、方案选择</a:t>
            </a:r>
            <a:endParaRPr lang="zh-CN" altLang="en-US">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4.</a:t>
            </a:r>
            <a:r>
              <a:rPr lang="zh-CN" altLang="en-US">
                <a:ea typeface="宋体" panose="02010600030101010101" pitchFamily="2" charset="-122"/>
              </a:rPr>
              <a:t>进行紧急呼救</a:t>
            </a:r>
            <a:endParaRPr lang="zh-CN" altLang="en-US">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5.</a:t>
            </a:r>
            <a:r>
              <a:rPr lang="zh-CN" altLang="en-US">
                <a:ea typeface="宋体" panose="02010600030101010101" pitchFamily="2" charset="-122"/>
              </a:rPr>
              <a:t>事件状态改变时收到通知</a:t>
            </a:r>
            <a:endParaRPr lang="zh-CN" altLang="en-US">
              <a:ea typeface="宋体" panose="02010600030101010101" pitchFamily="2" charset="-122"/>
            </a:endParaRPr>
          </a:p>
        </p:txBody>
      </p:sp>
      <p:sp>
        <p:nvSpPr>
          <p:cNvPr id="1250" name="Google Shape;1250;p45">
            <a:hlinkClick r:id="rId2" action="ppaction://hlinksldjump"/>
          </p:cNvPr>
          <p:cNvSpPr txBox="1">
            <a:spLocks noGrp="1"/>
          </p:cNvSpPr>
          <p:nvPr>
            <p:ph type="subTitle" idx="3"/>
          </p:nvPr>
        </p:nvSpPr>
        <p:spPr>
          <a:xfrm>
            <a:off x="4961255" y="1223645"/>
            <a:ext cx="1073785" cy="3886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GB">
                <a:ea typeface="宋体" panose="02010600030101010101" pitchFamily="2" charset="-122"/>
              </a:rPr>
              <a:t>志愿者</a:t>
            </a:r>
            <a:endParaRPr lang="zh-CN" altLang="en-GB">
              <a:ea typeface="宋体" panose="02010600030101010101" pitchFamily="2" charset="-122"/>
            </a:endParaRPr>
          </a:p>
        </p:txBody>
      </p:sp>
      <p:sp>
        <p:nvSpPr>
          <p:cNvPr id="1251" name="Google Shape;1251;p45">
            <a:hlinkClick r:id="rId2" action="ppaction://hlinksldjump"/>
          </p:cNvPr>
          <p:cNvSpPr txBox="1">
            <a:spLocks noGrp="1"/>
          </p:cNvSpPr>
          <p:nvPr>
            <p:ph type="subTitle" idx="4"/>
          </p:nvPr>
        </p:nvSpPr>
        <p:spPr>
          <a:xfrm>
            <a:off x="4961255" y="1612265"/>
            <a:ext cx="3228340" cy="11588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1.</a:t>
            </a:r>
            <a:r>
              <a:rPr lang="zh-CN" altLang="en-US">
                <a:ea typeface="宋体" panose="02010600030101010101" pitchFamily="2" charset="-122"/>
              </a:rPr>
              <a:t>进行救援（发布视频或照片）</a:t>
            </a:r>
            <a:endParaRPr lang="zh-CN" altLang="en-US">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2.</a:t>
            </a:r>
            <a:r>
              <a:rPr lang="zh-CN" altLang="en-US">
                <a:ea typeface="宋体" panose="02010600030101010101" pitchFamily="2" charset="-122"/>
              </a:rPr>
              <a:t>修改时间状态（如果允许）</a:t>
            </a:r>
            <a:endParaRPr lang="zh-CN" altLang="en-US">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3.</a:t>
            </a:r>
            <a:r>
              <a:rPr lang="zh-CN" altLang="en-US">
                <a:ea typeface="宋体" panose="02010600030101010101" pitchFamily="2" charset="-122"/>
              </a:rPr>
              <a:t>导航至事件发布地址</a:t>
            </a:r>
            <a:endParaRPr lang="zh-CN" altLang="en-US">
              <a:ea typeface="宋体" panose="02010600030101010101" pitchFamily="2" charset="-122"/>
            </a:endParaRPr>
          </a:p>
        </p:txBody>
      </p:sp>
      <p:sp>
        <p:nvSpPr>
          <p:cNvPr id="1277" name="Google Shape;1277;p45">
            <a:hlinkClick r:id="rId3" action="ppaction://hlinksldjump"/>
          </p:cNvPr>
          <p:cNvSpPr/>
          <p:nvPr/>
        </p:nvSpPr>
        <p:spPr>
          <a:xfrm rot="5400000">
            <a:off x="8135450" y="1556928"/>
            <a:ext cx="950100" cy="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45">
            <a:hlinkClick r:id="rId4" action="ppaction://hlinksldjump"/>
          </p:cNvPr>
          <p:cNvSpPr/>
          <p:nvPr/>
        </p:nvSpPr>
        <p:spPr>
          <a:xfrm rot="5400000">
            <a:off x="8100942" y="589675"/>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45">
            <a:hlinkClick r:id="rId5" action="ppaction://hlinksldjump"/>
          </p:cNvPr>
          <p:cNvSpPr/>
          <p:nvPr/>
        </p:nvSpPr>
        <p:spPr>
          <a:xfrm rot="5400000">
            <a:off x="8089092" y="2537633"/>
            <a:ext cx="1042800" cy="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45">
            <a:hlinkClick r:id="rId6" action="ppaction://hlinksldjump"/>
          </p:cNvPr>
          <p:cNvSpPr/>
          <p:nvPr/>
        </p:nvSpPr>
        <p:spPr>
          <a:xfrm rot="5400000">
            <a:off x="8100942" y="4501251"/>
            <a:ext cx="1019100" cy="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45">
            <a:hlinkClick r:id="rId7" action="ppaction://hlinksldjump"/>
          </p:cNvPr>
          <p:cNvSpPr/>
          <p:nvPr/>
        </p:nvSpPr>
        <p:spPr>
          <a:xfrm rot="5400000">
            <a:off x="8141446" y="3528444"/>
            <a:ext cx="938100" cy="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45">
            <a:hlinkClick r:id="rId4" action="ppaction://hlinksldjump"/>
          </p:cNvPr>
          <p:cNvSpPr txBox="1"/>
          <p:nvPr/>
        </p:nvSpPr>
        <p:spPr>
          <a:xfrm>
            <a:off x="8189650" y="47022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M</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sp>
        <p:nvSpPr>
          <p:cNvPr id="1283" name="Google Shape;1283;p45">
            <a:hlinkClick r:id="rId3" action="ppaction://hlinksldjump"/>
          </p:cNvPr>
          <p:cNvSpPr txBox="1"/>
          <p:nvPr/>
        </p:nvSpPr>
        <p:spPr>
          <a:xfrm>
            <a:off x="8189650" y="1476316"/>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2"/>
                </a:solidFill>
                <a:latin typeface="Ubuntu" panose="020B0504030602030204"/>
                <a:ea typeface="Ubuntu" panose="020B0504030602030204"/>
                <a:cs typeface="Ubuntu" panose="020B0504030602030204"/>
                <a:sym typeface="Ubuntu" panose="020B0504030602030204"/>
              </a:rPr>
              <a:t>T</a:t>
            </a:r>
            <a:endParaRPr b="1">
              <a:solidFill>
                <a:schemeClr val="accent2"/>
              </a:solidFill>
              <a:latin typeface="Ubuntu" panose="020B0504030602030204"/>
              <a:ea typeface="Ubuntu" panose="020B0504030602030204"/>
              <a:cs typeface="Ubuntu" panose="020B0504030602030204"/>
              <a:sym typeface="Ubuntu" panose="020B0504030602030204"/>
            </a:endParaRPr>
          </a:p>
        </p:txBody>
      </p:sp>
      <p:sp>
        <p:nvSpPr>
          <p:cNvPr id="1284" name="Google Shape;1284;p45">
            <a:hlinkClick r:id="rId5" action="ppaction://hlinksldjump"/>
          </p:cNvPr>
          <p:cNvSpPr txBox="1"/>
          <p:nvPr/>
        </p:nvSpPr>
        <p:spPr>
          <a:xfrm>
            <a:off x="8189650" y="2400638"/>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1"/>
                </a:solidFill>
                <a:latin typeface="Ubuntu" panose="020B0504030602030204"/>
                <a:ea typeface="Ubuntu" panose="020B0504030602030204"/>
                <a:cs typeface="Ubuntu" panose="020B0504030602030204"/>
                <a:sym typeface="Ubuntu" panose="020B0504030602030204"/>
              </a:rPr>
              <a:t>X</a:t>
            </a:r>
            <a:endParaRPr b="1">
              <a:solidFill>
                <a:schemeClr val="accent1"/>
              </a:solidFill>
              <a:latin typeface="Ubuntu" panose="020B0504030602030204"/>
              <a:ea typeface="Ubuntu" panose="020B0504030602030204"/>
              <a:cs typeface="Ubuntu" panose="020B0504030602030204"/>
              <a:sym typeface="Ubuntu" panose="020B0504030602030204"/>
            </a:endParaRPr>
          </a:p>
        </p:txBody>
      </p:sp>
      <p:sp>
        <p:nvSpPr>
          <p:cNvPr id="1285" name="Google Shape;1285;p45">
            <a:hlinkClick r:id="rId7" action="ppaction://hlinksldjump"/>
          </p:cNvPr>
          <p:cNvSpPr txBox="1"/>
          <p:nvPr/>
        </p:nvSpPr>
        <p:spPr>
          <a:xfrm>
            <a:off x="8189650" y="3423511"/>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3"/>
                </a:solidFill>
                <a:latin typeface="Ubuntu" panose="020B0504030602030204"/>
                <a:ea typeface="Ubuntu" panose="020B0504030602030204"/>
                <a:cs typeface="Ubuntu" panose="020B0504030602030204"/>
                <a:sym typeface="Ubuntu" panose="020B0504030602030204"/>
              </a:rPr>
              <a:t>T</a:t>
            </a:r>
            <a:endParaRPr b="1">
              <a:solidFill>
                <a:schemeClr val="accent3"/>
              </a:solidFill>
              <a:latin typeface="Ubuntu" panose="020B0504030602030204"/>
              <a:ea typeface="Ubuntu" panose="020B0504030602030204"/>
              <a:cs typeface="Ubuntu" panose="020B0504030602030204"/>
              <a:sym typeface="Ubuntu" panose="020B0504030602030204"/>
            </a:endParaRPr>
          </a:p>
        </p:txBody>
      </p:sp>
      <p:sp>
        <p:nvSpPr>
          <p:cNvPr id="1286" name="Google Shape;1286;p45">
            <a:hlinkClick r:id="rId6" action="ppaction://hlinksldjump"/>
          </p:cNvPr>
          <p:cNvSpPr txBox="1"/>
          <p:nvPr/>
        </p:nvSpPr>
        <p:spPr>
          <a:xfrm>
            <a:off x="8189650" y="4362805"/>
            <a:ext cx="440400" cy="28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b="1">
                <a:solidFill>
                  <a:schemeClr val="accent4"/>
                </a:solidFill>
                <a:latin typeface="Ubuntu" panose="020B0504030602030204"/>
                <a:ea typeface="Ubuntu" panose="020B0504030602030204"/>
                <a:cs typeface="Ubuntu" panose="020B0504030602030204"/>
                <a:sym typeface="Ubuntu" panose="020B0504030602030204"/>
              </a:rPr>
              <a:t>F</a:t>
            </a:r>
            <a:endParaRPr b="1">
              <a:solidFill>
                <a:schemeClr val="accent4"/>
              </a:solidFill>
              <a:latin typeface="Ubuntu" panose="020B0504030602030204"/>
              <a:ea typeface="Ubuntu" panose="020B0504030602030204"/>
              <a:cs typeface="Ubuntu" panose="020B0504030602030204"/>
              <a:sym typeface="Ubuntu" panose="020B0504030602030204"/>
            </a:endParaRPr>
          </a:p>
        </p:txBody>
      </p:sp>
      <p:grpSp>
        <p:nvGrpSpPr>
          <p:cNvPr id="1287" name="Google Shape;1287;p45"/>
          <p:cNvGrpSpPr/>
          <p:nvPr/>
        </p:nvGrpSpPr>
        <p:grpSpPr>
          <a:xfrm>
            <a:off x="6935171" y="696541"/>
            <a:ext cx="195284" cy="195284"/>
            <a:chOff x="5660400" y="238125"/>
            <a:chExt cx="481825" cy="481825"/>
          </a:xfrm>
        </p:grpSpPr>
        <p:sp>
          <p:nvSpPr>
            <p:cNvPr id="1288" name="Google Shape;1288;p45"/>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89" name="Google Shape;1289;p45"/>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290" name="Google Shape;1290;p45">
            <a:hlinkClick r:id="rId8" action="ppaction://hlinksldjump"/>
          </p:cNvPr>
          <p:cNvSpPr/>
          <p:nvPr/>
        </p:nvSpPr>
        <p:spPr>
          <a:xfrm>
            <a:off x="6934475" y="681975"/>
            <a:ext cx="195900" cy="21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45">
            <a:hlinkClick r:id="rId9" action="ppaction://hlinksldjump"/>
          </p:cNvPr>
          <p:cNvSpPr/>
          <p:nvPr/>
        </p:nvSpPr>
        <p:spPr>
          <a:xfrm>
            <a:off x="7246284" y="695850"/>
            <a:ext cx="213106" cy="195722"/>
          </a:xfrm>
          <a:custGeom>
            <a:avLst/>
            <a:gdLst/>
            <a:ahLst/>
            <a:cxnLst/>
            <a:rect l="l" t="t" r="r" b="b"/>
            <a:pathLst>
              <a:path w="34372" h="31568" extrusionOk="0">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45">
            <a:hlinkClick r:id="" action="ppaction://hlinkshowjump?jump=nextslide"/>
          </p:cNvPr>
          <p:cNvSpPr/>
          <p:nvPr/>
        </p:nvSpPr>
        <p:spPr>
          <a:xfrm>
            <a:off x="7870218" y="695853"/>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45">
            <a:hlinkClick r:id="" action="ppaction://hlinkshowjump?jump=previousslide"/>
          </p:cNvPr>
          <p:cNvSpPr/>
          <p:nvPr/>
        </p:nvSpPr>
        <p:spPr>
          <a:xfrm rot="10800000">
            <a:off x="7575225" y="695855"/>
            <a:ext cx="145409" cy="215293"/>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Google Shape;1248;p45">
            <a:hlinkClick r:id="rId1" action="ppaction://hlinksldjump"/>
          </p:cNvPr>
          <p:cNvSpPr txBox="1">
            <a:spLocks noGrp="1"/>
          </p:cNvSpPr>
          <p:nvPr/>
        </p:nvSpPr>
        <p:spPr>
          <a:xfrm>
            <a:off x="1541145" y="3713480"/>
            <a:ext cx="1674495" cy="38862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8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400" b="1" i="0" u="none" strike="noStrike" cap="none">
                <a:solidFill>
                  <a:schemeClr val="accent1"/>
                </a:solidFill>
                <a:latin typeface="Ubuntu" panose="020B0504030602030204"/>
                <a:ea typeface="Ubuntu" panose="020B0504030602030204"/>
                <a:cs typeface="Ubuntu" panose="020B0504030602030204"/>
                <a:sym typeface="Ubuntu" panose="020B0504030602030204"/>
              </a:defRPr>
            </a:lvl9pPr>
          </a:lstStyle>
          <a:p>
            <a:pPr marL="0" lvl="0" indent="0" algn="ctr" rtl="0">
              <a:spcBef>
                <a:spcPts val="0"/>
              </a:spcBef>
              <a:spcAft>
                <a:spcPts val="0"/>
              </a:spcAft>
              <a:buNone/>
            </a:pPr>
            <a:r>
              <a:rPr lang="en-US" altLang="zh-CN">
                <a:solidFill>
                  <a:srgbClr val="FF0000"/>
                </a:solidFill>
                <a:ea typeface="宋体" panose="02010600030101010101" pitchFamily="2" charset="-122"/>
              </a:rPr>
              <a:t>everybody</a:t>
            </a:r>
            <a:endParaRPr lang="en-US" altLang="zh-CN">
              <a:solidFill>
                <a:srgbClr val="FF0000"/>
              </a:solidFill>
              <a:ea typeface="宋体" panose="02010600030101010101" pitchFamily="2" charset="-122"/>
            </a:endParaRPr>
          </a:p>
        </p:txBody>
      </p:sp>
      <p:sp>
        <p:nvSpPr>
          <p:cNvPr id="3" name="Google Shape;1249;p45">
            <a:hlinkClick r:id="rId1" action="ppaction://hlinksldjump"/>
          </p:cNvPr>
          <p:cNvSpPr txBox="1">
            <a:spLocks noGrp="1"/>
          </p:cNvSpPr>
          <p:nvPr/>
        </p:nvSpPr>
        <p:spPr>
          <a:xfrm>
            <a:off x="3870960" y="3090545"/>
            <a:ext cx="4157345" cy="163385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1pPr>
            <a:lvl2pPr marL="914400" marR="0" lvl="1"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2pPr>
            <a:lvl3pPr marL="1371600" marR="0" lvl="2"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3pPr>
            <a:lvl4pPr marL="1828800" marR="0" lvl="3"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4pPr>
            <a:lvl5pPr marL="2286000" marR="0" lvl="4"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5pPr>
            <a:lvl6pPr marL="2743200" marR="0" lvl="5"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6pPr>
            <a:lvl7pPr marL="3200400" marR="0" lvl="6"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7pPr>
            <a:lvl8pPr marL="3657600" marR="0" lvl="7"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8pPr>
            <a:lvl9pPr marL="4114800" marR="0" lvl="8" indent="-317500" algn="ctr" rtl="0">
              <a:lnSpc>
                <a:spcPct val="100000"/>
              </a:lnSpc>
              <a:spcBef>
                <a:spcPts val="0"/>
              </a:spcBef>
              <a:spcAft>
                <a:spcPts val="0"/>
              </a:spcAft>
              <a:buClr>
                <a:schemeClr val="dk1"/>
              </a:buClr>
              <a:buSzPts val="1400"/>
              <a:buFont typeface="Ubuntu" panose="020B0504030602030204"/>
              <a:buNone/>
              <a:defRPr sz="1600" b="0" i="0" u="none" strike="noStrike" cap="none">
                <a:solidFill>
                  <a:schemeClr val="dk2"/>
                </a:solidFill>
                <a:latin typeface="Ubuntu" panose="020B0504030602030204"/>
                <a:ea typeface="Ubuntu" panose="020B0504030602030204"/>
                <a:cs typeface="Ubuntu" panose="020B0504030602030204"/>
                <a:sym typeface="Ubuntu" panose="020B0504030602030204"/>
              </a:defRPr>
            </a:lvl9pPr>
          </a:lstStyle>
          <a:p>
            <a:pPr marL="0" lvl="0" indent="0" algn="l" rtl="0">
              <a:spcBef>
                <a:spcPts val="0"/>
              </a:spcBef>
              <a:spcAft>
                <a:spcPts val="0"/>
              </a:spcAft>
              <a:buNone/>
            </a:pPr>
            <a:r>
              <a:rPr lang="en-US">
                <a:ea typeface="宋体" panose="02010600030101010101" pitchFamily="2" charset="-122"/>
              </a:rPr>
              <a:t>1.</a:t>
            </a:r>
            <a:r>
              <a:rPr lang="zh-CN" altLang="en-US">
                <a:ea typeface="宋体" panose="02010600030101010101" pitchFamily="2" charset="-122"/>
              </a:rPr>
              <a:t>浏览、点赞、评论所有事件</a:t>
            </a:r>
            <a:endParaRPr lang="zh-CN" altLang="en-US">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2.</a:t>
            </a:r>
            <a:r>
              <a:rPr lang="zh-CN" altLang="en-US">
                <a:ea typeface="宋体" panose="02010600030101010101" pitchFamily="2" charset="-122"/>
              </a:rPr>
              <a:t>按类型搜索事件</a:t>
            </a:r>
            <a:endParaRPr lang="zh-CN" altLang="en-US">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3.</a:t>
            </a:r>
            <a:r>
              <a:rPr lang="zh-CN" altLang="en-US">
                <a:ea typeface="宋体" panose="02010600030101010101" pitchFamily="2" charset="-122"/>
              </a:rPr>
              <a:t>管理上传的事件、志愿过得事件</a:t>
            </a:r>
            <a:endParaRPr lang="zh-CN" altLang="en-US">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4.</a:t>
            </a:r>
            <a:r>
              <a:rPr lang="zh-CN" altLang="en-US">
                <a:ea typeface="宋体" panose="02010600030101010101" pitchFamily="2" charset="-122"/>
              </a:rPr>
              <a:t>咨询客服、进行评分</a:t>
            </a:r>
            <a:endParaRPr lang="zh-CN" altLang="en-US">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5.</a:t>
            </a:r>
            <a:r>
              <a:rPr lang="zh-CN" altLang="en-US">
                <a:ea typeface="宋体" panose="02010600030101010101" pitchFamily="2" charset="-122"/>
              </a:rPr>
              <a:t>修改签名和背景图片</a:t>
            </a:r>
            <a:endParaRPr lang="zh-CN" altLang="en-US">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6.</a:t>
            </a:r>
            <a:r>
              <a:rPr lang="zh-CN" altLang="en-US">
                <a:ea typeface="宋体" panose="02010600030101010101" pitchFamily="2" charset="-122"/>
              </a:rPr>
              <a:t>编辑个人信息</a:t>
            </a:r>
            <a:endParaRPr lang="zh-CN" altLang="en-US">
              <a:ea typeface="宋体" panose="02010600030101010101" pitchFamily="2" charset="-122"/>
            </a:endParaRPr>
          </a:p>
          <a:p>
            <a:pPr marL="0" lvl="0" indent="0" algn="l" rtl="0">
              <a:spcBef>
                <a:spcPts val="0"/>
              </a:spcBef>
              <a:spcAft>
                <a:spcPts val="0"/>
              </a:spcAft>
              <a:buNone/>
            </a:pPr>
            <a:r>
              <a:rPr lang="en-US" altLang="zh-CN">
                <a:ea typeface="宋体" panose="02010600030101010101" pitchFamily="2" charset="-122"/>
              </a:rPr>
              <a:t>7.</a:t>
            </a:r>
            <a:r>
              <a:rPr lang="zh-CN" altLang="en-US">
                <a:ea typeface="宋体" panose="02010600030101010101" pitchFamily="2" charset="-122"/>
              </a:rPr>
              <a:t>注销账号、问题反馈</a:t>
            </a:r>
            <a:endParaRPr lang="zh-CN" altLang="en-US">
              <a:ea typeface="宋体" panose="02010600030101010101" pitchFamily="2" charset="-122"/>
            </a:endParaRPr>
          </a:p>
        </p:txBody>
      </p:sp>
    </p:spTree>
  </p:cSld>
  <p:clrMapOvr>
    <a:masterClrMapping/>
  </p:clrMapOvr>
</p:sld>
</file>

<file path=ppt/theme/theme1.xml><?xml version="1.0" encoding="utf-8"?>
<a:theme xmlns:a="http://schemas.openxmlformats.org/drawingml/2006/main" name="Online Learning Planner by Sildesgo">
  <a:themeElements>
    <a:clrScheme name="Simple Light">
      <a:dk1>
        <a:srgbClr val="7C7C7C"/>
      </a:dk1>
      <a:lt1>
        <a:srgbClr val="FFFFFF"/>
      </a:lt1>
      <a:dk2>
        <a:srgbClr val="7C7C7C"/>
      </a:dk2>
      <a:lt2>
        <a:srgbClr val="F3F3F3"/>
      </a:lt2>
      <a:accent1>
        <a:srgbClr val="4D8CF5"/>
      </a:accent1>
      <a:accent2>
        <a:srgbClr val="34A853"/>
      </a:accent2>
      <a:accent3>
        <a:srgbClr val="FBBC05"/>
      </a:accent3>
      <a:accent4>
        <a:srgbClr val="EA4335"/>
      </a:accent4>
      <a:accent5>
        <a:srgbClr val="F1F1F1"/>
      </a:accent5>
      <a:accent6>
        <a:srgbClr val="1C1C3D"/>
      </a:accent6>
      <a:hlink>
        <a:srgbClr val="7C7C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3509</Words>
  <Application>WPS 演示</Application>
  <PresentationFormat>全屏显示(16:9)</PresentationFormat>
  <Paragraphs>515</Paragraphs>
  <Slides>28</Slides>
  <Notes>45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宋体</vt:lpstr>
      <vt:lpstr>Wingdings</vt:lpstr>
      <vt:lpstr>Ubuntu</vt:lpstr>
      <vt:lpstr>黑体</vt:lpstr>
      <vt:lpstr>微软雅黑</vt:lpstr>
      <vt:lpstr>Arial Unicode MS</vt:lpstr>
      <vt:lpstr>Online Learning Planner by Sildesgo</vt:lpstr>
      <vt:lpstr>iShare yCare</vt:lpstr>
      <vt:lpstr>iShare yCare</vt:lpstr>
      <vt:lpstr>Preliminary Preparation</vt:lpstr>
      <vt:lpstr>Preliminary Preparation</vt:lpstr>
      <vt:lpstr>Preliminary Preparation</vt:lpstr>
      <vt:lpstr> Projection Introduction</vt:lpstr>
      <vt:lpstr> Projection Introduction</vt:lpstr>
      <vt:lpstr>Original Intention</vt:lpstr>
      <vt:lpstr>Features</vt:lpstr>
      <vt:lpstr>Architecture</vt:lpstr>
      <vt:lpstr>前端架构风格----MVC</vt:lpstr>
      <vt:lpstr>前端架构风格----MVC</vt:lpstr>
      <vt:lpstr>后端架构风格----无服务器架构</vt:lpstr>
      <vt:lpstr>Design Patterns</vt:lpstr>
      <vt:lpstr>Design Patterns</vt:lpstr>
      <vt:lpstr>创建型---简单工厂模式</vt:lpstr>
      <vt:lpstr>创建型---简单工厂模式</vt:lpstr>
      <vt:lpstr>结构型---适配器模式</vt:lpstr>
      <vt:lpstr>结构型---适配器模式</vt:lpstr>
      <vt:lpstr>行为型---观察者模式</vt:lpstr>
      <vt:lpstr>行为型---观察者模式</vt:lpstr>
      <vt:lpstr>Difficulty and Summary</vt:lpstr>
      <vt:lpstr>Difficult</vt:lpstr>
      <vt:lpstr>Summary</vt:lpstr>
      <vt:lpstr>Summary</vt:lpstr>
      <vt:lpstr>Project Display</vt:lpstr>
      <vt:lpstr>Project Display</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Learning Planner</dc:title>
  <dc:creator/>
  <cp:lastModifiedBy>雨舞霓裳</cp:lastModifiedBy>
  <cp:revision>13</cp:revision>
  <dcterms:created xsi:type="dcterms:W3CDTF">1900-01-01T00:00:00Z</dcterms:created>
  <dcterms:modified xsi:type="dcterms:W3CDTF">2022-04-22T10:03:20Z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6B14A9A8ABB92F306B61E660373657D6</vt:lpwstr>
  </property>
  <property fmtid="{D5CDD505-2E9C-101B-9397-08002B2CF9AE}" pid="3" name="KSOProductBuildVer">
    <vt:lpwstr>2052-11.1.0.9914</vt:lpwstr>
  </property>
</Properties>
</file>