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142-6423-44D7-A635-0E2F2416103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CD88-EDCA-4E6F-8112-3616D2BEE4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142-6423-44D7-A635-0E2F2416103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CD88-EDCA-4E6F-8112-3616D2BEE4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142-6423-44D7-A635-0E2F2416103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CD88-EDCA-4E6F-8112-3616D2BEE4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142-6423-44D7-A635-0E2F2416103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CD88-EDCA-4E6F-8112-3616D2BEE4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142-6423-44D7-A635-0E2F2416103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CD88-EDCA-4E6F-8112-3616D2BEE4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142-6423-44D7-A635-0E2F2416103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CD88-EDCA-4E6F-8112-3616D2BEE4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142-6423-44D7-A635-0E2F2416103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CD88-EDCA-4E6F-8112-3616D2BEE4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142-6423-44D7-A635-0E2F2416103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CD88-EDCA-4E6F-8112-3616D2BEE4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142-6423-44D7-A635-0E2F2416103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CD88-EDCA-4E6F-8112-3616D2BEE4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142-6423-44D7-A635-0E2F2416103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CD88-EDCA-4E6F-8112-3616D2BEE4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142-6423-44D7-A635-0E2F2416103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CD88-EDCA-4E6F-8112-3616D2BEE4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6142-6423-44D7-A635-0E2F2416103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CD88-EDCA-4E6F-8112-3616D2BEE47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2620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500098" y="1357298"/>
            <a:ext cx="4143404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CAVE GHOST</a:t>
            </a:r>
            <a:endParaRPr lang="ru-RU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286124"/>
            <a:ext cx="2571736" cy="22860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Подготовили</a:t>
            </a:r>
          </a:p>
          <a:p>
            <a:r>
              <a:rPr lang="ru-RU" sz="2400" dirty="0" smtClean="0"/>
              <a:t>Никулин Никита,</a:t>
            </a:r>
          </a:p>
          <a:p>
            <a:r>
              <a:rPr lang="ru-RU" sz="2400" dirty="0" smtClean="0"/>
              <a:t>Ерохин Егор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идеи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Блуждая по миру духов, герой осознал, что ему наскучило находиться в нём, и он решил переместиться в мир людей. Он сразу попал в пещеру, помогите ему выбраться оттуда.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 игры</a:t>
            </a:r>
            <a:endParaRPr lang="ru-RU" dirty="0"/>
          </a:p>
        </p:txBody>
      </p:sp>
      <p:sp>
        <p:nvSpPr>
          <p:cNvPr id="2054" name="AutoShape 6" descr="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7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5881" y="1600200"/>
            <a:ext cx="60322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92869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Задачи пройти уровень (и не умереть…) от старта до портала, попутно собирая флаги</a:t>
            </a:r>
            <a:endParaRPr lang="ru-RU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5595949" cy="419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68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CAVE GHOST</vt:lpstr>
      <vt:lpstr>Описание идеи</vt:lpstr>
      <vt:lpstr>Вид игры</vt:lpstr>
      <vt:lpstr>Задача игры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CAVE GHOST</dc:title>
  <dc:creator>Admin</dc:creator>
  <cp:lastModifiedBy>Admin</cp:lastModifiedBy>
  <cp:revision>1</cp:revision>
  <dcterms:created xsi:type="dcterms:W3CDTF">2024-01-18T13:35:32Z</dcterms:created>
  <dcterms:modified xsi:type="dcterms:W3CDTF">2024-01-18T14:04:15Z</dcterms:modified>
</cp:coreProperties>
</file>