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2E483-E00B-421C-A516-DF32E4B55B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CBE07-8D28-485E-8857-9A3C5B1A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74D6D-FA9B-438A-8C82-F2F1C51AB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DFCEC1-6A2F-4EFC-AFC4-9DA9427B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E8FCF-BECD-43A1-8846-7F4D199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6B0F1-0D49-4BB0-964D-C2A72381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E1AFA-AD1D-4747-B83F-CD251E85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23DD-4777-43A2-950D-25D5BDFD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2C377-9C6B-4048-8AA9-A5CAE8E1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F43B3A-4A29-4F7B-AAB2-0C3706E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370B0-3A90-42AA-A2CE-5614345F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FF6BB-1DFA-427C-BB26-80B2885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3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0C9190-5301-4E08-BDC0-306429C6A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8EBE42-0E29-4C86-885C-F1AD20724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518BF-D364-40C5-BA68-AD9EE95D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AD2BB-A63D-42BE-B118-D8A89376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BC159-0B68-47D2-B600-FA7EF16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50A69-6304-433F-8129-4101B510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90D3C-7F1B-40D4-8A0F-250D23B7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BBEEF-D5E4-4CA6-BC74-70E8E55B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4D348-85E7-4B45-B0C5-170CE307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0DE3C-F61E-4C7E-8648-FD3FE7FC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00DB0-57FB-4F22-BC97-31369B3F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45FC2D-7504-4EA6-9DA7-A65282D0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B96A4-5919-485F-AEB8-15A1FB96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8840F-9191-4671-9475-4F7897EE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2E566-8D83-4A2B-A410-694FBC4C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2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59384-AA24-4712-A92B-35C651EC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D1096-AEAC-41C8-B725-F65D1427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8E685-5BE3-4DE2-8E80-9C5CD4D5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82C189-AD20-4D11-B372-D2246E02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D953E-FA97-4487-90E2-AEC46B6A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2B18E-C063-4D30-88FE-4A67BDC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22837-331E-4D91-8CB3-86EF094B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D8B1DA-36F3-4F31-823D-5F5CAD92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689E1C-32C0-47B6-A126-AD155C20D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81E354-90AF-4C35-81AF-D63629728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C544D8-594D-4D10-BEF0-F68144BD7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BB197F-6184-4F28-9721-2F56C16A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CCC335-2864-48FE-8690-5F01523F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86F841-99A1-4BE5-A36F-F2AF85DA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7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0355B-F3EA-43B1-B4DC-7572AEBC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06F14C-2507-475F-8C35-E72C7B28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D782C8-8E8E-4A1C-8907-BBE81D4C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6EA06C-47DA-48B8-ABF5-7AB630E9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9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10B73F-FEE6-4D04-8F2A-F87FC525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F68AF6-F555-418A-ADE6-20986BF9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F39820-F923-4451-9546-34A71359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186B6-180E-41E5-B466-BFB839C2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B088D-B4F5-4E37-A122-72883DF1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E8E231-75D0-44D5-B326-F4FDF909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FDF436-83B5-4A17-B58D-B0577605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566870-EC8A-4D5D-9DD7-07A17DA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668A52-D91F-4D86-85C8-35FC9A9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9604-1D9A-41F2-BB2B-BB0FFE58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E10472-B0CB-4AE4-8FF6-783BE2A16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1EE8E6-F6C8-4A41-A346-29955D62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494D06-9727-4080-8237-44506F56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A9FAC-2719-4476-9DBC-1EC7B4F4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E9ADA-BFA3-499E-9121-8E9BD33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D3C8A-1F0D-4B4E-8B68-862CC1C2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A0F8F9-C019-4212-B194-05CDD519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6EFD05-7C53-4912-ADE6-C7151EB71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0929-47E3-42A9-8C72-73552B73A83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33674-2A39-4447-BCF2-697A6A80F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62CC39-E229-44B0-87FB-3020350A7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8827-2E1D-4639-869C-6FEE65228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5C978-1F4B-4904-A4EF-1F5D5EDD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1745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Black" panose="020B0A04020102020204" pitchFamily="34" charset="0"/>
              </a:rPr>
              <a:t>Minigames </a:t>
            </a:r>
            <a:r>
              <a:rPr lang="ru-RU" sz="8000" dirty="0">
                <a:latin typeface="Arial Black" panose="020B0A04020102020204" pitchFamily="34" charset="0"/>
              </a:rPr>
              <a:t>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82B651-36D5-47D4-AB8D-72D125C3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4575" y="4143576"/>
            <a:ext cx="7122850" cy="1655762"/>
          </a:xfrm>
        </p:spPr>
        <p:txBody>
          <a:bodyPr/>
          <a:lstStyle/>
          <a:p>
            <a:r>
              <a:rPr lang="ru-RU" dirty="0"/>
              <a:t>Авторы, гениальные люди и просто классные ребята:</a:t>
            </a:r>
            <a:br>
              <a:rPr lang="ru-RU" dirty="0"/>
            </a:br>
            <a:r>
              <a:rPr lang="ru-RU" dirty="0"/>
              <a:t>Ерохин Егор и Никулин Никита (Александрович)</a:t>
            </a:r>
          </a:p>
        </p:txBody>
      </p:sp>
    </p:spTree>
    <p:extLst>
      <p:ext uri="{BB962C8B-B14F-4D97-AF65-F5344CB8AC3E}">
        <p14:creationId xmlns:p14="http://schemas.microsoft.com/office/powerpoint/2010/main" val="111776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5D596-FD61-47AC-9379-72FBF4781B66}"/>
              </a:ext>
            </a:extLst>
          </p:cNvPr>
          <p:cNvSpPr txBox="1"/>
          <p:nvPr/>
        </p:nvSpPr>
        <p:spPr>
          <a:xfrm>
            <a:off x="772359" y="532661"/>
            <a:ext cx="2645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Arial Black" panose="020B0A04020102020204" pitchFamily="34" charset="0"/>
              </a:rPr>
              <a:t>Идея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81DA9-389E-4E60-880A-9BBFDB9CC48E}"/>
              </a:ext>
            </a:extLst>
          </p:cNvPr>
          <p:cNvSpPr txBox="1"/>
          <p:nvPr/>
        </p:nvSpPr>
        <p:spPr>
          <a:xfrm>
            <a:off x="772359" y="1768421"/>
            <a:ext cx="107686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Наш проект </a:t>
            </a:r>
            <a:r>
              <a:rPr lang="en-US" sz="2800" dirty="0"/>
              <a:t>this is </a:t>
            </a:r>
            <a:r>
              <a:rPr lang="ru-RU" sz="2800" dirty="0" err="1"/>
              <a:t>Телеграм</a:t>
            </a:r>
            <a:r>
              <a:rPr lang="ru-RU" sz="2800" dirty="0"/>
              <a:t> бот с мини играми. Почему бот? Почему </a:t>
            </a:r>
            <a:r>
              <a:rPr lang="ru-RU" sz="2800" dirty="0" err="1"/>
              <a:t>Телеграм</a:t>
            </a:r>
            <a:r>
              <a:rPr lang="ru-RU" sz="2800" dirty="0"/>
              <a:t>? </a:t>
            </a:r>
            <a:r>
              <a:rPr lang="ru-RU" sz="2800" strike="sngStrike" dirty="0"/>
              <a:t>Просто мы любим Павла Дурова.</a:t>
            </a:r>
            <a:r>
              <a:rPr lang="ru-RU" sz="2800" dirty="0"/>
              <a:t> </a:t>
            </a:r>
            <a:r>
              <a:rPr lang="ru-RU" sz="2800" dirty="0" err="1"/>
              <a:t>Телеграм</a:t>
            </a:r>
            <a:r>
              <a:rPr lang="ru-RU" sz="2800" dirty="0"/>
              <a:t> боты очень популярны и удобны в использовании. Это намного удобнее чем приложение или сайт, так как не занимает место на телефоне (у большинства людей </a:t>
            </a:r>
            <a:r>
              <a:rPr lang="ru-RU" sz="2800" dirty="0" err="1"/>
              <a:t>Телеграм</a:t>
            </a:r>
            <a:r>
              <a:rPr lang="ru-RU" sz="2800" dirty="0"/>
              <a:t> и так установлен :)</a:t>
            </a:r>
            <a:br>
              <a:rPr lang="ru-RU" sz="2800" dirty="0"/>
            </a:br>
            <a:r>
              <a:rPr lang="ru-RU" sz="2800" dirty="0"/>
              <a:t>Почему мы решили сделать мини игры? Все довольно очевидно. Люди часто, когда едут в метро, на автобусе или просто ждут кого-то стремятся «убить время». В этом деле отлично помогают игры. Мы решили собрать быстрые (очень быстрые) игры, в которые не надоест играть даже каждый день.</a:t>
            </a:r>
            <a:endParaRPr lang="ru-RU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142049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60C3C-453E-4818-8848-44BF8C4BE746}"/>
              </a:ext>
            </a:extLst>
          </p:cNvPr>
          <p:cNvSpPr txBox="1"/>
          <p:nvPr/>
        </p:nvSpPr>
        <p:spPr>
          <a:xfrm>
            <a:off x="683581" y="399494"/>
            <a:ext cx="7830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Arial Black" panose="020B0A04020102020204" pitchFamily="34" charset="0"/>
              </a:rPr>
              <a:t>Плюсы и минусы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368F6-AE72-4D7F-A3A3-E9D7F3FAA065}"/>
              </a:ext>
            </a:extLst>
          </p:cNvPr>
          <p:cNvSpPr txBox="1"/>
          <p:nvPr/>
        </p:nvSpPr>
        <p:spPr>
          <a:xfrm>
            <a:off x="683581" y="1415157"/>
            <a:ext cx="1111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Плюсы такого бота: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Прост в использовании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Прост (относительно) в создании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Помогает людям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Такого бота можно дополнять и расширять бесконечно</a:t>
            </a:r>
          </a:p>
          <a:p>
            <a:r>
              <a:rPr lang="ru-RU" sz="2800" dirty="0"/>
              <a:t>Хотелось бы сказать, что минусов нет, но так не бывает, поэтому вот самый главный минус: необходимо иметь постоянное интернет подключение как пользователю, так и серверу, на котором расположен бот.</a:t>
            </a:r>
          </a:p>
        </p:txBody>
      </p:sp>
    </p:spTree>
    <p:extLst>
      <p:ext uri="{BB962C8B-B14F-4D97-AF65-F5344CB8AC3E}">
        <p14:creationId xmlns:p14="http://schemas.microsoft.com/office/powerpoint/2010/main" val="168711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A85F3-026B-461C-AE9A-8776C52C5CB8}"/>
              </a:ext>
            </a:extLst>
          </p:cNvPr>
          <p:cNvSpPr txBox="1"/>
          <p:nvPr/>
        </p:nvSpPr>
        <p:spPr>
          <a:xfrm>
            <a:off x="452760" y="310718"/>
            <a:ext cx="10067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Arial Black" panose="020B0A04020102020204" pitchFamily="34" charset="0"/>
              </a:rPr>
              <a:t>Чем же мы все таки занимались?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D1B79-6C29-4E3C-AAC6-345CE6787188}"/>
              </a:ext>
            </a:extLst>
          </p:cNvPr>
          <p:cNvSpPr txBox="1"/>
          <p:nvPr/>
        </p:nvSpPr>
        <p:spPr>
          <a:xfrm>
            <a:off x="452760" y="2474893"/>
            <a:ext cx="749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 этом долго писать, так что мы расскажем словами </a:t>
            </a:r>
            <a:r>
              <a:rPr lang="ru-RU" sz="2800" dirty="0">
                <a:sym typeface="Wingdings" panose="05000000000000000000" pitchFamily="2" charset="2"/>
              </a:rPr>
              <a:t>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988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6AE7F8-752C-4AA8-87EF-C81AE859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5944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3BD73B-0C6F-48C4-B888-AB86912DB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41" y="0"/>
            <a:ext cx="3959441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7EBDD4-DE9A-4626-A54C-2B10B387E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83" y="0"/>
            <a:ext cx="427311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0C154F-7C4F-4E6D-8517-57CF2467931C}"/>
              </a:ext>
            </a:extLst>
          </p:cNvPr>
          <p:cNvSpPr txBox="1"/>
          <p:nvPr/>
        </p:nvSpPr>
        <p:spPr>
          <a:xfrm>
            <a:off x="506027" y="461639"/>
            <a:ext cx="7537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А вот наш ботик</a:t>
            </a:r>
          </a:p>
        </p:txBody>
      </p:sp>
    </p:spTree>
    <p:extLst>
      <p:ext uri="{BB962C8B-B14F-4D97-AF65-F5344CB8AC3E}">
        <p14:creationId xmlns:p14="http://schemas.microsoft.com/office/powerpoint/2010/main" val="2889089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Minigames бот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Minigames бот</dc:title>
  <dc:creator>Егорио</dc:creator>
  <cp:lastModifiedBy>Егорио</cp:lastModifiedBy>
  <cp:revision>1</cp:revision>
  <dcterms:created xsi:type="dcterms:W3CDTF">2024-04-25T14:15:44Z</dcterms:created>
  <dcterms:modified xsi:type="dcterms:W3CDTF">2024-04-25T14:51:20Z</dcterms:modified>
</cp:coreProperties>
</file>