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76" r:id="rId8"/>
    <p:sldId id="277" r:id="rId9"/>
    <p:sldId id="278" r:id="rId10"/>
    <p:sldId id="279" r:id="rId11"/>
    <p:sldId id="280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64702C-6602-C111-BE5B-171BD622726C}" v="380" dt="2023-09-14T11:56:40.6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>
        <p:scale>
          <a:sx n="100" d="100"/>
          <a:sy n="100" d="100"/>
        </p:scale>
        <p:origin x="235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8.svg"/><Relationship Id="rId5" Type="http://schemas.openxmlformats.org/officeDocument/2006/relationships/image" Target="../media/image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8.svg"/><Relationship Id="rId5" Type="http://schemas.openxmlformats.org/officeDocument/2006/relationships/image" Target="../media/image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3C10EB-3F54-4974-8277-E3BD10AFF42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4B605E1-918F-4890-BD76-FFBBF6083238}">
      <dgm:prSet/>
      <dgm:spPr/>
      <dgm:t>
        <a:bodyPr/>
        <a:lstStyle/>
        <a:p>
          <a:r>
            <a:rPr lang="en-US"/>
            <a:t>Develep a functional Snake game with classic gameplay</a:t>
          </a:r>
        </a:p>
      </dgm:t>
    </dgm:pt>
    <dgm:pt modelId="{44F44F66-65BE-4ECC-9AD1-56875B394BC2}" type="parTrans" cxnId="{26E7A58B-2913-4467-8E25-943F71ED3A8A}">
      <dgm:prSet/>
      <dgm:spPr/>
      <dgm:t>
        <a:bodyPr/>
        <a:lstStyle/>
        <a:p>
          <a:endParaRPr lang="en-US"/>
        </a:p>
      </dgm:t>
    </dgm:pt>
    <dgm:pt modelId="{4ED66D48-9F17-4660-9FE4-BF5A215B8670}" type="sibTrans" cxnId="{26E7A58B-2913-4467-8E25-943F71ED3A8A}">
      <dgm:prSet/>
      <dgm:spPr/>
      <dgm:t>
        <a:bodyPr/>
        <a:lstStyle/>
        <a:p>
          <a:endParaRPr lang="en-US"/>
        </a:p>
      </dgm:t>
    </dgm:pt>
    <dgm:pt modelId="{C11C7CDC-A7CB-4DFB-8FB3-019B81D2D8D6}">
      <dgm:prSet/>
      <dgm:spPr/>
      <dgm:t>
        <a:bodyPr/>
        <a:lstStyle/>
        <a:p>
          <a:r>
            <a:rPr lang="en-US"/>
            <a:t>Implement scoring mechanics and high score tracking</a:t>
          </a:r>
        </a:p>
      </dgm:t>
    </dgm:pt>
    <dgm:pt modelId="{B09667C6-C29D-4EBD-AF04-12D81333C617}" type="parTrans" cxnId="{BE5239DF-C4F6-4AF8-A466-A6A20D086CA4}">
      <dgm:prSet/>
      <dgm:spPr/>
      <dgm:t>
        <a:bodyPr/>
        <a:lstStyle/>
        <a:p>
          <a:endParaRPr lang="en-US"/>
        </a:p>
      </dgm:t>
    </dgm:pt>
    <dgm:pt modelId="{57B20770-7C19-4543-BD59-4934C6ADFD11}" type="sibTrans" cxnId="{BE5239DF-C4F6-4AF8-A466-A6A20D086CA4}">
      <dgm:prSet/>
      <dgm:spPr/>
      <dgm:t>
        <a:bodyPr/>
        <a:lstStyle/>
        <a:p>
          <a:endParaRPr lang="en-US"/>
        </a:p>
      </dgm:t>
    </dgm:pt>
    <dgm:pt modelId="{BC92AC52-85F1-42A4-8D33-D893AB8308D5}">
      <dgm:prSet/>
      <dgm:spPr/>
      <dgm:t>
        <a:bodyPr/>
        <a:lstStyle/>
        <a:p>
          <a:r>
            <a:rPr lang="en-US"/>
            <a:t>Explore the Unity WebGL platform for web deployment</a:t>
          </a:r>
        </a:p>
      </dgm:t>
    </dgm:pt>
    <dgm:pt modelId="{12D82963-BCD3-41C3-BADA-3C43DF6B3798}" type="parTrans" cxnId="{8EDBBF96-D961-4132-A535-442268316636}">
      <dgm:prSet/>
      <dgm:spPr/>
      <dgm:t>
        <a:bodyPr/>
        <a:lstStyle/>
        <a:p>
          <a:endParaRPr lang="en-US"/>
        </a:p>
      </dgm:t>
    </dgm:pt>
    <dgm:pt modelId="{55A32FC2-CA0C-4D1A-BC75-1E2681433AD9}" type="sibTrans" cxnId="{8EDBBF96-D961-4132-A535-442268316636}">
      <dgm:prSet/>
      <dgm:spPr/>
      <dgm:t>
        <a:bodyPr/>
        <a:lstStyle/>
        <a:p>
          <a:endParaRPr lang="en-US"/>
        </a:p>
      </dgm:t>
    </dgm:pt>
    <dgm:pt modelId="{BF656424-F8F4-44A9-924C-BC9C1A83CADA}" type="pres">
      <dgm:prSet presAssocID="{E93C10EB-3F54-4974-8277-E3BD10AFF421}" presName="root" presStyleCnt="0">
        <dgm:presLayoutVars>
          <dgm:dir/>
          <dgm:resizeHandles val="exact"/>
        </dgm:presLayoutVars>
      </dgm:prSet>
      <dgm:spPr/>
    </dgm:pt>
    <dgm:pt modelId="{BE7B3079-7CA6-41E4-BE79-6EA602FDA2CD}" type="pres">
      <dgm:prSet presAssocID="{84B605E1-918F-4890-BD76-FFBBF6083238}" presName="compNode" presStyleCnt="0"/>
      <dgm:spPr/>
    </dgm:pt>
    <dgm:pt modelId="{17D3F46D-FA36-4F8D-8C52-AA7B08DB9B1B}" type="pres">
      <dgm:prSet presAssocID="{84B605E1-918F-4890-BD76-FFBBF6083238}" presName="bgRect" presStyleLbl="bgShp" presStyleIdx="0" presStyleCnt="3"/>
      <dgm:spPr/>
    </dgm:pt>
    <dgm:pt modelId="{8E7A8160-2C1D-4163-9E2C-D924BB98B064}" type="pres">
      <dgm:prSet presAssocID="{84B605E1-918F-4890-BD76-FFBBF60832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A36277BF-8251-45B9-B34B-EC6B253E0932}" type="pres">
      <dgm:prSet presAssocID="{84B605E1-918F-4890-BD76-FFBBF6083238}" presName="spaceRect" presStyleCnt="0"/>
      <dgm:spPr/>
    </dgm:pt>
    <dgm:pt modelId="{A39EE14D-561D-4BD9-9C5D-34B36891D07B}" type="pres">
      <dgm:prSet presAssocID="{84B605E1-918F-4890-BD76-FFBBF6083238}" presName="parTx" presStyleLbl="revTx" presStyleIdx="0" presStyleCnt="3">
        <dgm:presLayoutVars>
          <dgm:chMax val="0"/>
          <dgm:chPref val="0"/>
        </dgm:presLayoutVars>
      </dgm:prSet>
      <dgm:spPr/>
    </dgm:pt>
    <dgm:pt modelId="{F916AC1B-926A-4CDF-8D68-8149CCAD293C}" type="pres">
      <dgm:prSet presAssocID="{4ED66D48-9F17-4660-9FE4-BF5A215B8670}" presName="sibTrans" presStyleCnt="0"/>
      <dgm:spPr/>
    </dgm:pt>
    <dgm:pt modelId="{57DFEA9C-86E4-4F20-A50F-6E4A2C05753B}" type="pres">
      <dgm:prSet presAssocID="{C11C7CDC-A7CB-4DFB-8FB3-019B81D2D8D6}" presName="compNode" presStyleCnt="0"/>
      <dgm:spPr/>
    </dgm:pt>
    <dgm:pt modelId="{5023CDAA-56BE-4139-A545-BF3F2B107AF8}" type="pres">
      <dgm:prSet presAssocID="{C11C7CDC-A7CB-4DFB-8FB3-019B81D2D8D6}" presName="bgRect" presStyleLbl="bgShp" presStyleIdx="1" presStyleCnt="3"/>
      <dgm:spPr/>
    </dgm:pt>
    <dgm:pt modelId="{3FCE3229-07D7-4FFD-B723-30835543B672}" type="pres">
      <dgm:prSet presAssocID="{C11C7CDC-A7CB-4DFB-8FB3-019B81D2D8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F937BBF-56B7-4D61-9EEF-F30A88B68FCF}" type="pres">
      <dgm:prSet presAssocID="{C11C7CDC-A7CB-4DFB-8FB3-019B81D2D8D6}" presName="spaceRect" presStyleCnt="0"/>
      <dgm:spPr/>
    </dgm:pt>
    <dgm:pt modelId="{565BC805-4E5B-4836-97E0-4C80C2DC1AF5}" type="pres">
      <dgm:prSet presAssocID="{C11C7CDC-A7CB-4DFB-8FB3-019B81D2D8D6}" presName="parTx" presStyleLbl="revTx" presStyleIdx="1" presStyleCnt="3">
        <dgm:presLayoutVars>
          <dgm:chMax val="0"/>
          <dgm:chPref val="0"/>
        </dgm:presLayoutVars>
      </dgm:prSet>
      <dgm:spPr/>
    </dgm:pt>
    <dgm:pt modelId="{4AD4C2E3-A38F-4B7A-8191-06A09976D5B2}" type="pres">
      <dgm:prSet presAssocID="{57B20770-7C19-4543-BD59-4934C6ADFD11}" presName="sibTrans" presStyleCnt="0"/>
      <dgm:spPr/>
    </dgm:pt>
    <dgm:pt modelId="{6E0A6273-2344-4C2D-BBCB-6AB6B923AD42}" type="pres">
      <dgm:prSet presAssocID="{BC92AC52-85F1-42A4-8D33-D893AB8308D5}" presName="compNode" presStyleCnt="0"/>
      <dgm:spPr/>
    </dgm:pt>
    <dgm:pt modelId="{042C6FDA-42A5-4423-AEE4-CB02E63A7542}" type="pres">
      <dgm:prSet presAssocID="{BC92AC52-85F1-42A4-8D33-D893AB8308D5}" presName="bgRect" presStyleLbl="bgShp" presStyleIdx="2" presStyleCnt="3"/>
      <dgm:spPr/>
    </dgm:pt>
    <dgm:pt modelId="{E782BE84-C6F4-42D5-BF8E-755D4E80A353}" type="pres">
      <dgm:prSet presAssocID="{BC92AC52-85F1-42A4-8D33-D893AB8308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BA0ED09-496C-47AB-910B-CD4866664655}" type="pres">
      <dgm:prSet presAssocID="{BC92AC52-85F1-42A4-8D33-D893AB8308D5}" presName="spaceRect" presStyleCnt="0"/>
      <dgm:spPr/>
    </dgm:pt>
    <dgm:pt modelId="{2A9317EA-64DC-44AB-8C06-C34F1CB461E2}" type="pres">
      <dgm:prSet presAssocID="{BC92AC52-85F1-42A4-8D33-D893AB8308D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EC98923-BFF3-4773-907B-83825464FD99}" type="presOf" srcId="{C11C7CDC-A7CB-4DFB-8FB3-019B81D2D8D6}" destId="{565BC805-4E5B-4836-97E0-4C80C2DC1AF5}" srcOrd="0" destOrd="0" presId="urn:microsoft.com/office/officeart/2018/2/layout/IconVerticalSolidList"/>
    <dgm:cxn modelId="{46E6F247-AA57-4BE1-A60F-7BDB5D10ACDA}" type="presOf" srcId="{84B605E1-918F-4890-BD76-FFBBF6083238}" destId="{A39EE14D-561D-4BD9-9C5D-34B36891D07B}" srcOrd="0" destOrd="0" presId="urn:microsoft.com/office/officeart/2018/2/layout/IconVerticalSolidList"/>
    <dgm:cxn modelId="{8DD41F59-FB6C-46E3-A259-7A6585615774}" type="presOf" srcId="{E93C10EB-3F54-4974-8277-E3BD10AFF421}" destId="{BF656424-F8F4-44A9-924C-BC9C1A83CADA}" srcOrd="0" destOrd="0" presId="urn:microsoft.com/office/officeart/2018/2/layout/IconVerticalSolidList"/>
    <dgm:cxn modelId="{26E7A58B-2913-4467-8E25-943F71ED3A8A}" srcId="{E93C10EB-3F54-4974-8277-E3BD10AFF421}" destId="{84B605E1-918F-4890-BD76-FFBBF6083238}" srcOrd="0" destOrd="0" parTransId="{44F44F66-65BE-4ECC-9AD1-56875B394BC2}" sibTransId="{4ED66D48-9F17-4660-9FE4-BF5A215B8670}"/>
    <dgm:cxn modelId="{8EDBBF96-D961-4132-A535-442268316636}" srcId="{E93C10EB-3F54-4974-8277-E3BD10AFF421}" destId="{BC92AC52-85F1-42A4-8D33-D893AB8308D5}" srcOrd="2" destOrd="0" parTransId="{12D82963-BCD3-41C3-BADA-3C43DF6B3798}" sibTransId="{55A32FC2-CA0C-4D1A-BC75-1E2681433AD9}"/>
    <dgm:cxn modelId="{B002FECD-BA0E-43F3-8E10-BDD7E9FAD4F5}" type="presOf" srcId="{BC92AC52-85F1-42A4-8D33-D893AB8308D5}" destId="{2A9317EA-64DC-44AB-8C06-C34F1CB461E2}" srcOrd="0" destOrd="0" presId="urn:microsoft.com/office/officeart/2018/2/layout/IconVerticalSolidList"/>
    <dgm:cxn modelId="{BE5239DF-C4F6-4AF8-A466-A6A20D086CA4}" srcId="{E93C10EB-3F54-4974-8277-E3BD10AFF421}" destId="{C11C7CDC-A7CB-4DFB-8FB3-019B81D2D8D6}" srcOrd="1" destOrd="0" parTransId="{B09667C6-C29D-4EBD-AF04-12D81333C617}" sibTransId="{57B20770-7C19-4543-BD59-4934C6ADFD11}"/>
    <dgm:cxn modelId="{786F2B0B-3F71-46CC-8954-8AB09DBDFC65}" type="presParOf" srcId="{BF656424-F8F4-44A9-924C-BC9C1A83CADA}" destId="{BE7B3079-7CA6-41E4-BE79-6EA602FDA2CD}" srcOrd="0" destOrd="0" presId="urn:microsoft.com/office/officeart/2018/2/layout/IconVerticalSolidList"/>
    <dgm:cxn modelId="{EA508066-2DF4-4948-956B-7F93DADE1127}" type="presParOf" srcId="{BE7B3079-7CA6-41E4-BE79-6EA602FDA2CD}" destId="{17D3F46D-FA36-4F8D-8C52-AA7B08DB9B1B}" srcOrd="0" destOrd="0" presId="urn:microsoft.com/office/officeart/2018/2/layout/IconVerticalSolidList"/>
    <dgm:cxn modelId="{4C88A548-24A7-4A14-9DE8-58A169C3E9FC}" type="presParOf" srcId="{BE7B3079-7CA6-41E4-BE79-6EA602FDA2CD}" destId="{8E7A8160-2C1D-4163-9E2C-D924BB98B064}" srcOrd="1" destOrd="0" presId="urn:microsoft.com/office/officeart/2018/2/layout/IconVerticalSolidList"/>
    <dgm:cxn modelId="{79FC6312-427E-4FCC-A358-63CCA8BB4B46}" type="presParOf" srcId="{BE7B3079-7CA6-41E4-BE79-6EA602FDA2CD}" destId="{A36277BF-8251-45B9-B34B-EC6B253E0932}" srcOrd="2" destOrd="0" presId="urn:microsoft.com/office/officeart/2018/2/layout/IconVerticalSolidList"/>
    <dgm:cxn modelId="{43EC407B-472B-43A6-9CB2-51A1AB59C0AD}" type="presParOf" srcId="{BE7B3079-7CA6-41E4-BE79-6EA602FDA2CD}" destId="{A39EE14D-561D-4BD9-9C5D-34B36891D07B}" srcOrd="3" destOrd="0" presId="urn:microsoft.com/office/officeart/2018/2/layout/IconVerticalSolidList"/>
    <dgm:cxn modelId="{74C7ED61-D1B8-4B0B-98AB-88F30382C48B}" type="presParOf" srcId="{BF656424-F8F4-44A9-924C-BC9C1A83CADA}" destId="{F916AC1B-926A-4CDF-8D68-8149CCAD293C}" srcOrd="1" destOrd="0" presId="urn:microsoft.com/office/officeart/2018/2/layout/IconVerticalSolidList"/>
    <dgm:cxn modelId="{17B30513-5FC3-426D-8375-83C877A5137B}" type="presParOf" srcId="{BF656424-F8F4-44A9-924C-BC9C1A83CADA}" destId="{57DFEA9C-86E4-4F20-A50F-6E4A2C05753B}" srcOrd="2" destOrd="0" presId="urn:microsoft.com/office/officeart/2018/2/layout/IconVerticalSolidList"/>
    <dgm:cxn modelId="{257A32F6-52EB-4CA7-8C11-7B96F17B92F8}" type="presParOf" srcId="{57DFEA9C-86E4-4F20-A50F-6E4A2C05753B}" destId="{5023CDAA-56BE-4139-A545-BF3F2B107AF8}" srcOrd="0" destOrd="0" presId="urn:microsoft.com/office/officeart/2018/2/layout/IconVerticalSolidList"/>
    <dgm:cxn modelId="{FADED1C6-BF95-4597-AB88-3464A9BB7280}" type="presParOf" srcId="{57DFEA9C-86E4-4F20-A50F-6E4A2C05753B}" destId="{3FCE3229-07D7-4FFD-B723-30835543B672}" srcOrd="1" destOrd="0" presId="urn:microsoft.com/office/officeart/2018/2/layout/IconVerticalSolidList"/>
    <dgm:cxn modelId="{BFAFF9D7-69B8-46FE-9979-BF948B33F82D}" type="presParOf" srcId="{57DFEA9C-86E4-4F20-A50F-6E4A2C05753B}" destId="{7F937BBF-56B7-4D61-9EEF-F30A88B68FCF}" srcOrd="2" destOrd="0" presId="urn:microsoft.com/office/officeart/2018/2/layout/IconVerticalSolidList"/>
    <dgm:cxn modelId="{A7216556-9611-4310-ABFD-A01657091901}" type="presParOf" srcId="{57DFEA9C-86E4-4F20-A50F-6E4A2C05753B}" destId="{565BC805-4E5B-4836-97E0-4C80C2DC1AF5}" srcOrd="3" destOrd="0" presId="urn:microsoft.com/office/officeart/2018/2/layout/IconVerticalSolidList"/>
    <dgm:cxn modelId="{6C15B53D-002B-4584-B23F-596BE95D5E8A}" type="presParOf" srcId="{BF656424-F8F4-44A9-924C-BC9C1A83CADA}" destId="{4AD4C2E3-A38F-4B7A-8191-06A09976D5B2}" srcOrd="3" destOrd="0" presId="urn:microsoft.com/office/officeart/2018/2/layout/IconVerticalSolidList"/>
    <dgm:cxn modelId="{AF3D4B59-E976-43A7-BD05-B10DA77F347D}" type="presParOf" srcId="{BF656424-F8F4-44A9-924C-BC9C1A83CADA}" destId="{6E0A6273-2344-4C2D-BBCB-6AB6B923AD42}" srcOrd="4" destOrd="0" presId="urn:microsoft.com/office/officeart/2018/2/layout/IconVerticalSolidList"/>
    <dgm:cxn modelId="{B9CD1711-E217-4A6F-BD34-225E6310BDA5}" type="presParOf" srcId="{6E0A6273-2344-4C2D-BBCB-6AB6B923AD42}" destId="{042C6FDA-42A5-4423-AEE4-CB02E63A7542}" srcOrd="0" destOrd="0" presId="urn:microsoft.com/office/officeart/2018/2/layout/IconVerticalSolidList"/>
    <dgm:cxn modelId="{CD9A26AA-64CB-4104-A074-DB925562FBE0}" type="presParOf" srcId="{6E0A6273-2344-4C2D-BBCB-6AB6B923AD42}" destId="{E782BE84-C6F4-42D5-BF8E-755D4E80A353}" srcOrd="1" destOrd="0" presId="urn:microsoft.com/office/officeart/2018/2/layout/IconVerticalSolidList"/>
    <dgm:cxn modelId="{61B25663-37BC-4A8B-BEE4-A9B55779D268}" type="presParOf" srcId="{6E0A6273-2344-4C2D-BBCB-6AB6B923AD42}" destId="{BBA0ED09-496C-47AB-910B-CD4866664655}" srcOrd="2" destOrd="0" presId="urn:microsoft.com/office/officeart/2018/2/layout/IconVerticalSolidList"/>
    <dgm:cxn modelId="{420F1596-BB45-4C50-BED7-37C5D928CEE9}" type="presParOf" srcId="{6E0A6273-2344-4C2D-BBCB-6AB6B923AD42}" destId="{2A9317EA-64DC-44AB-8C06-C34F1CB461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3C10EB-3F54-4974-8277-E3BD10AFF421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C92AC52-85F1-42A4-8D33-D893AB8308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enorite"/>
            </a:rPr>
            <a:t>Challenges faced during deployment</a:t>
          </a:r>
          <a:endParaRPr lang="en-US" dirty="0"/>
        </a:p>
      </dgm:t>
    </dgm:pt>
    <dgm:pt modelId="{12D82963-BCD3-41C3-BADA-3C43DF6B3798}" type="parTrans" cxnId="{8EDBBF96-D961-4132-A535-442268316636}">
      <dgm:prSet/>
      <dgm:spPr/>
      <dgm:t>
        <a:bodyPr/>
        <a:lstStyle/>
        <a:p>
          <a:endParaRPr lang="en-US"/>
        </a:p>
      </dgm:t>
    </dgm:pt>
    <dgm:pt modelId="{55A32FC2-CA0C-4D1A-BC75-1E2681433AD9}" type="sibTrans" cxnId="{8EDBBF96-D961-4132-A535-442268316636}">
      <dgm:prSet/>
      <dgm:spPr/>
      <dgm:t>
        <a:bodyPr/>
        <a:lstStyle/>
        <a:p>
          <a:endParaRPr lang="en-US"/>
        </a:p>
      </dgm:t>
    </dgm:pt>
    <dgm:pt modelId="{CE0A8DE0-DFD3-40CC-BBF0-52A6841E7A2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enorite"/>
            </a:rPr>
            <a:t>Online Hosting</a:t>
          </a:r>
        </a:p>
      </dgm:t>
    </dgm:pt>
    <dgm:pt modelId="{079E6256-520F-4749-8035-263AF6C04A25}" type="parTrans" cxnId="{CD223166-36B1-4185-904D-E9557C33B5B2}">
      <dgm:prSet/>
      <dgm:spPr/>
    </dgm:pt>
    <dgm:pt modelId="{02CBCE2C-A41A-49A1-95B5-03FB7AC13CEF}" type="sibTrans" cxnId="{CD223166-36B1-4185-904D-E9557C33B5B2}">
      <dgm:prSet/>
      <dgm:spPr/>
    </dgm:pt>
    <dgm:pt modelId="{58227297-36CA-47FD-9B54-DCA49A87D76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enorite"/>
            </a:rPr>
            <a:t>Version control for collaboration</a:t>
          </a:r>
        </a:p>
      </dgm:t>
    </dgm:pt>
    <dgm:pt modelId="{DBFDF233-2779-423A-8247-0F045FDCBC1B}" type="parTrans" cxnId="{9E7293A5-7230-403C-A107-7FBE30EBC69C}">
      <dgm:prSet/>
      <dgm:spPr/>
    </dgm:pt>
    <dgm:pt modelId="{C2D8D8DD-27A2-4E56-9555-98BF271EEBFB}" type="sibTrans" cxnId="{9E7293A5-7230-403C-A107-7FBE30EBC69C}">
      <dgm:prSet/>
      <dgm:spPr/>
    </dgm:pt>
    <dgm:pt modelId="{80FAE5DE-FA4F-401C-93AD-6E82E2A30592}" type="pres">
      <dgm:prSet presAssocID="{E93C10EB-3F54-4974-8277-E3BD10AFF421}" presName="root" presStyleCnt="0">
        <dgm:presLayoutVars>
          <dgm:dir/>
          <dgm:resizeHandles val="exact"/>
        </dgm:presLayoutVars>
      </dgm:prSet>
      <dgm:spPr/>
    </dgm:pt>
    <dgm:pt modelId="{4F040D1B-483D-4854-853D-9CA195920493}" type="pres">
      <dgm:prSet presAssocID="{BC92AC52-85F1-42A4-8D33-D893AB8308D5}" presName="compNode" presStyleCnt="0"/>
      <dgm:spPr/>
    </dgm:pt>
    <dgm:pt modelId="{FDCF5F1D-AFD3-4275-A7F9-C1F84074A1D1}" type="pres">
      <dgm:prSet presAssocID="{BC92AC52-85F1-42A4-8D33-D893AB8308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7A69B77-F64B-4290-93B6-531723B51793}" type="pres">
      <dgm:prSet presAssocID="{BC92AC52-85F1-42A4-8D33-D893AB8308D5}" presName="spaceRect" presStyleCnt="0"/>
      <dgm:spPr/>
    </dgm:pt>
    <dgm:pt modelId="{B19FFE13-FAA6-4D9D-9510-D4C288F1B4B8}" type="pres">
      <dgm:prSet presAssocID="{BC92AC52-85F1-42A4-8D33-D893AB8308D5}" presName="textRect" presStyleLbl="revTx" presStyleIdx="0" presStyleCnt="3">
        <dgm:presLayoutVars>
          <dgm:chMax val="1"/>
          <dgm:chPref val="1"/>
        </dgm:presLayoutVars>
      </dgm:prSet>
      <dgm:spPr/>
    </dgm:pt>
    <dgm:pt modelId="{2ADFBCF8-038A-494C-A867-BA70FC3F600D}" type="pres">
      <dgm:prSet presAssocID="{55A32FC2-CA0C-4D1A-BC75-1E2681433AD9}" presName="sibTrans" presStyleCnt="0"/>
      <dgm:spPr/>
    </dgm:pt>
    <dgm:pt modelId="{2E806ED4-2EAD-4F7B-9F82-A84D99ADAC80}" type="pres">
      <dgm:prSet presAssocID="{CE0A8DE0-DFD3-40CC-BBF0-52A6841E7A22}" presName="compNode" presStyleCnt="0"/>
      <dgm:spPr/>
    </dgm:pt>
    <dgm:pt modelId="{B96D5347-1BDE-4998-9412-B91C854CB424}" type="pres">
      <dgm:prSet presAssocID="{CE0A8DE0-DFD3-40CC-BBF0-52A6841E7A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E1BB4A7-624F-4F96-B9FF-28739AE93C7D}" type="pres">
      <dgm:prSet presAssocID="{CE0A8DE0-DFD3-40CC-BBF0-52A6841E7A22}" presName="spaceRect" presStyleCnt="0"/>
      <dgm:spPr/>
    </dgm:pt>
    <dgm:pt modelId="{3EDD3D1F-0A12-4068-8529-4F607DE26929}" type="pres">
      <dgm:prSet presAssocID="{CE0A8DE0-DFD3-40CC-BBF0-52A6841E7A22}" presName="textRect" presStyleLbl="revTx" presStyleIdx="1" presStyleCnt="3">
        <dgm:presLayoutVars>
          <dgm:chMax val="1"/>
          <dgm:chPref val="1"/>
        </dgm:presLayoutVars>
      </dgm:prSet>
      <dgm:spPr/>
    </dgm:pt>
    <dgm:pt modelId="{B1CC04F1-96C2-4142-B283-540FCB4295E7}" type="pres">
      <dgm:prSet presAssocID="{02CBCE2C-A41A-49A1-95B5-03FB7AC13CEF}" presName="sibTrans" presStyleCnt="0"/>
      <dgm:spPr/>
    </dgm:pt>
    <dgm:pt modelId="{899C9861-15E3-47E0-857B-C2C1F1DA0696}" type="pres">
      <dgm:prSet presAssocID="{58227297-36CA-47FD-9B54-DCA49A87D762}" presName="compNode" presStyleCnt="0"/>
      <dgm:spPr/>
    </dgm:pt>
    <dgm:pt modelId="{CDFE7350-CC81-45AA-9619-E8BF2DB4287D}" type="pres">
      <dgm:prSet presAssocID="{58227297-36CA-47FD-9B54-DCA49A87D7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07AFD8F-4EB3-43B1-AB0B-63DC45296A1E}" type="pres">
      <dgm:prSet presAssocID="{58227297-36CA-47FD-9B54-DCA49A87D762}" presName="spaceRect" presStyleCnt="0"/>
      <dgm:spPr/>
    </dgm:pt>
    <dgm:pt modelId="{54C6287C-6AAA-4189-B285-3CF9DFD2AF5B}" type="pres">
      <dgm:prSet presAssocID="{58227297-36CA-47FD-9B54-DCA49A87D76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D5BA91C-B240-4386-93DA-FBAE3F4C939E}" type="presOf" srcId="{CE0A8DE0-DFD3-40CC-BBF0-52A6841E7A22}" destId="{3EDD3D1F-0A12-4068-8529-4F607DE26929}" srcOrd="0" destOrd="0" presId="urn:microsoft.com/office/officeart/2018/2/layout/IconLabelList"/>
    <dgm:cxn modelId="{7B480A41-56B2-4486-ABA4-8AD3A548F6ED}" type="presOf" srcId="{58227297-36CA-47FD-9B54-DCA49A87D762}" destId="{54C6287C-6AAA-4189-B285-3CF9DFD2AF5B}" srcOrd="0" destOrd="0" presId="urn:microsoft.com/office/officeart/2018/2/layout/IconLabelList"/>
    <dgm:cxn modelId="{CD223166-36B1-4185-904D-E9557C33B5B2}" srcId="{E93C10EB-3F54-4974-8277-E3BD10AFF421}" destId="{CE0A8DE0-DFD3-40CC-BBF0-52A6841E7A22}" srcOrd="1" destOrd="0" parTransId="{079E6256-520F-4749-8035-263AF6C04A25}" sibTransId="{02CBCE2C-A41A-49A1-95B5-03FB7AC13CEF}"/>
    <dgm:cxn modelId="{F5407672-ED3C-432E-AA0E-6DF2C40C67E2}" type="presOf" srcId="{E93C10EB-3F54-4974-8277-E3BD10AFF421}" destId="{80FAE5DE-FA4F-401C-93AD-6E82E2A30592}" srcOrd="0" destOrd="0" presId="urn:microsoft.com/office/officeart/2018/2/layout/IconLabelList"/>
    <dgm:cxn modelId="{8EDBBF96-D961-4132-A535-442268316636}" srcId="{E93C10EB-3F54-4974-8277-E3BD10AFF421}" destId="{BC92AC52-85F1-42A4-8D33-D893AB8308D5}" srcOrd="0" destOrd="0" parTransId="{12D82963-BCD3-41C3-BADA-3C43DF6B3798}" sibTransId="{55A32FC2-CA0C-4D1A-BC75-1E2681433AD9}"/>
    <dgm:cxn modelId="{9E7293A5-7230-403C-A107-7FBE30EBC69C}" srcId="{E93C10EB-3F54-4974-8277-E3BD10AFF421}" destId="{58227297-36CA-47FD-9B54-DCA49A87D762}" srcOrd="2" destOrd="0" parTransId="{DBFDF233-2779-423A-8247-0F045FDCBC1B}" sibTransId="{C2D8D8DD-27A2-4E56-9555-98BF271EEBFB}"/>
    <dgm:cxn modelId="{7D8E49EE-2C29-483B-A76A-ED16C06F06DB}" type="presOf" srcId="{BC92AC52-85F1-42A4-8D33-D893AB8308D5}" destId="{B19FFE13-FAA6-4D9D-9510-D4C288F1B4B8}" srcOrd="0" destOrd="0" presId="urn:microsoft.com/office/officeart/2018/2/layout/IconLabelList"/>
    <dgm:cxn modelId="{065A95E4-5CE7-4F8F-82FA-45FFBA0AB2D7}" type="presParOf" srcId="{80FAE5DE-FA4F-401C-93AD-6E82E2A30592}" destId="{4F040D1B-483D-4854-853D-9CA195920493}" srcOrd="0" destOrd="0" presId="urn:microsoft.com/office/officeart/2018/2/layout/IconLabelList"/>
    <dgm:cxn modelId="{E3D7F4FE-351F-4659-B4AF-484D57D557E0}" type="presParOf" srcId="{4F040D1B-483D-4854-853D-9CA195920493}" destId="{FDCF5F1D-AFD3-4275-A7F9-C1F84074A1D1}" srcOrd="0" destOrd="0" presId="urn:microsoft.com/office/officeart/2018/2/layout/IconLabelList"/>
    <dgm:cxn modelId="{8B52BEA5-4CCA-4577-9796-49026DFAFE9D}" type="presParOf" srcId="{4F040D1B-483D-4854-853D-9CA195920493}" destId="{C7A69B77-F64B-4290-93B6-531723B51793}" srcOrd="1" destOrd="0" presId="urn:microsoft.com/office/officeart/2018/2/layout/IconLabelList"/>
    <dgm:cxn modelId="{D9F5FA80-109C-4DCF-B185-5AFF8AAD7130}" type="presParOf" srcId="{4F040D1B-483D-4854-853D-9CA195920493}" destId="{B19FFE13-FAA6-4D9D-9510-D4C288F1B4B8}" srcOrd="2" destOrd="0" presId="urn:microsoft.com/office/officeart/2018/2/layout/IconLabelList"/>
    <dgm:cxn modelId="{5D18D219-AABB-499F-9DC5-98B1E036ECE8}" type="presParOf" srcId="{80FAE5DE-FA4F-401C-93AD-6E82E2A30592}" destId="{2ADFBCF8-038A-494C-A867-BA70FC3F600D}" srcOrd="1" destOrd="0" presId="urn:microsoft.com/office/officeart/2018/2/layout/IconLabelList"/>
    <dgm:cxn modelId="{7B5ED2D9-D125-4C46-BB88-285FB4E89249}" type="presParOf" srcId="{80FAE5DE-FA4F-401C-93AD-6E82E2A30592}" destId="{2E806ED4-2EAD-4F7B-9F82-A84D99ADAC80}" srcOrd="2" destOrd="0" presId="urn:microsoft.com/office/officeart/2018/2/layout/IconLabelList"/>
    <dgm:cxn modelId="{9BD1FB2E-B928-43E2-AA38-F2D1C72F127F}" type="presParOf" srcId="{2E806ED4-2EAD-4F7B-9F82-A84D99ADAC80}" destId="{B96D5347-1BDE-4998-9412-B91C854CB424}" srcOrd="0" destOrd="0" presId="urn:microsoft.com/office/officeart/2018/2/layout/IconLabelList"/>
    <dgm:cxn modelId="{5819BA55-F8D5-4ADE-935C-E715D76B30A8}" type="presParOf" srcId="{2E806ED4-2EAD-4F7B-9F82-A84D99ADAC80}" destId="{DE1BB4A7-624F-4F96-B9FF-28739AE93C7D}" srcOrd="1" destOrd="0" presId="urn:microsoft.com/office/officeart/2018/2/layout/IconLabelList"/>
    <dgm:cxn modelId="{8C910F1B-AA33-45A0-A86A-73C7BAB28E3E}" type="presParOf" srcId="{2E806ED4-2EAD-4F7B-9F82-A84D99ADAC80}" destId="{3EDD3D1F-0A12-4068-8529-4F607DE26929}" srcOrd="2" destOrd="0" presId="urn:microsoft.com/office/officeart/2018/2/layout/IconLabelList"/>
    <dgm:cxn modelId="{CFBE525D-5522-457A-A73F-A81C7988A9B4}" type="presParOf" srcId="{80FAE5DE-FA4F-401C-93AD-6E82E2A30592}" destId="{B1CC04F1-96C2-4142-B283-540FCB4295E7}" srcOrd="3" destOrd="0" presId="urn:microsoft.com/office/officeart/2018/2/layout/IconLabelList"/>
    <dgm:cxn modelId="{42BD9469-BD2C-42A3-BE1B-AC4F7EE2BF34}" type="presParOf" srcId="{80FAE5DE-FA4F-401C-93AD-6E82E2A30592}" destId="{899C9861-15E3-47E0-857B-C2C1F1DA0696}" srcOrd="4" destOrd="0" presId="urn:microsoft.com/office/officeart/2018/2/layout/IconLabelList"/>
    <dgm:cxn modelId="{1A58AD61-7F32-48EE-B39D-A8759FA671D3}" type="presParOf" srcId="{899C9861-15E3-47E0-857B-C2C1F1DA0696}" destId="{CDFE7350-CC81-45AA-9619-E8BF2DB4287D}" srcOrd="0" destOrd="0" presId="urn:microsoft.com/office/officeart/2018/2/layout/IconLabelList"/>
    <dgm:cxn modelId="{E1C15A9F-9B34-486F-B2CE-669C16134F8F}" type="presParOf" srcId="{899C9861-15E3-47E0-857B-C2C1F1DA0696}" destId="{B07AFD8F-4EB3-43B1-AB0B-63DC45296A1E}" srcOrd="1" destOrd="0" presId="urn:microsoft.com/office/officeart/2018/2/layout/IconLabelList"/>
    <dgm:cxn modelId="{90E679F4-1D36-4A80-AFEF-77A6AC029152}" type="presParOf" srcId="{899C9861-15E3-47E0-857B-C2C1F1DA0696}" destId="{54C6287C-6AAA-4189-B285-3CF9DFD2AF5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3C10EB-3F54-4974-8277-E3BD10AFF42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227297-36CA-47FD-9B54-DCA49A87D762}">
      <dgm:prSet phldr="0"/>
      <dgm:spPr/>
      <dgm:t>
        <a:bodyPr/>
        <a:lstStyle/>
        <a:p>
          <a:r>
            <a:rPr lang="en-US">
              <a:latin typeface="Tenorite"/>
            </a:rPr>
            <a:t>Scoreboard Leaderboard</a:t>
          </a:r>
        </a:p>
      </dgm:t>
    </dgm:pt>
    <dgm:pt modelId="{DBFDF233-2779-423A-8247-0F045FDCBC1B}" type="parTrans" cxnId="{9E7293A5-7230-403C-A107-7FBE30EBC69C}">
      <dgm:prSet/>
      <dgm:spPr/>
    </dgm:pt>
    <dgm:pt modelId="{C2D8D8DD-27A2-4E56-9555-98BF271EEBFB}" type="sibTrans" cxnId="{9E7293A5-7230-403C-A107-7FBE30EBC69C}">
      <dgm:prSet/>
      <dgm:spPr/>
      <dgm:t>
        <a:bodyPr/>
        <a:lstStyle/>
        <a:p>
          <a:endParaRPr lang="en-US"/>
        </a:p>
      </dgm:t>
    </dgm:pt>
    <dgm:pt modelId="{6A75E5E2-D682-4CC5-82BD-2CDC859902E9}">
      <dgm:prSet phldr="0"/>
      <dgm:spPr/>
      <dgm:t>
        <a:bodyPr/>
        <a:lstStyle/>
        <a:p>
          <a:r>
            <a:rPr lang="en-US">
              <a:latin typeface="Tenorite"/>
            </a:rPr>
            <a:t>Difficulty levels</a:t>
          </a:r>
        </a:p>
      </dgm:t>
    </dgm:pt>
    <dgm:pt modelId="{5F4B5619-437D-405E-848B-80A6C1AF1D23}" type="parTrans" cxnId="{2F81EB80-D580-4FB2-BC2A-A18626C7F981}">
      <dgm:prSet/>
      <dgm:spPr/>
    </dgm:pt>
    <dgm:pt modelId="{1DC0A700-ADD0-454E-B6C2-F9D608A0CBB5}" type="sibTrans" cxnId="{2F81EB80-D580-4FB2-BC2A-A18626C7F981}">
      <dgm:prSet/>
      <dgm:spPr/>
    </dgm:pt>
    <dgm:pt modelId="{C584BC03-5B28-4165-8399-93FB9DD4078B}">
      <dgm:prSet phldr="0"/>
      <dgm:spPr/>
      <dgm:t>
        <a:bodyPr/>
        <a:lstStyle/>
        <a:p>
          <a:pPr rtl="0"/>
          <a:r>
            <a:rPr lang="en-US">
              <a:latin typeface="Tenorite"/>
            </a:rPr>
            <a:t>Level mode</a:t>
          </a:r>
        </a:p>
      </dgm:t>
    </dgm:pt>
    <dgm:pt modelId="{16FD14C5-DFDE-43F7-91AB-7405E2C1492D}" type="parTrans" cxnId="{1DF57952-6C28-4AF8-981F-81FCC115A24C}">
      <dgm:prSet/>
      <dgm:spPr/>
    </dgm:pt>
    <dgm:pt modelId="{6544D6F3-4F1C-4016-A7B1-9DD44CCBAC1B}" type="sibTrans" cxnId="{1DF57952-6C28-4AF8-981F-81FCC115A24C}">
      <dgm:prSet/>
      <dgm:spPr/>
    </dgm:pt>
    <dgm:pt modelId="{F2B177F2-2AFF-4098-ADFC-BD1359998FCD}" type="pres">
      <dgm:prSet presAssocID="{E93C10EB-3F54-4974-8277-E3BD10AFF42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DE3F9C1-4C72-4C41-8234-B0297E14F22E}" type="pres">
      <dgm:prSet presAssocID="{58227297-36CA-47FD-9B54-DCA49A87D762}" presName="hierRoot1" presStyleCnt="0"/>
      <dgm:spPr/>
    </dgm:pt>
    <dgm:pt modelId="{D4353DAA-7944-4A63-BA59-E64F7CB55E9E}" type="pres">
      <dgm:prSet presAssocID="{58227297-36CA-47FD-9B54-DCA49A87D762}" presName="composite" presStyleCnt="0"/>
      <dgm:spPr/>
    </dgm:pt>
    <dgm:pt modelId="{A1FAA183-14D6-4F2E-8597-22EBA40F46EB}" type="pres">
      <dgm:prSet presAssocID="{58227297-36CA-47FD-9B54-DCA49A87D762}" presName="background" presStyleLbl="node0" presStyleIdx="0" presStyleCnt="3"/>
      <dgm:spPr/>
    </dgm:pt>
    <dgm:pt modelId="{E8C3D9E9-74DC-4A45-8D1E-B08C1A05787A}" type="pres">
      <dgm:prSet presAssocID="{58227297-36CA-47FD-9B54-DCA49A87D762}" presName="text" presStyleLbl="fgAcc0" presStyleIdx="0" presStyleCnt="3">
        <dgm:presLayoutVars>
          <dgm:chPref val="3"/>
        </dgm:presLayoutVars>
      </dgm:prSet>
      <dgm:spPr/>
    </dgm:pt>
    <dgm:pt modelId="{2F4C1417-9883-4C81-B94E-8B6570E882E5}" type="pres">
      <dgm:prSet presAssocID="{58227297-36CA-47FD-9B54-DCA49A87D762}" presName="hierChild2" presStyleCnt="0"/>
      <dgm:spPr/>
    </dgm:pt>
    <dgm:pt modelId="{F0050BCD-0AF3-4397-B70E-BE8033A33430}" type="pres">
      <dgm:prSet presAssocID="{6A75E5E2-D682-4CC5-82BD-2CDC859902E9}" presName="hierRoot1" presStyleCnt="0"/>
      <dgm:spPr/>
    </dgm:pt>
    <dgm:pt modelId="{ABFDB8FD-670A-40E5-839F-C70BD14575E1}" type="pres">
      <dgm:prSet presAssocID="{6A75E5E2-D682-4CC5-82BD-2CDC859902E9}" presName="composite" presStyleCnt="0"/>
      <dgm:spPr/>
    </dgm:pt>
    <dgm:pt modelId="{DB926D7D-5E20-40E6-A421-EE24ACF21933}" type="pres">
      <dgm:prSet presAssocID="{6A75E5E2-D682-4CC5-82BD-2CDC859902E9}" presName="background" presStyleLbl="node0" presStyleIdx="1" presStyleCnt="3"/>
      <dgm:spPr/>
    </dgm:pt>
    <dgm:pt modelId="{9C589490-7632-4B0D-9EC9-6C3338B048E0}" type="pres">
      <dgm:prSet presAssocID="{6A75E5E2-D682-4CC5-82BD-2CDC859902E9}" presName="text" presStyleLbl="fgAcc0" presStyleIdx="1" presStyleCnt="3">
        <dgm:presLayoutVars>
          <dgm:chPref val="3"/>
        </dgm:presLayoutVars>
      </dgm:prSet>
      <dgm:spPr/>
    </dgm:pt>
    <dgm:pt modelId="{C2FF5D0E-68F3-4665-B164-44DF68E84A31}" type="pres">
      <dgm:prSet presAssocID="{6A75E5E2-D682-4CC5-82BD-2CDC859902E9}" presName="hierChild2" presStyleCnt="0"/>
      <dgm:spPr/>
    </dgm:pt>
    <dgm:pt modelId="{5A215461-F4A9-4AE2-93FC-69CFB6A45E1E}" type="pres">
      <dgm:prSet presAssocID="{C584BC03-5B28-4165-8399-93FB9DD4078B}" presName="hierRoot1" presStyleCnt="0"/>
      <dgm:spPr/>
    </dgm:pt>
    <dgm:pt modelId="{DAAC452E-2933-4D10-9FB9-C7085EA320A5}" type="pres">
      <dgm:prSet presAssocID="{C584BC03-5B28-4165-8399-93FB9DD4078B}" presName="composite" presStyleCnt="0"/>
      <dgm:spPr/>
    </dgm:pt>
    <dgm:pt modelId="{97E7E885-822C-4212-8F81-595166649BCA}" type="pres">
      <dgm:prSet presAssocID="{C584BC03-5B28-4165-8399-93FB9DD4078B}" presName="background" presStyleLbl="node0" presStyleIdx="2" presStyleCnt="3"/>
      <dgm:spPr/>
    </dgm:pt>
    <dgm:pt modelId="{7F08405F-8019-404B-ABD8-825807C5854E}" type="pres">
      <dgm:prSet presAssocID="{C584BC03-5B28-4165-8399-93FB9DD4078B}" presName="text" presStyleLbl="fgAcc0" presStyleIdx="2" presStyleCnt="3">
        <dgm:presLayoutVars>
          <dgm:chPref val="3"/>
        </dgm:presLayoutVars>
      </dgm:prSet>
      <dgm:spPr/>
    </dgm:pt>
    <dgm:pt modelId="{F19C20F3-6EE3-4D50-9BDA-C81A2E5621EC}" type="pres">
      <dgm:prSet presAssocID="{C584BC03-5B28-4165-8399-93FB9DD4078B}" presName="hierChild2" presStyleCnt="0"/>
      <dgm:spPr/>
    </dgm:pt>
  </dgm:ptLst>
  <dgm:cxnLst>
    <dgm:cxn modelId="{5D682822-D4AF-4555-AE00-C42C689D68E6}" type="presOf" srcId="{C584BC03-5B28-4165-8399-93FB9DD4078B}" destId="{7F08405F-8019-404B-ABD8-825807C5854E}" srcOrd="0" destOrd="0" presId="urn:microsoft.com/office/officeart/2005/8/layout/hierarchy1"/>
    <dgm:cxn modelId="{DEFB185F-0769-4022-8F16-5A3F92746D58}" type="presOf" srcId="{58227297-36CA-47FD-9B54-DCA49A87D762}" destId="{E8C3D9E9-74DC-4A45-8D1E-B08C1A05787A}" srcOrd="0" destOrd="0" presId="urn:microsoft.com/office/officeart/2005/8/layout/hierarchy1"/>
    <dgm:cxn modelId="{38B5404E-511A-4A44-8331-4703ED4AFEC2}" type="presOf" srcId="{6A75E5E2-D682-4CC5-82BD-2CDC859902E9}" destId="{9C589490-7632-4B0D-9EC9-6C3338B048E0}" srcOrd="0" destOrd="0" presId="urn:microsoft.com/office/officeart/2005/8/layout/hierarchy1"/>
    <dgm:cxn modelId="{1DF57952-6C28-4AF8-981F-81FCC115A24C}" srcId="{E93C10EB-3F54-4974-8277-E3BD10AFF421}" destId="{C584BC03-5B28-4165-8399-93FB9DD4078B}" srcOrd="2" destOrd="0" parTransId="{16FD14C5-DFDE-43F7-91AB-7405E2C1492D}" sibTransId="{6544D6F3-4F1C-4016-A7B1-9DD44CCBAC1B}"/>
    <dgm:cxn modelId="{2F81EB80-D580-4FB2-BC2A-A18626C7F981}" srcId="{E93C10EB-3F54-4974-8277-E3BD10AFF421}" destId="{6A75E5E2-D682-4CC5-82BD-2CDC859902E9}" srcOrd="1" destOrd="0" parTransId="{5F4B5619-437D-405E-848B-80A6C1AF1D23}" sibTransId="{1DC0A700-ADD0-454E-B6C2-F9D608A0CBB5}"/>
    <dgm:cxn modelId="{4B5D7199-C486-4732-B522-D55E87D7830C}" type="presOf" srcId="{E93C10EB-3F54-4974-8277-E3BD10AFF421}" destId="{F2B177F2-2AFF-4098-ADFC-BD1359998FCD}" srcOrd="0" destOrd="0" presId="urn:microsoft.com/office/officeart/2005/8/layout/hierarchy1"/>
    <dgm:cxn modelId="{9E7293A5-7230-403C-A107-7FBE30EBC69C}" srcId="{E93C10EB-3F54-4974-8277-E3BD10AFF421}" destId="{58227297-36CA-47FD-9B54-DCA49A87D762}" srcOrd="0" destOrd="0" parTransId="{DBFDF233-2779-423A-8247-0F045FDCBC1B}" sibTransId="{C2D8D8DD-27A2-4E56-9555-98BF271EEBFB}"/>
    <dgm:cxn modelId="{BA9F98C6-4C0E-4550-B8D3-A810DD5CED38}" type="presParOf" srcId="{F2B177F2-2AFF-4098-ADFC-BD1359998FCD}" destId="{2DE3F9C1-4C72-4C41-8234-B0297E14F22E}" srcOrd="0" destOrd="0" presId="urn:microsoft.com/office/officeart/2005/8/layout/hierarchy1"/>
    <dgm:cxn modelId="{770E4C15-9B95-4D9F-976E-6A80A5001598}" type="presParOf" srcId="{2DE3F9C1-4C72-4C41-8234-B0297E14F22E}" destId="{D4353DAA-7944-4A63-BA59-E64F7CB55E9E}" srcOrd="0" destOrd="0" presId="urn:microsoft.com/office/officeart/2005/8/layout/hierarchy1"/>
    <dgm:cxn modelId="{1B89A5B6-FC45-4CE5-BA8A-D33E4EA4E9E2}" type="presParOf" srcId="{D4353DAA-7944-4A63-BA59-E64F7CB55E9E}" destId="{A1FAA183-14D6-4F2E-8597-22EBA40F46EB}" srcOrd="0" destOrd="0" presId="urn:microsoft.com/office/officeart/2005/8/layout/hierarchy1"/>
    <dgm:cxn modelId="{DE9CBFEA-A482-4377-9767-159415F0279D}" type="presParOf" srcId="{D4353DAA-7944-4A63-BA59-E64F7CB55E9E}" destId="{E8C3D9E9-74DC-4A45-8D1E-B08C1A05787A}" srcOrd="1" destOrd="0" presId="urn:microsoft.com/office/officeart/2005/8/layout/hierarchy1"/>
    <dgm:cxn modelId="{A60E6C51-B1DE-49F0-B68E-6292CA87C32B}" type="presParOf" srcId="{2DE3F9C1-4C72-4C41-8234-B0297E14F22E}" destId="{2F4C1417-9883-4C81-B94E-8B6570E882E5}" srcOrd="1" destOrd="0" presId="urn:microsoft.com/office/officeart/2005/8/layout/hierarchy1"/>
    <dgm:cxn modelId="{DD488543-664A-4393-B9A5-F29A9D87FA9E}" type="presParOf" srcId="{F2B177F2-2AFF-4098-ADFC-BD1359998FCD}" destId="{F0050BCD-0AF3-4397-B70E-BE8033A33430}" srcOrd="1" destOrd="0" presId="urn:microsoft.com/office/officeart/2005/8/layout/hierarchy1"/>
    <dgm:cxn modelId="{C92E6576-3B46-4BA7-8D77-7CB545AB3A19}" type="presParOf" srcId="{F0050BCD-0AF3-4397-B70E-BE8033A33430}" destId="{ABFDB8FD-670A-40E5-839F-C70BD14575E1}" srcOrd="0" destOrd="0" presId="urn:microsoft.com/office/officeart/2005/8/layout/hierarchy1"/>
    <dgm:cxn modelId="{072002F4-30E6-493F-B259-2C61BAA0DBE8}" type="presParOf" srcId="{ABFDB8FD-670A-40E5-839F-C70BD14575E1}" destId="{DB926D7D-5E20-40E6-A421-EE24ACF21933}" srcOrd="0" destOrd="0" presId="urn:microsoft.com/office/officeart/2005/8/layout/hierarchy1"/>
    <dgm:cxn modelId="{AB81521F-37AB-4CD1-BBEC-B7A70D6C809B}" type="presParOf" srcId="{ABFDB8FD-670A-40E5-839F-C70BD14575E1}" destId="{9C589490-7632-4B0D-9EC9-6C3338B048E0}" srcOrd="1" destOrd="0" presId="urn:microsoft.com/office/officeart/2005/8/layout/hierarchy1"/>
    <dgm:cxn modelId="{DB7EF506-3B30-4496-8944-740A175FE4ED}" type="presParOf" srcId="{F0050BCD-0AF3-4397-B70E-BE8033A33430}" destId="{C2FF5D0E-68F3-4665-B164-44DF68E84A31}" srcOrd="1" destOrd="0" presId="urn:microsoft.com/office/officeart/2005/8/layout/hierarchy1"/>
    <dgm:cxn modelId="{AEFE5B76-AF61-4AF1-AD41-0D36238D81FD}" type="presParOf" srcId="{F2B177F2-2AFF-4098-ADFC-BD1359998FCD}" destId="{5A215461-F4A9-4AE2-93FC-69CFB6A45E1E}" srcOrd="2" destOrd="0" presId="urn:microsoft.com/office/officeart/2005/8/layout/hierarchy1"/>
    <dgm:cxn modelId="{572F0497-5ED2-4C02-8FE5-80AB7AC05DA5}" type="presParOf" srcId="{5A215461-F4A9-4AE2-93FC-69CFB6A45E1E}" destId="{DAAC452E-2933-4D10-9FB9-C7085EA320A5}" srcOrd="0" destOrd="0" presId="urn:microsoft.com/office/officeart/2005/8/layout/hierarchy1"/>
    <dgm:cxn modelId="{1C3D29A1-94B6-4BF9-9E0A-DE57620EACF2}" type="presParOf" srcId="{DAAC452E-2933-4D10-9FB9-C7085EA320A5}" destId="{97E7E885-822C-4212-8F81-595166649BCA}" srcOrd="0" destOrd="0" presId="urn:microsoft.com/office/officeart/2005/8/layout/hierarchy1"/>
    <dgm:cxn modelId="{7DB90A4F-A7A2-45BD-93C4-5700673E1D7B}" type="presParOf" srcId="{DAAC452E-2933-4D10-9FB9-C7085EA320A5}" destId="{7F08405F-8019-404B-ABD8-825807C5854E}" srcOrd="1" destOrd="0" presId="urn:microsoft.com/office/officeart/2005/8/layout/hierarchy1"/>
    <dgm:cxn modelId="{187D4783-4F95-4F11-9EB3-740EFF524BE2}" type="presParOf" srcId="{5A215461-F4A9-4AE2-93FC-69CFB6A45E1E}" destId="{F19C20F3-6EE3-4D50-9BDA-C81A2E5621E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3F46D-FA36-4F8D-8C52-AA7B08DB9B1B}">
      <dsp:nvSpPr>
        <dsp:cNvPr id="0" name=""/>
        <dsp:cNvSpPr/>
      </dsp:nvSpPr>
      <dsp:spPr>
        <a:xfrm>
          <a:off x="0" y="410"/>
          <a:ext cx="9779182" cy="96171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7A8160-2C1D-4163-9E2C-D924BB98B064}">
      <dsp:nvSpPr>
        <dsp:cNvPr id="0" name=""/>
        <dsp:cNvSpPr/>
      </dsp:nvSpPr>
      <dsp:spPr>
        <a:xfrm>
          <a:off x="290917" y="216796"/>
          <a:ext cx="528941" cy="5289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EE14D-561D-4BD9-9C5D-34B36891D07B}">
      <dsp:nvSpPr>
        <dsp:cNvPr id="0" name=""/>
        <dsp:cNvSpPr/>
      </dsp:nvSpPr>
      <dsp:spPr>
        <a:xfrm>
          <a:off x="1110777" y="410"/>
          <a:ext cx="8668404" cy="961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1" tIns="101781" rIns="101781" bIns="1017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Develep a functional Snake game with classic gameplay</a:t>
          </a:r>
        </a:p>
      </dsp:txBody>
      <dsp:txXfrm>
        <a:off x="1110777" y="410"/>
        <a:ext cx="8668404" cy="961711"/>
      </dsp:txXfrm>
    </dsp:sp>
    <dsp:sp modelId="{5023CDAA-56BE-4139-A545-BF3F2B107AF8}">
      <dsp:nvSpPr>
        <dsp:cNvPr id="0" name=""/>
        <dsp:cNvSpPr/>
      </dsp:nvSpPr>
      <dsp:spPr>
        <a:xfrm>
          <a:off x="0" y="1202550"/>
          <a:ext cx="9779182" cy="96171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E3229-07D7-4FFD-B723-30835543B672}">
      <dsp:nvSpPr>
        <dsp:cNvPr id="0" name=""/>
        <dsp:cNvSpPr/>
      </dsp:nvSpPr>
      <dsp:spPr>
        <a:xfrm>
          <a:off x="290917" y="1418935"/>
          <a:ext cx="528941" cy="5289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BC805-4E5B-4836-97E0-4C80C2DC1AF5}">
      <dsp:nvSpPr>
        <dsp:cNvPr id="0" name=""/>
        <dsp:cNvSpPr/>
      </dsp:nvSpPr>
      <dsp:spPr>
        <a:xfrm>
          <a:off x="1110777" y="1202550"/>
          <a:ext cx="8668404" cy="961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1" tIns="101781" rIns="101781" bIns="1017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Implement scoring mechanics and high score tracking</a:t>
          </a:r>
        </a:p>
      </dsp:txBody>
      <dsp:txXfrm>
        <a:off x="1110777" y="1202550"/>
        <a:ext cx="8668404" cy="961711"/>
      </dsp:txXfrm>
    </dsp:sp>
    <dsp:sp modelId="{042C6FDA-42A5-4423-AEE4-CB02E63A7542}">
      <dsp:nvSpPr>
        <dsp:cNvPr id="0" name=""/>
        <dsp:cNvSpPr/>
      </dsp:nvSpPr>
      <dsp:spPr>
        <a:xfrm>
          <a:off x="0" y="2404690"/>
          <a:ext cx="9779182" cy="96171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2BE84-C6F4-42D5-BF8E-755D4E80A353}">
      <dsp:nvSpPr>
        <dsp:cNvPr id="0" name=""/>
        <dsp:cNvSpPr/>
      </dsp:nvSpPr>
      <dsp:spPr>
        <a:xfrm>
          <a:off x="290917" y="2621075"/>
          <a:ext cx="528941" cy="5289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317EA-64DC-44AB-8C06-C34F1CB461E2}">
      <dsp:nvSpPr>
        <dsp:cNvPr id="0" name=""/>
        <dsp:cNvSpPr/>
      </dsp:nvSpPr>
      <dsp:spPr>
        <a:xfrm>
          <a:off x="1110777" y="2404690"/>
          <a:ext cx="8668404" cy="961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1" tIns="101781" rIns="101781" bIns="1017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Explore the Unity WebGL platform for web deployment</a:t>
          </a:r>
        </a:p>
      </dsp:txBody>
      <dsp:txXfrm>
        <a:off x="1110777" y="2404690"/>
        <a:ext cx="8668404" cy="9617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F5F1D-AFD3-4275-A7F9-C1F84074A1D1}">
      <dsp:nvSpPr>
        <dsp:cNvPr id="0" name=""/>
        <dsp:cNvSpPr/>
      </dsp:nvSpPr>
      <dsp:spPr>
        <a:xfrm>
          <a:off x="973234" y="519306"/>
          <a:ext cx="1258828" cy="12588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FFE13-FAA6-4D9D-9510-D4C288F1B4B8}">
      <dsp:nvSpPr>
        <dsp:cNvPr id="0" name=""/>
        <dsp:cNvSpPr/>
      </dsp:nvSpPr>
      <dsp:spPr>
        <a:xfrm>
          <a:off x="203949" y="2127508"/>
          <a:ext cx="27973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enorite"/>
            </a:rPr>
            <a:t>Challenges faced during deployment</a:t>
          </a:r>
          <a:endParaRPr lang="en-US" sz="2300" kern="1200" dirty="0"/>
        </a:p>
      </dsp:txBody>
      <dsp:txXfrm>
        <a:off x="203949" y="2127508"/>
        <a:ext cx="2797397" cy="720000"/>
      </dsp:txXfrm>
    </dsp:sp>
    <dsp:sp modelId="{B96D5347-1BDE-4998-9412-B91C854CB424}">
      <dsp:nvSpPr>
        <dsp:cNvPr id="0" name=""/>
        <dsp:cNvSpPr/>
      </dsp:nvSpPr>
      <dsp:spPr>
        <a:xfrm>
          <a:off x="4260176" y="519306"/>
          <a:ext cx="1258828" cy="12588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D3D1F-0A12-4068-8529-4F607DE26929}">
      <dsp:nvSpPr>
        <dsp:cNvPr id="0" name=""/>
        <dsp:cNvSpPr/>
      </dsp:nvSpPr>
      <dsp:spPr>
        <a:xfrm>
          <a:off x="3490892" y="2127508"/>
          <a:ext cx="27973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enorite"/>
            </a:rPr>
            <a:t>Online Hosting</a:t>
          </a:r>
        </a:p>
      </dsp:txBody>
      <dsp:txXfrm>
        <a:off x="3490892" y="2127508"/>
        <a:ext cx="2797397" cy="720000"/>
      </dsp:txXfrm>
    </dsp:sp>
    <dsp:sp modelId="{CDFE7350-CC81-45AA-9619-E8BF2DB4287D}">
      <dsp:nvSpPr>
        <dsp:cNvPr id="0" name=""/>
        <dsp:cNvSpPr/>
      </dsp:nvSpPr>
      <dsp:spPr>
        <a:xfrm>
          <a:off x="7547118" y="519306"/>
          <a:ext cx="1258828" cy="12588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6287C-6AAA-4189-B285-3CF9DFD2AF5B}">
      <dsp:nvSpPr>
        <dsp:cNvPr id="0" name=""/>
        <dsp:cNvSpPr/>
      </dsp:nvSpPr>
      <dsp:spPr>
        <a:xfrm>
          <a:off x="6777834" y="2127508"/>
          <a:ext cx="27973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enorite"/>
            </a:rPr>
            <a:t>Version control for collaboration</a:t>
          </a:r>
        </a:p>
      </dsp:txBody>
      <dsp:txXfrm>
        <a:off x="6777834" y="2127508"/>
        <a:ext cx="2797397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AA183-14D6-4F2E-8597-22EBA40F46EB}">
      <dsp:nvSpPr>
        <dsp:cNvPr id="0" name=""/>
        <dsp:cNvSpPr/>
      </dsp:nvSpPr>
      <dsp:spPr>
        <a:xfrm>
          <a:off x="0" y="664997"/>
          <a:ext cx="2750394" cy="1746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3D9E9-74DC-4A45-8D1E-B08C1A05787A}">
      <dsp:nvSpPr>
        <dsp:cNvPr id="0" name=""/>
        <dsp:cNvSpPr/>
      </dsp:nvSpPr>
      <dsp:spPr>
        <a:xfrm>
          <a:off x="305599" y="955316"/>
          <a:ext cx="2750394" cy="1746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latin typeface="Tenorite"/>
            </a:rPr>
            <a:t>Scoreboard Leaderboard</a:t>
          </a:r>
        </a:p>
      </dsp:txBody>
      <dsp:txXfrm>
        <a:off x="356752" y="1006469"/>
        <a:ext cx="2648088" cy="1644194"/>
      </dsp:txXfrm>
    </dsp:sp>
    <dsp:sp modelId="{DB926D7D-5E20-40E6-A421-EE24ACF21933}">
      <dsp:nvSpPr>
        <dsp:cNvPr id="0" name=""/>
        <dsp:cNvSpPr/>
      </dsp:nvSpPr>
      <dsp:spPr>
        <a:xfrm>
          <a:off x="3361593" y="664997"/>
          <a:ext cx="2750394" cy="1746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89490-7632-4B0D-9EC9-6C3338B048E0}">
      <dsp:nvSpPr>
        <dsp:cNvPr id="0" name=""/>
        <dsp:cNvSpPr/>
      </dsp:nvSpPr>
      <dsp:spPr>
        <a:xfrm>
          <a:off x="3667193" y="955316"/>
          <a:ext cx="2750394" cy="1746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latin typeface="Tenorite"/>
            </a:rPr>
            <a:t>Difficulty levels</a:t>
          </a:r>
        </a:p>
      </dsp:txBody>
      <dsp:txXfrm>
        <a:off x="3718346" y="1006469"/>
        <a:ext cx="2648088" cy="1644194"/>
      </dsp:txXfrm>
    </dsp:sp>
    <dsp:sp modelId="{97E7E885-822C-4212-8F81-595166649BCA}">
      <dsp:nvSpPr>
        <dsp:cNvPr id="0" name=""/>
        <dsp:cNvSpPr/>
      </dsp:nvSpPr>
      <dsp:spPr>
        <a:xfrm>
          <a:off x="6723187" y="664997"/>
          <a:ext cx="2750394" cy="1746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8405F-8019-404B-ABD8-825807C5854E}">
      <dsp:nvSpPr>
        <dsp:cNvPr id="0" name=""/>
        <dsp:cNvSpPr/>
      </dsp:nvSpPr>
      <dsp:spPr>
        <a:xfrm>
          <a:off x="7028787" y="955316"/>
          <a:ext cx="2750394" cy="1746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latin typeface="Tenorite"/>
            </a:rPr>
            <a:t>Level mode</a:t>
          </a:r>
        </a:p>
      </dsp:txBody>
      <dsp:txXfrm>
        <a:off x="7079940" y="1006469"/>
        <a:ext cx="2648088" cy="1644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689622"/>
            <a:ext cx="7096933" cy="2387600"/>
          </a:xfrm>
        </p:spPr>
        <p:txBody>
          <a:bodyPr/>
          <a:lstStyle/>
          <a:p>
            <a:r>
              <a:rPr lang="en-US" dirty="0"/>
              <a:t>Unity WebGL snake game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301001"/>
            <a:ext cx="9500507" cy="9854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ea typeface="+mn-lt"/>
                <a:cs typeface="+mn-lt"/>
              </a:rPr>
              <a:t>Ѓорѓи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Галевски</a:t>
            </a:r>
            <a:r>
              <a:rPr lang="en-US" dirty="0">
                <a:ea typeface="+mn-lt"/>
                <a:cs typeface="+mn-lt"/>
              </a:rPr>
              <a:t>, 196041</a:t>
            </a:r>
          </a:p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Спасе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Костадински</a:t>
            </a:r>
            <a:r>
              <a:rPr lang="en-US" dirty="0">
                <a:ea typeface="+mn-lt"/>
                <a:cs typeface="+mn-lt"/>
              </a:rPr>
              <a:t>, 196116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Main goals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Snake game and it's history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 descr="A video game with green squares(snake game)">
            <a:extLst>
              <a:ext uri="{FF2B5EF4-FFF2-40B4-BE49-F238E27FC236}">
                <a16:creationId xmlns:a16="http://schemas.microsoft.com/office/drawing/2014/main" id="{8C0B88EC-1ECC-7D67-C26F-5020498F8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215" y="2014399"/>
            <a:ext cx="3947348" cy="219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Project goal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D8E1DD4-785F-5E2F-5AA1-64F723E945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9023996"/>
              </p:ext>
            </p:extLst>
          </p:nvPr>
        </p:nvGraphicFramePr>
        <p:xfrm>
          <a:off x="1167493" y="2087563"/>
          <a:ext cx="9779182" cy="336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Game overview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3A579A-61BA-29F6-5443-D7518B643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41553" cy="149474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Key features of the Snake game</a:t>
            </a:r>
          </a:p>
          <a:p>
            <a:r>
              <a:rPr lang="en-US" dirty="0"/>
              <a:t>Design choices made for the game</a:t>
            </a:r>
          </a:p>
          <a:p>
            <a:r>
              <a:rPr lang="en-US" dirty="0"/>
              <a:t>Importance of scoring and high score tracking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448" name="Picture 447" descr="A screenshot of a computer&#10;&#10;Description automatically generated">
            <a:extLst>
              <a:ext uri="{FF2B5EF4-FFF2-40B4-BE49-F238E27FC236}">
                <a16:creationId xmlns:a16="http://schemas.microsoft.com/office/drawing/2014/main" id="{09AEC0D8-F1EC-970A-AA90-190D2BB1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881" y="3730229"/>
            <a:ext cx="5932311" cy="263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6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Technical implementation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7" name="Picture 6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EC6C40B3-3A71-9772-EE3F-626B0781C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737" y="1657428"/>
            <a:ext cx="3752602" cy="3305637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DBA0CC4-CA1A-B6D6-FEDE-B879E9B6E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363" y="1655852"/>
            <a:ext cx="3327069" cy="487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4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Technical implementation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5453430-3E07-9852-8FF3-7D21D0343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29" y="1702194"/>
            <a:ext cx="3515096" cy="4037480"/>
          </a:xfrm>
          <a:prstGeom prst="rect">
            <a:avLst/>
          </a:prstGeom>
        </p:spPr>
      </p:pic>
      <p:pic>
        <p:nvPicPr>
          <p:cNvPr id="4" name="Picture 3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A36C6C71-EDCD-FD1F-4368-A42AB091F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296" y="1713412"/>
            <a:ext cx="4049485" cy="3173878"/>
          </a:xfrm>
          <a:prstGeom prst="rect">
            <a:avLst/>
          </a:prstGeom>
        </p:spPr>
      </p:pic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E5A7BE1-7436-CB34-F8AF-E37DA7A96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790" y="1710195"/>
            <a:ext cx="2941122" cy="303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8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D8E1DD4-785F-5E2F-5AA1-64F723E945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1906388"/>
              </p:ext>
            </p:extLst>
          </p:nvPr>
        </p:nvGraphicFramePr>
        <p:xfrm>
          <a:off x="1167493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710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Future Development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D8E1DD4-785F-5E2F-5AA1-64F723E945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930931"/>
              </p:ext>
            </p:extLst>
          </p:nvPr>
        </p:nvGraphicFramePr>
        <p:xfrm>
          <a:off x="1167493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5381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803" y="1182585"/>
            <a:ext cx="9779183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5E329124-0032-F817-F2FA-8C21D4373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82CD5E93-F319-901D-3644-D6A33F60F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4" name="Picture 3" descr="A green snake with black text&#10;&#10;Description automatically generated">
            <a:extLst>
              <a:ext uri="{FF2B5EF4-FFF2-40B4-BE49-F238E27FC236}">
                <a16:creationId xmlns:a16="http://schemas.microsoft.com/office/drawing/2014/main" id="{DCBA5CF8-FF00-B15B-8173-18D1C5091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777" y="2602982"/>
            <a:ext cx="5672446" cy="312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9A5FA357-B0DF-4EFE-A910-4D3F993A1AA1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712FB6-F9AC-4C49-A3AA-769EEB72C7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422</Words>
  <Application>Microsoft Office PowerPoint</Application>
  <PresentationFormat>Widescreen</PresentationFormat>
  <Paragraphs>142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Custom</vt:lpstr>
      <vt:lpstr>Unity WebGL snake game project</vt:lpstr>
      <vt:lpstr>Introduction</vt:lpstr>
      <vt:lpstr>Project goal</vt:lpstr>
      <vt:lpstr>Game overview</vt:lpstr>
      <vt:lpstr>Technical implementation</vt:lpstr>
      <vt:lpstr>Technical implementation</vt:lpstr>
      <vt:lpstr>Challenges and solutions</vt:lpstr>
      <vt:lpstr>Future Development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140</cp:revision>
  <dcterms:created xsi:type="dcterms:W3CDTF">2023-09-14T11:29:55Z</dcterms:created>
  <dcterms:modified xsi:type="dcterms:W3CDTF">2023-09-14T11:57:46Z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