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9"/>
  </p:notesMasterIdLst>
  <p:sldIdLst>
    <p:sldId id="256" r:id="rId3"/>
    <p:sldId id="257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54880-1E72-447C-8617-E510D97B636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13F27-4ACF-4EE5-A7B3-7ACA5F7D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1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78B8-A78C-4743-83B4-9425DE9FC1B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74F0-8DB5-4770-A335-52286E4D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9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78B8-A78C-4743-83B4-9425DE9FC1B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74F0-8DB5-4770-A335-52286E4D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78B8-A78C-4743-83B4-9425DE9FC1B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74F0-8DB5-4770-A335-52286E4D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17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78B8-A78C-4743-83B4-9425DE9FC1B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74F0-8DB5-4770-A335-52286E4D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30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78B8-A78C-4743-83B4-9425DE9FC1B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74F0-8DB5-4770-A335-52286E4D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80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78B8-A78C-4743-83B4-9425DE9FC1B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74F0-8DB5-4770-A335-52286E4D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21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78B8-A78C-4743-83B4-9425DE9FC1B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74F0-8DB5-4770-A335-52286E4D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05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78B8-A78C-4743-83B4-9425DE9FC1B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74F0-8DB5-4770-A335-52286E4D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83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78B8-A78C-4743-83B4-9425DE9FC1B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74F0-8DB5-4770-A335-52286E4D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73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783375" y="617343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10386991" y="5576535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11857671" y="4444464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11695069" y="656503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3181688" y="67751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639280" y="3605307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348720" y="85746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676313" y="144115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11085359" y="4833763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11843811" y="5582348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211084" y="2128745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1861977" y="301904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>
            <a:off x="823323" y="2667459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>
            <a:off x="4567031" y="517173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>
            <a:off x="10685372" y="609006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02005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2061367" y="2339725"/>
            <a:ext cx="7776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061367" y="4015348"/>
            <a:ext cx="7776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108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78B8-A78C-4743-83B4-9425DE9FC1B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B3274F0-8DB5-4770-A335-52286E4D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499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7936" y="0"/>
            <a:ext cx="121874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620400" y="2298200"/>
            <a:ext cx="89512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609585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4800" i="1"/>
            </a:lvl1pPr>
            <a:lvl2pPr marL="1219170" lvl="1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4800" i="1"/>
            </a:lvl2pPr>
            <a:lvl3pPr marL="1828754" lvl="2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4800" i="1"/>
            </a:lvl3pPr>
            <a:lvl4pPr marL="2438339" lvl="3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4pPr>
            <a:lvl5pPr marL="3047924" lvl="4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5pPr>
            <a:lvl6pPr marL="3657509" lvl="5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6pPr>
            <a:lvl7pPr marL="4267093" lvl="6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7pPr>
            <a:lvl8pPr marL="4876678" lvl="7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8pPr>
            <a:lvl9pPr marL="5486263" lvl="8" indent="-60958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5119529" y="1043892"/>
            <a:ext cx="1952764" cy="1123609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8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5000681" y="520396"/>
            <a:ext cx="709600" cy="714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5817203" y="581500"/>
            <a:ext cx="278800" cy="49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6272680" y="469240"/>
            <a:ext cx="462800" cy="63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116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1700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◎"/>
              <a:defRPr sz="32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26984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1048183" y="1600200"/>
            <a:ext cx="4900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◎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6243545" y="1600200"/>
            <a:ext cx="4900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◎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29391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048200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4439989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7831779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16231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40302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609600" y="5407124"/>
            <a:ext cx="10972800" cy="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123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32844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70744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35400" y="-19800"/>
            <a:ext cx="122628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372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78B8-A78C-4743-83B4-9425DE9FC1B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74F0-8DB5-4770-A335-52286E4D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2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78B8-A78C-4743-83B4-9425DE9FC1B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74F0-8DB5-4770-A335-52286E4D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3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78B8-A78C-4743-83B4-9425DE9FC1B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74F0-8DB5-4770-A335-52286E4D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5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78B8-A78C-4743-83B4-9425DE9FC1B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74F0-8DB5-4770-A335-52286E4D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7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78B8-A78C-4743-83B4-9425DE9FC1B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74F0-8DB5-4770-A335-52286E4D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7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78B8-A78C-4743-83B4-9425DE9FC1B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74F0-8DB5-4770-A335-52286E4D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9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78B8-A78C-4743-83B4-9425DE9FC1B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74F0-8DB5-4770-A335-52286E4D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3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8378B8-A78C-4743-83B4-9425DE9FC1B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3274F0-8DB5-4770-A335-52286E4D8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2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7314079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2104325" y="1583703"/>
            <a:ext cx="7983350" cy="320295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dirty="0" err="1"/>
              <a:t>TransportEase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E0FDC-3567-20B0-7283-E57CB5D3B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8AA94-DF29-47DF-3A29-37CFF0145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9A1BE5-909F-CF5D-DE77-0EA71EC59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0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716E504-2DCD-33D3-1907-13C5C64B9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2779" y="2254642"/>
            <a:ext cx="7776800" cy="3085843"/>
          </a:xfrm>
        </p:spPr>
        <p:txBody>
          <a:bodyPr/>
          <a:lstStyle/>
          <a:p>
            <a:pPr marL="495300" indent="-457200">
              <a:buFont typeface="Arial" panose="020B0604020202020204" pitchFamily="34" charset="0"/>
              <a:buChar char="•"/>
            </a:pPr>
            <a:r>
              <a:rPr lang="mk-MK" dirty="0"/>
              <a:t>Програмски јазик развиен од </a:t>
            </a:r>
            <a:r>
              <a:rPr lang="en-US" dirty="0"/>
              <a:t>Google</a:t>
            </a:r>
          </a:p>
          <a:p>
            <a:pPr marL="495300" indent="-457200">
              <a:buFont typeface="Arial" panose="020B0604020202020204" pitchFamily="34" charset="0"/>
              <a:buChar char="•"/>
            </a:pPr>
            <a:r>
              <a:rPr lang="mk-MK" dirty="0"/>
              <a:t>Објектно ориентиран јазик за </a:t>
            </a:r>
            <a:r>
              <a:rPr lang="en-US" dirty="0"/>
              <a:t>Flutter</a:t>
            </a:r>
          </a:p>
          <a:p>
            <a:pPr marL="495300" indent="-457200">
              <a:buFont typeface="Arial" panose="020B0604020202020204" pitchFamily="34" charset="0"/>
              <a:buChar char="•"/>
            </a:pPr>
            <a:r>
              <a:rPr lang="mk-MK" dirty="0"/>
              <a:t>Динамички типизиран јазик</a:t>
            </a:r>
          </a:p>
          <a:p>
            <a:pPr marL="495300" indent="-457200">
              <a:buFont typeface="Arial" panose="020B0604020202020204" pitchFamily="34" charset="0"/>
              <a:buChar char="•"/>
            </a:pPr>
            <a:r>
              <a:rPr lang="mk-MK" dirty="0"/>
              <a:t>Крос-платформска подршка</a:t>
            </a:r>
          </a:p>
          <a:p>
            <a:pPr marL="495300" indent="-457200">
              <a:buFont typeface="Arial" panose="020B0604020202020204" pitchFamily="34" charset="0"/>
              <a:buChar char="•"/>
            </a:pPr>
            <a:r>
              <a:rPr lang="mk-MK" dirty="0"/>
              <a:t>Богата библиотека и документација</a:t>
            </a:r>
          </a:p>
          <a:p>
            <a:pPr marL="495300" indent="-457200">
              <a:buFont typeface="Arial" panose="020B0604020202020204" pitchFamily="34" charset="0"/>
              <a:buChar char="•"/>
            </a:pPr>
            <a:r>
              <a:rPr lang="mk-MK" dirty="0"/>
              <a:t>Одлична заедница и голема поддршка</a:t>
            </a:r>
          </a:p>
          <a:p>
            <a:pPr marL="495300" indent="-457200">
              <a:buFont typeface="Arial" panose="020B0604020202020204" pitchFamily="34" charset="0"/>
              <a:buChar char="•"/>
            </a:pPr>
            <a:r>
              <a:rPr lang="mk-MK" dirty="0"/>
              <a:t>Брз развој на апликации – </a:t>
            </a:r>
            <a:r>
              <a:rPr lang="en-US" dirty="0"/>
              <a:t>Hot Reloading</a:t>
            </a:r>
          </a:p>
          <a:p>
            <a:pPr marL="495300" indent="-457200">
              <a:buFont typeface="Arial" panose="020B0604020202020204" pitchFamily="34" charset="0"/>
              <a:buChar char="•"/>
            </a:pPr>
            <a:r>
              <a:rPr lang="mk-MK" dirty="0"/>
              <a:t>Дизајниран за ефикасност, брзина и лесна читливост</a:t>
            </a:r>
            <a:endParaRPr lang="en-US" dirty="0"/>
          </a:p>
        </p:txBody>
      </p: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7A82A2CD-DBA8-14F4-F3D7-B88CB4FC6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899" y="205234"/>
            <a:ext cx="3842560" cy="21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7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609A-0D60-5627-E0A9-879FD2214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993" y="433104"/>
            <a:ext cx="9748013" cy="1546400"/>
          </a:xfrm>
        </p:spPr>
        <p:txBody>
          <a:bodyPr/>
          <a:lstStyle/>
          <a:p>
            <a:pPr algn="ctr"/>
            <a:r>
              <a:rPr lang="mk-MK" sz="4800" dirty="0"/>
              <a:t>Технологии на </a:t>
            </a:r>
            <a:r>
              <a:rPr lang="en-US" sz="4800" dirty="0"/>
              <a:t>management</a:t>
            </a:r>
            <a:br>
              <a:rPr lang="en-US" sz="4800" dirty="0"/>
            </a:br>
            <a:r>
              <a:rPr lang="mk-MK" sz="4800" dirty="0"/>
              <a:t>апликацијата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F7CC1-F705-EED6-9BBB-FD7AAD0DBF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AE17B46A-6B8C-5CB4-E836-D25270C79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21" y="1904121"/>
            <a:ext cx="3902338" cy="1948409"/>
          </a:xfrm>
          <a:prstGeom prst="rect">
            <a:avLst/>
          </a:prstGeom>
        </p:spPr>
      </p:pic>
      <p:pic>
        <p:nvPicPr>
          <p:cNvPr id="11" name="Picture 10" descr="A logo for a google map&#10;&#10;Description automatically generated">
            <a:extLst>
              <a:ext uri="{FF2B5EF4-FFF2-40B4-BE49-F238E27FC236}">
                <a16:creationId xmlns:a16="http://schemas.microsoft.com/office/drawing/2014/main" id="{820FF711-B27D-B568-1672-14DEAE4B7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349" y="3993172"/>
            <a:ext cx="4069404" cy="2289040"/>
          </a:xfrm>
          <a:prstGeom prst="rect">
            <a:avLst/>
          </a:prstGeom>
        </p:spPr>
      </p:pic>
      <p:pic>
        <p:nvPicPr>
          <p:cNvPr id="13" name="Picture 12" descr="A logo with a blue circle&#10;&#10;Description automatically generated">
            <a:extLst>
              <a:ext uri="{FF2B5EF4-FFF2-40B4-BE49-F238E27FC236}">
                <a16:creationId xmlns:a16="http://schemas.microsoft.com/office/drawing/2014/main" id="{3F6FFDDB-637C-9702-49D8-2267AEF08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860" y="1995922"/>
            <a:ext cx="4293140" cy="2012735"/>
          </a:xfrm>
          <a:prstGeom prst="rect">
            <a:avLst/>
          </a:prstGeom>
        </p:spPr>
      </p:pic>
      <p:pic>
        <p:nvPicPr>
          <p:cNvPr id="16" name="Picture 15" descr="A logo with a hexagon and colorful lines&#10;&#10;Description automatically generated">
            <a:extLst>
              <a:ext uri="{FF2B5EF4-FFF2-40B4-BE49-F238E27FC236}">
                <a16:creationId xmlns:a16="http://schemas.microsoft.com/office/drawing/2014/main" id="{B18F30D4-6734-A458-9038-B91FAFF32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057" y="4171475"/>
            <a:ext cx="1629686" cy="1932434"/>
          </a:xfrm>
          <a:prstGeom prst="rect">
            <a:avLst/>
          </a:prstGeom>
        </p:spPr>
      </p:pic>
      <p:pic>
        <p:nvPicPr>
          <p:cNvPr id="20" name="Picture 19" descr="A blue elephant with black background&#10;&#10;Description automatically generated">
            <a:extLst>
              <a:ext uri="{FF2B5EF4-FFF2-40B4-BE49-F238E27FC236}">
                <a16:creationId xmlns:a16="http://schemas.microsoft.com/office/drawing/2014/main" id="{6355899B-C6EC-9B0F-8018-D60E4129F2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500" y="2115222"/>
            <a:ext cx="1757717" cy="1757717"/>
          </a:xfrm>
          <a:prstGeom prst="rect">
            <a:avLst/>
          </a:prstGeom>
        </p:spPr>
      </p:pic>
      <p:pic>
        <p:nvPicPr>
          <p:cNvPr id="22" name="Picture 21" descr="A blue and black logo&#10;&#10;Description automatically generated">
            <a:extLst>
              <a:ext uri="{FF2B5EF4-FFF2-40B4-BE49-F238E27FC236}">
                <a16:creationId xmlns:a16="http://schemas.microsoft.com/office/drawing/2014/main" id="{76179881-68C8-F993-417F-929C8DD79F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54" y="2228734"/>
            <a:ext cx="1524003" cy="1524003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E9E2EBB8-742D-FF94-AF5B-9AD2977F69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2107" y="3429000"/>
            <a:ext cx="3890286" cy="389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9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C1111-3105-4F13-0151-5D6DE1C16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442" y="-233464"/>
            <a:ext cx="9183807" cy="1546400"/>
          </a:xfrm>
        </p:spPr>
        <p:txBody>
          <a:bodyPr/>
          <a:lstStyle/>
          <a:p>
            <a:r>
              <a:rPr lang="mk-MK" dirty="0"/>
              <a:t>Опис на апликацијата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521AE-A3C2-A2BE-3BBA-EDB6C9239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8503" y="1488333"/>
            <a:ext cx="10369684" cy="5272390"/>
          </a:xfrm>
        </p:spPr>
        <p:txBody>
          <a:bodyPr/>
          <a:lstStyle/>
          <a:p>
            <a:r>
              <a:rPr lang="en-US" b="1" dirty="0" err="1"/>
              <a:t>TransportEase</a:t>
            </a:r>
            <a:r>
              <a:rPr lang="en-US" dirty="0"/>
              <a:t> </a:t>
            </a:r>
            <a:r>
              <a:rPr lang="mk-MK" dirty="0"/>
              <a:t>претставува апликација за наоѓање на</a:t>
            </a:r>
            <a:r>
              <a:rPr lang="en-US" dirty="0"/>
              <a:t> </a:t>
            </a:r>
            <a:r>
              <a:rPr lang="mk-MK" dirty="0"/>
              <a:t>превоз, односно транспорт и е слична на </a:t>
            </a:r>
            <a:r>
              <a:rPr lang="en-US" dirty="0"/>
              <a:t>Uber</a:t>
            </a:r>
            <a:r>
              <a:rPr lang="mk-MK" dirty="0"/>
              <a:t> и </a:t>
            </a:r>
            <a:r>
              <a:rPr lang="en-US" dirty="0"/>
              <a:t>Lyft</a:t>
            </a:r>
            <a:r>
              <a:rPr lang="mk-MK" dirty="0"/>
              <a:t> која овозможува барање на превоз до одредена дестинација со избор од повеќе типови на превозници.</a:t>
            </a:r>
          </a:p>
          <a:p>
            <a:endParaRPr lang="mk-MK" dirty="0"/>
          </a:p>
          <a:p>
            <a:r>
              <a:rPr lang="mk-MK" dirty="0"/>
              <a:t>Три апликации:</a:t>
            </a:r>
          </a:p>
          <a:p>
            <a:pPr marL="952500" lvl="1" indent="-457200">
              <a:buFont typeface="Arial" panose="020B0604020202020204" pitchFamily="34" charset="0"/>
              <a:buChar char="•"/>
            </a:pPr>
            <a:r>
              <a:rPr lang="mk-MK" sz="2400" dirty="0"/>
              <a:t>Корисничка апликација – за оние на кои што им е потребен превоз</a:t>
            </a:r>
          </a:p>
          <a:p>
            <a:pPr marL="952500" lvl="1" indent="-457200">
              <a:buFont typeface="Arial" panose="020B0604020202020204" pitchFamily="34" charset="0"/>
              <a:buChar char="•"/>
            </a:pPr>
            <a:r>
              <a:rPr lang="mk-MK" sz="2400" dirty="0"/>
              <a:t>Апликација за превозници – за оние кои што нудат превоз, пр. индивидуални лица и такси компании </a:t>
            </a:r>
          </a:p>
          <a:p>
            <a:pPr marL="9525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Custom Backend – </a:t>
            </a:r>
            <a:r>
              <a:rPr lang="mk-MK" sz="2400" dirty="0"/>
              <a:t>за комуникација на двете апликации, замена за </a:t>
            </a:r>
            <a:r>
              <a:rPr lang="en-US" sz="2400" dirty="0"/>
              <a:t>Firebase </a:t>
            </a:r>
            <a:r>
              <a:rPr lang="mk-MK" sz="2400" dirty="0"/>
              <a:t>како </a:t>
            </a:r>
            <a:r>
              <a:rPr lang="en-US" sz="2400" dirty="0"/>
              <a:t>Backend-as-a-service</a:t>
            </a:r>
          </a:p>
        </p:txBody>
      </p:sp>
    </p:spTree>
    <p:extLst>
      <p:ext uri="{BB962C8B-B14F-4D97-AF65-F5344CB8AC3E}">
        <p14:creationId xmlns:p14="http://schemas.microsoft.com/office/powerpoint/2010/main" val="328962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64BB7-4011-44A7-6401-EDA74F6BA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670" y="2468948"/>
            <a:ext cx="10803833" cy="1546400"/>
          </a:xfrm>
        </p:spPr>
        <p:txBody>
          <a:bodyPr/>
          <a:lstStyle/>
          <a:p>
            <a:r>
              <a:rPr lang="mk-MK" dirty="0"/>
              <a:t>ДЕМО НА АПЛИКАЦИЈАТА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81EDB-F05A-ED36-0C25-E1E220A887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95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41</TotalTime>
  <Words>131</Words>
  <Application>Microsoft Office PowerPoint</Application>
  <PresentationFormat>Widescreen</PresentationFormat>
  <Paragraphs>18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Corbel</vt:lpstr>
      <vt:lpstr>Roboto Slab</vt:lpstr>
      <vt:lpstr>Source Sans Pro</vt:lpstr>
      <vt:lpstr>Parallax</vt:lpstr>
      <vt:lpstr>Cordelia template</vt:lpstr>
      <vt:lpstr>TransportEase</vt:lpstr>
      <vt:lpstr>PowerPoint Presentation</vt:lpstr>
      <vt:lpstr>PowerPoint Presentation</vt:lpstr>
      <vt:lpstr>Технологии на management апликацијата</vt:lpstr>
      <vt:lpstr>Опис на апликацијата</vt:lpstr>
      <vt:lpstr>ДЕМО НА АПЛИКАЦИЈАТА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and Dart Апликација</dc:title>
  <dc:creator>Лазарев Горги</dc:creator>
  <cp:lastModifiedBy>Лазарев Горги</cp:lastModifiedBy>
  <cp:revision>4</cp:revision>
  <dcterms:created xsi:type="dcterms:W3CDTF">2023-09-14T18:22:05Z</dcterms:created>
  <dcterms:modified xsi:type="dcterms:W3CDTF">2024-06-24T14:48:12Z</dcterms:modified>
</cp:coreProperties>
</file>