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0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CBE6-EFEF-4EEC-B939-C814C016D8BF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24673"/>
              </p:ext>
            </p:extLst>
          </p:nvPr>
        </p:nvGraphicFramePr>
        <p:xfrm>
          <a:off x="5751178" y="2082800"/>
          <a:ext cx="32512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11683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0296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196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6380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23758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85923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92800"/>
              </p:ext>
            </p:extLst>
          </p:nvPr>
        </p:nvGraphicFramePr>
        <p:xfrm>
          <a:off x="922866" y="2082800"/>
          <a:ext cx="4555068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356">
                  <a:extLst>
                    <a:ext uri="{9D8B030D-6E8A-4147-A177-3AD203B41FA5}">
                      <a16:colId xmlns:a16="http://schemas.microsoft.com/office/drawing/2014/main" val="615787307"/>
                    </a:ext>
                  </a:extLst>
                </a:gridCol>
                <a:gridCol w="1518356">
                  <a:extLst>
                    <a:ext uri="{9D8B030D-6E8A-4147-A177-3AD203B41FA5}">
                      <a16:colId xmlns:a16="http://schemas.microsoft.com/office/drawing/2014/main" val="105650270"/>
                    </a:ext>
                  </a:extLst>
                </a:gridCol>
                <a:gridCol w="1518356">
                  <a:extLst>
                    <a:ext uri="{9D8B030D-6E8A-4147-A177-3AD203B41FA5}">
                      <a16:colId xmlns:a16="http://schemas.microsoft.com/office/drawing/2014/main" val="15388740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27629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21003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8666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507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85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499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549082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839855" y="2622800"/>
            <a:ext cx="2026612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13745" y="2622800"/>
            <a:ext cx="2752438" cy="34207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13745" y="2622800"/>
            <a:ext cx="3519056" cy="72000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839855" y="2982800"/>
            <a:ext cx="2026613" cy="72000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35237" y="2982800"/>
            <a:ext cx="2830946" cy="109967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913745" y="2982800"/>
            <a:ext cx="3519056" cy="145065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490537"/>
            <a:ext cx="9353550" cy="58769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84401" y="3818730"/>
            <a:ext cx="1811865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7801" y="3081866"/>
            <a:ext cx="1811865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90333" y="3081866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3" y="3081866"/>
                <a:ext cx="1981200" cy="499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70202" y="3818730"/>
                <a:ext cx="948266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02" y="3818730"/>
                <a:ext cx="948266" cy="499534"/>
              </a:xfrm>
              <a:prstGeom prst="rect">
                <a:avLst/>
              </a:prstGeom>
              <a:blipFill>
                <a:blip r:embed="rId4"/>
                <a:stretch>
                  <a:fillRect l="-254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964269" y="5821493"/>
            <a:ext cx="2819398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1533" y="5821493"/>
            <a:ext cx="2819398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05666" y="5749920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666" y="5749920"/>
                <a:ext cx="1981200" cy="499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704821" y="5749920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21" y="5749920"/>
                <a:ext cx="1981200" cy="4995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1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0572" y="753533"/>
            <a:ext cx="769" cy="3522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0573" y="4276436"/>
            <a:ext cx="3094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79414" y="4202545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311232" y="420716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5593" y="3417516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3" y="3417516"/>
                <a:ext cx="6557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872831" y="3602182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914" y="2346326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" y="2346326"/>
                <a:ext cx="6557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48659" y="2864354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59" y="2864354"/>
                <a:ext cx="6557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865897" y="3049020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36794" y="2360097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4" y="2360097"/>
                <a:ext cx="6557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879753" y="2544763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36794" y="1862354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4" y="1862354"/>
                <a:ext cx="6557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879753" y="2047020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36794" y="1350762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4" y="1350762"/>
                <a:ext cx="6557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879753" y="1535428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092576" y="4345711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ontrol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76" y="4345711"/>
                <a:ext cx="965204" cy="3798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828630" y="4345711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arget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30" y="4345711"/>
                <a:ext cx="965204" cy="379848"/>
              </a:xfrm>
              <a:prstGeom prst="rect">
                <a:avLst/>
              </a:prstGeom>
              <a:blipFill>
                <a:blip r:embed="rId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343573" y="2208846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67178" y="1631569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17471" y="1296762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94473" y="1481428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231522" y="1862354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27843" y="423046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935442" y="232158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ean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42" y="232158"/>
                <a:ext cx="965204" cy="3798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3585526" y="306215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32044" y="2490763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65652" y="2000515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07836" y="226116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100095" y="2715658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68739" y="1848583"/>
            <a:ext cx="0" cy="867075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705692" y="2113712"/>
                <a:ext cx="1488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</a:rPr>
                        <m:t>ΔΔ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smtClean="0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92" y="2113712"/>
                <a:ext cx="1488154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138492" y="232158"/>
                <a:ext cx="2888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ΔΔ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fold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change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2" y="232158"/>
                <a:ext cx="2888931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5978164" y="772521"/>
            <a:ext cx="769" cy="3522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978165" y="4295424"/>
            <a:ext cx="3094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607006" y="4221533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8338824" y="4226150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5383185" y="3436504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85" y="3436504"/>
                <a:ext cx="65578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5900423" y="3621170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5376251" y="2883342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251" y="2883342"/>
                <a:ext cx="6557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5893489" y="3068008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464386" y="2379085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86" y="2379085"/>
                <a:ext cx="6557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5907345" y="2563751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5464386" y="1881342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86" y="1881342"/>
                <a:ext cx="6557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5907345" y="2066008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5464386" y="1369750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86" y="1369750"/>
                <a:ext cx="6557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5907345" y="1554416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120168" y="4364699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ontrol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68" y="4364699"/>
                <a:ext cx="965204" cy="3798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7856222" y="4364699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arget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222" y="4364699"/>
                <a:ext cx="965204" cy="379848"/>
              </a:xfrm>
              <a:prstGeom prst="rect">
                <a:avLst/>
              </a:prstGeom>
              <a:blipFill>
                <a:blip r:embed="rId1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3848100" y="2563751"/>
            <a:ext cx="176784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5976623" y="195835"/>
                <a:ext cx="3096492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ΔΔ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mtClean="0">
                    <a:latin typeface="Geogrotesque Rg" panose="02000000000000000000" pitchFamily="50" charset="0"/>
                  </a:rPr>
                  <a:t>is now directly visible as a deviation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smtClean="0">
                    <a:latin typeface="Geogrotesque Rg" panose="02000000000000000000" pitchFamily="50" charset="0"/>
                  </a:rPr>
                  <a:t> from zero.</a:t>
                </a:r>
                <a:endParaRPr lang="en-US">
                  <a:latin typeface="Geogrotesque Rg" panose="02000000000000000000" pitchFamily="50" charset="0"/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623" y="195835"/>
                <a:ext cx="3096492" cy="945900"/>
              </a:xfrm>
              <a:prstGeom prst="rect">
                <a:avLst/>
              </a:prstGeom>
              <a:blipFill>
                <a:blip r:embed="rId20"/>
                <a:stretch>
                  <a:fillRect l="-1575" t="-2581" r="-394" b="-10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3664042" y="2201495"/>
                <a:ext cx="2194997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𝑐𝑜𝑛𝑡𝑟𝑜𝑙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smtClean="0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42" y="2201495"/>
                <a:ext cx="2194997" cy="31720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/>
          <p:cNvSpPr/>
          <p:nvPr/>
        </p:nvSpPr>
        <p:spPr>
          <a:xfrm>
            <a:off x="6380560" y="2904012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504165" y="2326735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354458" y="1991928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831460" y="2176594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6268509" y="2557520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8622513" y="3757316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169031" y="3185929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8202639" y="2695681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444823" y="2956333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8137082" y="3410824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405726" y="2543749"/>
            <a:ext cx="0" cy="867075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6734877" y="2819704"/>
                <a:ext cx="1488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</a:rPr>
                        <m:t>ΔΔ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smtClean="0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877" y="2819704"/>
                <a:ext cx="1488154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97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170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Geogrotesque Md</vt:lpstr>
      <vt:lpstr>Geogrotesque Rg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novotnyj</dc:creator>
  <cp:lastModifiedBy>novotnyj</cp:lastModifiedBy>
  <cp:revision>30</cp:revision>
  <dcterms:created xsi:type="dcterms:W3CDTF">2020-01-09T16:04:43Z</dcterms:created>
  <dcterms:modified xsi:type="dcterms:W3CDTF">2020-01-27T09:34:54Z</dcterms:modified>
</cp:coreProperties>
</file>