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98" autoAdjust="0"/>
    <p:restoredTop sz="94660"/>
  </p:normalViewPr>
  <p:slideViewPr>
    <p:cSldViewPr snapToGrid="0">
      <p:cViewPr>
        <p:scale>
          <a:sx n="150" d="100"/>
          <a:sy n="150" d="100"/>
        </p:scale>
        <p:origin x="1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4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0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0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CBE6-EFEF-4EEC-B939-C814C016D8BF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C594-0E32-47CF-A6A6-7481C8745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24673"/>
              </p:ext>
            </p:extLst>
          </p:nvPr>
        </p:nvGraphicFramePr>
        <p:xfrm>
          <a:off x="5751178" y="2082800"/>
          <a:ext cx="32512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5116836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302966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1196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714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6380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23758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59233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92800"/>
              </p:ext>
            </p:extLst>
          </p:nvPr>
        </p:nvGraphicFramePr>
        <p:xfrm>
          <a:off x="922866" y="2082800"/>
          <a:ext cx="4555068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356">
                  <a:extLst>
                    <a:ext uri="{9D8B030D-6E8A-4147-A177-3AD203B41FA5}">
                      <a16:colId xmlns:a16="http://schemas.microsoft.com/office/drawing/2014/main" val="615787307"/>
                    </a:ext>
                  </a:extLst>
                </a:gridCol>
                <a:gridCol w="1518356">
                  <a:extLst>
                    <a:ext uri="{9D8B030D-6E8A-4147-A177-3AD203B41FA5}">
                      <a16:colId xmlns:a16="http://schemas.microsoft.com/office/drawing/2014/main" val="105650270"/>
                    </a:ext>
                  </a:extLst>
                </a:gridCol>
                <a:gridCol w="1518356">
                  <a:extLst>
                    <a:ext uri="{9D8B030D-6E8A-4147-A177-3AD203B41FA5}">
                      <a16:colId xmlns:a16="http://schemas.microsoft.com/office/drawing/2014/main" val="15388740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7629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21003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18666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507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558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499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gene_B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549082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4839855" y="2622800"/>
            <a:ext cx="2026612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13745" y="2622800"/>
            <a:ext cx="2752438" cy="34207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13745" y="2622800"/>
            <a:ext cx="3519056" cy="7200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839855" y="2982800"/>
            <a:ext cx="2026613" cy="72000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35237" y="2982800"/>
            <a:ext cx="2830946" cy="1099673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913745" y="2982800"/>
            <a:ext cx="3519056" cy="1450655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490537"/>
            <a:ext cx="9353550" cy="587692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184401" y="3818730"/>
            <a:ext cx="1811865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7801" y="3081866"/>
            <a:ext cx="1811865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90333" y="3081866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3" y="3081866"/>
                <a:ext cx="1981200" cy="499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870202" y="3818730"/>
                <a:ext cx="948266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𝑐𝑛𝑡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2" y="3818730"/>
                <a:ext cx="948266" cy="499534"/>
              </a:xfrm>
              <a:prstGeom prst="rect">
                <a:avLst/>
              </a:prstGeom>
              <a:blipFill>
                <a:blip r:embed="rId4"/>
                <a:stretch>
                  <a:fillRect l="-254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964269" y="5821493"/>
            <a:ext cx="2819398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71533" y="5821493"/>
            <a:ext cx="2819398" cy="4995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05666" y="5749920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66" y="5749920"/>
                <a:ext cx="1981200" cy="499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704821" y="5749920"/>
                <a:ext cx="1981200" cy="4995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821" y="5749920"/>
                <a:ext cx="1981200" cy="4995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1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950572" y="753533"/>
            <a:ext cx="769" cy="352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0573" y="4276436"/>
            <a:ext cx="3094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79414" y="4202545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11232" y="4207162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5593" y="3417516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3" y="3417516"/>
                <a:ext cx="6557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872831" y="3602182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14" y="2346326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" y="2346326"/>
                <a:ext cx="6557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8659" y="286435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59" y="2864354"/>
                <a:ext cx="6557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865897" y="3049020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6794" y="2360097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" y="2360097"/>
                <a:ext cx="6557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879753" y="2544763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36794" y="186235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" y="1862354"/>
                <a:ext cx="6557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879753" y="2047020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6794" y="1350762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4" y="1350762"/>
                <a:ext cx="6557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879753" y="1535428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92576" y="4345711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ontrol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76" y="4345711"/>
                <a:ext cx="965204" cy="3798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28630" y="4345711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arget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630" y="4345711"/>
                <a:ext cx="965204" cy="379848"/>
              </a:xfrm>
              <a:prstGeom prst="rect">
                <a:avLst/>
              </a:prstGeom>
              <a:blipFill>
                <a:blip r:embed="rId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343573" y="2208846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67178" y="1631569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17471" y="1296762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94473" y="1481428"/>
            <a:ext cx="108000" cy="10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231522" y="1862354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05176" y="423403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612775" y="232515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ean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775" y="232515"/>
                <a:ext cx="965204" cy="3798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3585526" y="3062150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132044" y="2490763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165652" y="2000515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07836" y="2261167"/>
            <a:ext cx="108000" cy="10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100095" y="2715658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368739" y="1848583"/>
            <a:ext cx="0" cy="867075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1705692" y="1927440"/>
                <a:ext cx="14881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latin typeface="Cambria Math" panose="02040503050406030204" pitchFamily="18" charset="0"/>
                            </a:rPr>
                            <m:t>ΔΔ</m:t>
                          </m:r>
                          <m:sSub>
                            <m:sSub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b="0" smtClean="0">
                  <a:latin typeface="Geogrotesque Md" panose="020000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b="0" smtClean="0">
                  <a:latin typeface="Geogrotesque Md" panose="020000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𝐿𝐹𝐶</m:t>
                      </m:r>
                    </m:oMath>
                  </m:oMathPara>
                </a14:m>
                <a:endParaRPr lang="en-US" sz="1400" smtClean="0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92" y="1927440"/>
                <a:ext cx="1488154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138492" y="232158"/>
                <a:ext cx="3088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ΔΔ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fold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i="0">
                          <a:latin typeface="Cambria Math" panose="02040503050406030204" pitchFamily="18" charset="0"/>
                        </a:rPr>
                        <m:t>change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2" y="232158"/>
                <a:ext cx="308860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6807906" y="772521"/>
            <a:ext cx="769" cy="3522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6807907" y="4295424"/>
            <a:ext cx="3094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436748" y="4221533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9168566" y="4226150"/>
            <a:ext cx="0" cy="1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6212927" y="343650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27" y="3436504"/>
                <a:ext cx="6557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/>
          <p:cNvCxnSpPr/>
          <p:nvPr/>
        </p:nvCxnSpPr>
        <p:spPr>
          <a:xfrm>
            <a:off x="6730165" y="3621170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205993" y="2883342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993" y="2883342"/>
                <a:ext cx="6557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6723231" y="3068008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6294128" y="2379085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28" y="2379085"/>
                <a:ext cx="6557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6737087" y="2563751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6294128" y="1881342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28" y="1881342"/>
                <a:ext cx="6557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6737087" y="2066008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6294128" y="1369750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28" y="1369750"/>
                <a:ext cx="6557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6737087" y="1554416"/>
            <a:ext cx="152400" cy="8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6949910" y="4364699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ontrol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10" y="4364699"/>
                <a:ext cx="965204" cy="37984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8685964" y="4364699"/>
                <a:ext cx="965204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arget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964" y="4364699"/>
                <a:ext cx="965204" cy="379848"/>
              </a:xfrm>
              <a:prstGeom prst="rect">
                <a:avLst/>
              </a:prstGeom>
              <a:blipFill>
                <a:blip r:embed="rId1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3864216" y="2556429"/>
            <a:ext cx="212428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6813287" y="74536"/>
                <a:ext cx="3785435" cy="98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𝐹𝐶𝑠</m:t>
                    </m:r>
                  </m:oMath>
                </a14:m>
                <a:r>
                  <a:rPr lang="en-US" sz="1400" smtClean="0">
                    <a:latin typeface="Geogrotesque Rg" panose="02000000000000000000" pitchFamily="50" charset="0"/>
                  </a:rPr>
                  <a:t> of targets are now </a:t>
                </a:r>
                <a:r>
                  <a:rPr lang="en-US" sz="1400" smtClean="0">
                    <a:latin typeface="Geogrotesque Rg" panose="02000000000000000000" pitchFamily="50" charset="0"/>
                  </a:rPr>
                  <a:t>directly visible as </a:t>
                </a:r>
                <a:r>
                  <a:rPr lang="en-US" sz="1400" smtClean="0">
                    <a:latin typeface="Geogrotesque Rg" panose="02000000000000000000" pitchFamily="50" charset="0"/>
                  </a:rPr>
                  <a:t>deviations from </a:t>
                </a:r>
                <a:r>
                  <a:rPr lang="en-US" sz="1400" smtClean="0">
                    <a:latin typeface="Geogrotesque Rg" panose="02000000000000000000" pitchFamily="50" charset="0"/>
                  </a:rPr>
                  <a:t>zero</a:t>
                </a:r>
                <a:r>
                  <a:rPr lang="en-US" sz="1400" smtClean="0">
                    <a:latin typeface="Geogrotesque Rg" panose="02000000000000000000" pitchFamily="50" charset="0"/>
                  </a:rPr>
                  <a:t>.</a:t>
                </a:r>
                <a:br>
                  <a:rPr lang="en-US" sz="1400" smtClean="0">
                    <a:latin typeface="Geogrotesque Rg" panose="02000000000000000000" pitchFamily="50" charset="0"/>
                  </a:rPr>
                </a:br>
                <a:r>
                  <a:rPr lang="en-US" sz="1400" smtClean="0">
                    <a:latin typeface="Geogrotesque Rg" panose="02000000000000000000" pitchFamily="50" charset="0"/>
                  </a:rPr>
                  <a:t>For controls, you are observing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1400">
                  <a:latin typeface="Geogrotesque Md" panose="02000000000000000000" pitchFamily="50" charset="0"/>
                </a:endParaRPr>
              </a:p>
              <a:p>
                <a:r>
                  <a:rPr lang="en-US" sz="1400" smtClean="0">
                    <a:latin typeface="Geogrotesque Rg" panose="02000000000000000000" pitchFamily="50" charset="0"/>
                  </a:rPr>
                  <a:t>deviations from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𝑚𝑒𝑎𝑛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l-G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𝑐𝑜𝑛𝑡𝑟𝑜𝑙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smtClean="0">
                    <a:latin typeface="Geogrotesque Rg" panose="02000000000000000000" pitchFamily="50" charset="0"/>
                  </a:rPr>
                  <a:t>. </a:t>
                </a:r>
                <a:endParaRPr lang="en-US" sz="1400">
                  <a:latin typeface="Geogrotesque Rg" panose="02000000000000000000" pitchFamily="50" charset="0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87" y="74536"/>
                <a:ext cx="3785435" cy="981807"/>
              </a:xfrm>
              <a:prstGeom prst="rect">
                <a:avLst/>
              </a:prstGeom>
              <a:blipFill>
                <a:blip r:embed="rId20"/>
                <a:stretch>
                  <a:fillRect l="-483" t="-1242" b="-4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3444297" y="2166512"/>
                <a:ext cx="2964127" cy="335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smtClean="0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97" y="2166512"/>
                <a:ext cx="2964127" cy="335476"/>
              </a:xfrm>
              <a:prstGeom prst="rect">
                <a:avLst/>
              </a:prstGeom>
              <a:blipFill>
                <a:blip r:embed="rId21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 flipV="1">
            <a:off x="7184200" y="1991928"/>
            <a:ext cx="585002" cy="1020084"/>
            <a:chOff x="7184200" y="1991928"/>
            <a:chExt cx="585002" cy="1020084"/>
          </a:xfrm>
        </p:grpSpPr>
        <p:sp>
          <p:nvSpPr>
            <p:cNvPr id="99" name="Oval 98"/>
            <p:cNvSpPr/>
            <p:nvPr/>
          </p:nvSpPr>
          <p:spPr>
            <a:xfrm>
              <a:off x="7210302" y="2904012"/>
              <a:ext cx="108000" cy="108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7333907" y="2326735"/>
              <a:ext cx="108000" cy="108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7184200" y="1991928"/>
              <a:ext cx="108000" cy="108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7661202" y="2176594"/>
              <a:ext cx="108000" cy="108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" name="Straight Connector 102"/>
          <p:cNvCxnSpPr/>
          <p:nvPr/>
        </p:nvCxnSpPr>
        <p:spPr>
          <a:xfrm>
            <a:off x="7098251" y="2557520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 flipV="1">
            <a:off x="8998773" y="1002343"/>
            <a:ext cx="561482" cy="1169635"/>
            <a:chOff x="8998773" y="1002343"/>
            <a:chExt cx="561482" cy="1169635"/>
          </a:xfrm>
        </p:grpSpPr>
        <p:sp>
          <p:nvSpPr>
            <p:cNvPr id="104" name="Oval 103"/>
            <p:cNvSpPr/>
            <p:nvPr/>
          </p:nvSpPr>
          <p:spPr>
            <a:xfrm>
              <a:off x="9452255" y="2063978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8998773" y="1492591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9032381" y="1002343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9274565" y="1262995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/>
          <p:cNvCxnSpPr/>
          <p:nvPr/>
        </p:nvCxnSpPr>
        <p:spPr>
          <a:xfrm>
            <a:off x="8966824" y="1717486"/>
            <a:ext cx="61548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35468" y="1714012"/>
            <a:ext cx="0" cy="867075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7712818" y="1988995"/>
                <a:ext cx="6038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𝐿𝐹𝐶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smtClean="0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18" y="1988995"/>
                <a:ext cx="603893" cy="307777"/>
              </a:xfrm>
              <a:prstGeom prst="rect">
                <a:avLst/>
              </a:prstGeom>
              <a:blipFill>
                <a:blip r:embed="rId22"/>
                <a:stretch>
                  <a:fillRect r="-7878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5952383" y="2372854"/>
                <a:ext cx="6557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𝐹𝐶</m:t>
                      </m:r>
                    </m:oMath>
                  </m:oMathPara>
                </a14:m>
                <a:endParaRPr lang="en-US">
                  <a:latin typeface="Geogrotesque Md" panose="02000000000000000000" pitchFamily="50" charset="0"/>
                </a:endParaRPr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83" y="2372854"/>
                <a:ext cx="65578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84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5438</TotalTime>
  <Words>188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Geogrotesque Md</vt:lpstr>
      <vt:lpstr>Geogrotesque Rg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novotnyj</dc:creator>
  <cp:lastModifiedBy>novotnyj</cp:lastModifiedBy>
  <cp:revision>42</cp:revision>
  <dcterms:created xsi:type="dcterms:W3CDTF">2020-01-09T16:04:43Z</dcterms:created>
  <dcterms:modified xsi:type="dcterms:W3CDTF">2020-03-12T15:48:42Z</dcterms:modified>
</cp:coreProperties>
</file>