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CBE6-EFEF-4EEC-B939-C814C016D8B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24673"/>
              </p:ext>
            </p:extLst>
          </p:nvPr>
        </p:nvGraphicFramePr>
        <p:xfrm>
          <a:off x="5751178" y="2082800"/>
          <a:ext cx="32512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11683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0296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19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380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375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5923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92800"/>
              </p:ext>
            </p:extLst>
          </p:nvPr>
        </p:nvGraphicFramePr>
        <p:xfrm>
          <a:off x="922866" y="2082800"/>
          <a:ext cx="455506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356">
                  <a:extLst>
                    <a:ext uri="{9D8B030D-6E8A-4147-A177-3AD203B41FA5}">
                      <a16:colId xmlns:a16="http://schemas.microsoft.com/office/drawing/2014/main" val="615787307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05650270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5388740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762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21003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66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50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499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49082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839855" y="2622800"/>
            <a:ext cx="2026612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13745" y="2622800"/>
            <a:ext cx="2752438" cy="3420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13745" y="2622800"/>
            <a:ext cx="3519056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39855" y="2982800"/>
            <a:ext cx="2026613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35237" y="2982800"/>
            <a:ext cx="2830946" cy="10996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13745" y="2982800"/>
            <a:ext cx="3519056" cy="145065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490537"/>
            <a:ext cx="9353550" cy="5876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84401" y="3818730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7801" y="3081866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blipFill>
                <a:blip r:embed="rId4"/>
                <a:stretch>
                  <a:fillRect l="-25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64269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1533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1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novotnyj</dc:creator>
  <cp:lastModifiedBy>novotnyj</cp:lastModifiedBy>
  <cp:revision>6</cp:revision>
  <dcterms:created xsi:type="dcterms:W3CDTF">2020-01-09T16:04:43Z</dcterms:created>
  <dcterms:modified xsi:type="dcterms:W3CDTF">2020-01-20T11:29:36Z</dcterms:modified>
</cp:coreProperties>
</file>