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 damos la bienvenida" id="{E75E278A-FF0E-49A4-B170-79828D63BBAD}">
          <p14:sldIdLst>
            <p14:sldId id="256"/>
          </p14:sldIdLst>
        </p14:section>
        <p14:section name="Diseñar, impresionar y trabajar de manera conjunta" id="{B9B51309-D148-4332-87C2-07BE32FBCA3B}">
          <p14:sldIdLst/>
        </p14:section>
        <p14:section name="Más información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80" autoAdjust="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undo custSel modSld modMainMaster modNotesMaster modHandout">
      <pc:chgData name="Fake Test User" userId="SID-0" providerId="Test" clId="FakeClientId" dt="2019-08-05T08:14:26.162" v="73" actId="27636"/>
      <pc:docMkLst>
        <pc:docMk/>
      </pc:docMkLst>
      <pc:sldChg chg="modSp mod modNotes">
        <pc:chgData name="Fake Test User" userId="SID-0" providerId="Test" clId="FakeClientId" dt="2019-08-02T10:17:04.170" v="65" actId="790"/>
        <pc:sldMkLst>
          <pc:docMk/>
          <pc:sldMk cId="2471807738" sldId="256"/>
        </pc:sldMkLst>
        <pc:spChg chg="mod">
          <ac:chgData name="Fake Test User" userId="SID-0" providerId="Test" clId="FakeClientId" dt="2019-08-02T10:17:04.170" v="65" actId="790"/>
          <ac:spMkLst>
            <pc:docMk/>
            <pc:sldMk cId="2471807738" sldId="256"/>
            <ac:spMk id="2" creationId="{00000000-0000-0000-0000-000000000000}"/>
          </ac:spMkLst>
        </pc:spChg>
        <pc:spChg chg="mod">
          <ac:chgData name="Fake Test User" userId="SID-0" providerId="Test" clId="FakeClientId" dt="2019-08-02T10:17:04.170" v="65" actId="790"/>
          <ac:spMkLst>
            <pc:docMk/>
            <pc:sldMk cId="2471807738" sldId="256"/>
            <ac:spMk id="3" creationId="{00000000-0000-0000-0000-000000000000}"/>
          </ac:spMkLst>
        </pc:spChg>
      </pc:sldChg>
      <pc:sldChg chg="modSp mod modNotes">
        <pc:chgData name="Fake Test User" userId="SID-0" providerId="Test" clId="FakeClientId" dt="2019-08-02T10:16:03.485" v="61" actId="20577"/>
        <pc:sldMkLst>
          <pc:docMk/>
          <pc:sldMk cId="1328676004" sldId="257"/>
        </pc:sldMkLst>
        <pc:spChg chg="mod">
          <ac:chgData name="Fake Test User" userId="SID-0" providerId="Test" clId="FakeClientId" dt="2019-08-02T03:32:57.704" v="48" actId="790"/>
          <ac:spMkLst>
            <pc:docMk/>
            <pc:sldMk cId="1328676004" sldId="257"/>
            <ac:spMk id="2" creationId="{00000000-0000-0000-0000-000000000000}"/>
          </ac:spMkLst>
        </pc:spChg>
        <pc:spChg chg="mod">
          <ac:chgData name="Fake Test User" userId="SID-0" providerId="Test" clId="FakeClientId" dt="2019-08-02T10:16:03.485" v="61" actId="20577"/>
          <ac:spMkLst>
            <pc:docMk/>
            <pc:sldMk cId="1328676004" sldId="257"/>
            <ac:spMk id="3" creationId="{00000000-0000-0000-0000-000000000000}"/>
          </ac:spMkLst>
        </pc:spChg>
        <pc:picChg chg="mod">
          <ac:chgData name="Fake Test User" userId="SID-0" providerId="Test" clId="FakeClientId" dt="2019-08-02T03:33:03.422" v="55" actId="1035"/>
          <ac:picMkLst>
            <pc:docMk/>
            <pc:sldMk cId="1328676004" sldId="257"/>
            <ac:picMk id="6" creationId="{00000000-0000-0000-0000-000000000000}"/>
          </ac:picMkLst>
        </pc:picChg>
        <pc:picChg chg="mod">
          <ac:chgData name="Fake Test User" userId="SID-0" providerId="Test" clId="FakeClientId" dt="2019-08-02T03:31:02.115" v="43" actId="14826"/>
          <ac:picMkLst>
            <pc:docMk/>
            <pc:sldMk cId="1328676004" sldId="257"/>
            <ac:picMk id="7" creationId="{00000000-0000-0000-0000-000000000000}"/>
          </ac:picMkLst>
        </pc:picChg>
        <pc:picChg chg="mod">
          <ac:chgData name="Fake Test User" userId="SID-0" providerId="Test" clId="FakeClientId" dt="2019-08-02T03:31:20.286" v="44" actId="14826"/>
          <ac:picMkLst>
            <pc:docMk/>
            <pc:sldMk cId="1328676004" sldId="257"/>
            <ac:picMk id="11" creationId="{00000000-0000-0000-0000-000000000000}"/>
          </ac:picMkLst>
        </pc:picChg>
      </pc:sldChg>
      <pc:sldChg chg="modSp mod modNotes">
        <pc:chgData name="Fake Test User" userId="SID-0" providerId="Test" clId="FakeClientId" dt="2019-08-02T03:32:42.485" v="47" actId="790"/>
        <pc:sldMkLst>
          <pc:docMk/>
          <pc:sldMk cId="2090733893" sldId="262"/>
        </pc:sldMkLst>
        <pc:spChg chg="mod">
          <ac:chgData name="Fake Test User" userId="SID-0" providerId="Test" clId="FakeClientId" dt="2019-08-02T03:32:42.485" v="47" actId="790"/>
          <ac:spMkLst>
            <pc:docMk/>
            <pc:sldMk cId="2090733893" sldId="262"/>
            <ac:spMk id="2" creationId="{00000000-0000-0000-0000-000000000000}"/>
          </ac:spMkLst>
        </pc:spChg>
        <pc:spChg chg="mod">
          <ac:chgData name="Fake Test User" userId="SID-0" providerId="Test" clId="FakeClientId" dt="2019-08-02T03:32:42.485" v="47" actId="790"/>
          <ac:spMkLst>
            <pc:docMk/>
            <pc:sldMk cId="2090733893" sldId="262"/>
            <ac:spMk id="3" creationId="{00000000-0000-0000-0000-000000000000}"/>
          </ac:spMkLst>
        </pc:spChg>
        <pc:picChg chg="mod">
          <ac:chgData name="Fake Test User" userId="SID-0" providerId="Test" clId="FakeClientId" dt="2019-08-02T03:30:07.239" v="41" actId="14826"/>
          <ac:picMkLst>
            <pc:docMk/>
            <pc:sldMk cId="2090733893" sldId="262"/>
            <ac:picMk id="4" creationId="{00000000-0000-0000-0000-000000000000}"/>
          </ac:picMkLst>
        </pc:picChg>
        <pc:picChg chg="mod">
          <ac:chgData name="Fake Test User" userId="SID-0" providerId="Test" clId="FakeClientId" dt="2019-08-02T03:30:29.098" v="42" actId="14826"/>
          <ac:picMkLst>
            <pc:docMk/>
            <pc:sldMk cId="2090733893" sldId="262"/>
            <ac:picMk id="5" creationId="{00000000-0000-0000-0000-000000000000}"/>
          </ac:picMkLst>
        </pc:picChg>
        <pc:picChg chg="mod">
          <ac:chgData name="Fake Test User" userId="SID-0" providerId="Test" clId="FakeClientId" dt="2019-08-02T03:29:46.990" v="40" actId="14826"/>
          <ac:picMkLst>
            <pc:docMk/>
            <pc:sldMk cId="2090733893" sldId="262"/>
            <ac:picMk id="6" creationId="{00000000-0000-0000-0000-000000000000}"/>
          </ac:picMkLst>
        </pc:picChg>
      </pc:sldChg>
      <pc:sldChg chg="modSp mod modNotes">
        <pc:chgData name="Fake Test User" userId="SID-0" providerId="Test" clId="FakeClientId" dt="2019-08-05T03:52:20.258" v="70" actId="115"/>
        <pc:sldMkLst>
          <pc:docMk/>
          <pc:sldMk cId="2317502127" sldId="263"/>
        </pc:sldMkLst>
        <pc:spChg chg="mod">
          <ac:chgData name="Fake Test User" userId="SID-0" providerId="Test" clId="FakeClientId" dt="2019-08-05T03:52:20.258" v="70" actId="115"/>
          <ac:spMkLst>
            <pc:docMk/>
            <pc:sldMk cId="2317502127" sldId="263"/>
            <ac:spMk id="2" creationId="{00000000-0000-0000-0000-000000000000}"/>
          </ac:spMkLst>
        </pc:spChg>
        <pc:spChg chg="mod">
          <ac:chgData name="Fake Test User" userId="SID-0" providerId="Test" clId="FakeClientId" dt="2019-08-05T03:52:20.258" v="70" actId="115"/>
          <ac:spMkLst>
            <pc:docMk/>
            <pc:sldMk cId="2317502127" sldId="263"/>
            <ac:spMk id="3" creationId="{00000000-0000-0000-0000-000000000000}"/>
          </ac:spMkLst>
        </pc:spChg>
        <pc:spChg chg="mod">
          <ac:chgData name="Fake Test User" userId="SID-0" providerId="Test" clId="FakeClientId" dt="2019-08-05T03:52:20.258" v="70" actId="115"/>
          <ac:spMkLst>
            <pc:docMk/>
            <pc:sldMk cId="2317502127" sldId="263"/>
            <ac:spMk id="4" creationId="{00000000-0000-0000-0000-000000000000}"/>
          </ac:spMkLst>
        </pc:spChg>
        <pc:spChg chg="mod">
          <ac:chgData name="Fake Test User" userId="SID-0" providerId="Test" clId="FakeClientId" dt="2019-08-05T03:52:20.258" v="70" actId="115"/>
          <ac:spMkLst>
            <pc:docMk/>
            <pc:sldMk cId="2317502127" sldId="263"/>
            <ac:spMk id="8" creationId="{00000000-0000-0000-0000-000000000000}"/>
          </ac:spMkLst>
        </pc:spChg>
        <pc:spChg chg="mod">
          <ac:chgData name="Fake Test User" userId="SID-0" providerId="Test" clId="FakeClientId" dt="2019-08-05T03:52:20.258" v="70" actId="115"/>
          <ac:spMkLst>
            <pc:docMk/>
            <pc:sldMk cId="2317502127" sldId="263"/>
            <ac:spMk id="9" creationId="{00000000-0000-0000-0000-000000000000}"/>
          </ac:spMkLst>
        </pc:spChg>
      </pc:sldChg>
      <pc:sldChg chg="modSp mod modNotes">
        <pc:chgData name="Fake Test User" userId="SID-0" providerId="Test" clId="FakeClientId" dt="2019-08-05T08:14:26.162" v="73" actId="27636"/>
        <pc:sldMkLst>
          <pc:docMk/>
          <pc:sldMk cId="1531532291" sldId="264"/>
        </pc:sldMkLst>
        <pc:spChg chg="mod">
          <ac:chgData name="Fake Test User" userId="SID-0" providerId="Test" clId="FakeClientId" dt="2019-08-02T03:33:23.218" v="56" actId="790"/>
          <ac:spMkLst>
            <pc:docMk/>
            <pc:sldMk cId="1531532291" sldId="264"/>
            <ac:spMk id="2" creationId="{00000000-0000-0000-0000-000000000000}"/>
          </ac:spMkLst>
        </pc:spChg>
        <pc:spChg chg="mod">
          <ac:chgData name="Fake Test User" userId="SID-0" providerId="Test" clId="FakeClientId" dt="2019-08-05T08:14:26.162" v="73" actId="27636"/>
          <ac:spMkLst>
            <pc:docMk/>
            <pc:sldMk cId="1531532291" sldId="264"/>
            <ac:spMk id="3" creationId="{00000000-0000-0000-0000-000000000000}"/>
          </ac:spMkLst>
        </pc:spChg>
        <pc:picChg chg="mod">
          <ac:chgData name="Fake Test User" userId="SID-0" providerId="Test" clId="FakeClientId" dt="2019-08-02T03:31:40.363" v="45" actId="14826"/>
          <ac:picMkLst>
            <pc:docMk/>
            <pc:sldMk cId="1531532291" sldId="264"/>
            <ac:picMk id="5" creationId="{00000000-0000-0000-0000-000000000000}"/>
          </ac:picMkLst>
        </pc:picChg>
      </pc:sldChg>
      <pc:sldMasterChg chg="modSp mod modSldLayout">
        <pc:chgData name="Fake Test User" userId="SID-0" providerId="Test" clId="FakeClientId" dt="2019-08-02T03:23:48.414" v="30" actId="790"/>
        <pc:sldMasterMkLst>
          <pc:docMk/>
          <pc:sldMasterMk cId="946754946" sldId="2147483660"/>
        </pc:sldMasterMkLst>
        <pc:spChg chg="mod">
          <ac:chgData name="Fake Test User" userId="SID-0" providerId="Test" clId="FakeClientId" dt="2019-08-02T03:18:41.445" v="12" actId="790"/>
          <ac:spMkLst>
            <pc:docMk/>
            <pc:sldMasterMk cId="946754946" sldId="2147483660"/>
            <ac:spMk id="2" creationId="{00000000-0000-0000-0000-000000000000}"/>
          </ac:spMkLst>
        </pc:spChg>
        <pc:spChg chg="mod">
          <ac:chgData name="Fake Test User" userId="SID-0" providerId="Test" clId="FakeClientId" dt="2019-08-02T03:18:41.445" v="12" actId="790"/>
          <ac:spMkLst>
            <pc:docMk/>
            <pc:sldMasterMk cId="946754946" sldId="2147483660"/>
            <ac:spMk id="3" creationId="{00000000-0000-0000-0000-000000000000}"/>
          </ac:spMkLst>
        </pc:spChg>
        <pc:spChg chg="mod">
          <ac:chgData name="Fake Test User" userId="SID-0" providerId="Test" clId="FakeClientId" dt="2019-08-02T03:18:41.445" v="12" actId="790"/>
          <ac:spMkLst>
            <pc:docMk/>
            <pc:sldMasterMk cId="946754946" sldId="2147483660"/>
            <ac:spMk id="4" creationId="{00000000-0000-0000-0000-000000000000}"/>
          </ac:spMkLst>
        </pc:spChg>
        <pc:spChg chg="mod">
          <ac:chgData name="Fake Test User" userId="SID-0" providerId="Test" clId="FakeClientId" dt="2019-08-02T03:18:41.445" v="12" actId="790"/>
          <ac:spMkLst>
            <pc:docMk/>
            <pc:sldMasterMk cId="946754946" sldId="2147483660"/>
            <ac:spMk id="5" creationId="{00000000-0000-0000-0000-000000000000}"/>
          </ac:spMkLst>
        </pc:spChg>
        <pc:spChg chg="mod">
          <ac:chgData name="Fake Test User" userId="SID-0" providerId="Test" clId="FakeClientId" dt="2019-08-02T03:18:41.445" v="12" actId="790"/>
          <ac:spMkLst>
            <pc:docMk/>
            <pc:sldMasterMk cId="946754946" sldId="2147483660"/>
            <ac:spMk id="6" creationId="{00000000-0000-0000-0000-000000000000}"/>
          </ac:spMkLst>
        </pc:spChg>
        <pc:sldLayoutChg chg="modSp mod">
          <pc:chgData name="Fake Test User" userId="SID-0" providerId="Test" clId="FakeClientId" dt="2019-08-02T03:19:12.538" v="13" actId="790"/>
          <pc:sldLayoutMkLst>
            <pc:docMk/>
            <pc:sldMasterMk cId="946754946" sldId="2147483660"/>
            <pc:sldLayoutMk cId="1718549498" sldId="2147483661"/>
          </pc:sldLayoutMkLst>
          <pc:spChg chg="mod">
            <ac:chgData name="Fake Test User" userId="SID-0" providerId="Test" clId="FakeClientId" dt="2019-08-02T03:19:12.538" v="13" actId="790"/>
            <ac:spMkLst>
              <pc:docMk/>
              <pc:sldMasterMk cId="946754946" sldId="2147483660"/>
              <pc:sldLayoutMk cId="1718549498" sldId="2147483661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19:12.538" v="13" actId="790"/>
            <ac:spMkLst>
              <pc:docMk/>
              <pc:sldMasterMk cId="946754946" sldId="2147483660"/>
              <pc:sldLayoutMk cId="1718549498" sldId="2147483661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19:12.538" v="13" actId="790"/>
            <ac:spMkLst>
              <pc:docMk/>
              <pc:sldMasterMk cId="946754946" sldId="2147483660"/>
              <pc:sldLayoutMk cId="1718549498" sldId="2147483661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3:19:12.538" v="13" actId="790"/>
            <ac:spMkLst>
              <pc:docMk/>
              <pc:sldMasterMk cId="946754946" sldId="2147483660"/>
              <pc:sldLayoutMk cId="1718549498" sldId="2147483661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3:19:12.538" v="13" actId="790"/>
            <ac:spMkLst>
              <pc:docMk/>
              <pc:sldMasterMk cId="946754946" sldId="2147483660"/>
              <pc:sldLayoutMk cId="1718549498" sldId="2147483661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3:19:12.538" v="13" actId="790"/>
            <ac:spMkLst>
              <pc:docMk/>
              <pc:sldMasterMk cId="946754946" sldId="2147483660"/>
              <pc:sldLayoutMk cId="1718549498" sldId="2147483661"/>
              <ac:spMk id="7" creationId="{00000000-0000-0000-0000-000000000000}"/>
            </ac:spMkLst>
          </pc:spChg>
          <pc:spChg chg="mod">
            <ac:chgData name="Fake Test User" userId="SID-0" providerId="Test" clId="FakeClientId" dt="2019-08-02T03:19:12.538" v="13" actId="790"/>
            <ac:spMkLst>
              <pc:docMk/>
              <pc:sldMasterMk cId="946754946" sldId="2147483660"/>
              <pc:sldLayoutMk cId="1718549498" sldId="2147483661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3:19:44.224" v="14" actId="790"/>
          <pc:sldLayoutMkLst>
            <pc:docMk/>
            <pc:sldMasterMk cId="946754946" sldId="2147483660"/>
            <pc:sldLayoutMk cId="2185836540" sldId="2147483662"/>
          </pc:sldLayoutMkLst>
          <pc:spChg chg="mod">
            <ac:chgData name="Fake Test User" userId="SID-0" providerId="Test" clId="FakeClientId" dt="2019-08-02T03:19:44.224" v="14" actId="790"/>
            <ac:spMkLst>
              <pc:docMk/>
              <pc:sldMasterMk cId="946754946" sldId="2147483660"/>
              <pc:sldLayoutMk cId="2185836540" sldId="2147483662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19:44.224" v="14" actId="790"/>
            <ac:spMkLst>
              <pc:docMk/>
              <pc:sldMasterMk cId="946754946" sldId="2147483660"/>
              <pc:sldLayoutMk cId="2185836540" sldId="2147483662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19:44.224" v="14" actId="790"/>
            <ac:spMkLst>
              <pc:docMk/>
              <pc:sldMasterMk cId="946754946" sldId="2147483660"/>
              <pc:sldLayoutMk cId="2185836540" sldId="2147483662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3:19:44.224" v="14" actId="790"/>
            <ac:spMkLst>
              <pc:docMk/>
              <pc:sldMasterMk cId="946754946" sldId="2147483660"/>
              <pc:sldLayoutMk cId="2185836540" sldId="2147483662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3:19:44.224" v="14" actId="790"/>
            <ac:spMkLst>
              <pc:docMk/>
              <pc:sldMasterMk cId="946754946" sldId="2147483660"/>
              <pc:sldLayoutMk cId="2185836540" sldId="2147483662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3:19:44.224" v="14" actId="790"/>
            <ac:spMkLst>
              <pc:docMk/>
              <pc:sldMasterMk cId="946754946" sldId="2147483660"/>
              <pc:sldLayoutMk cId="2185836540" sldId="2147483662"/>
              <ac:spMk id="7" creationId="{00000000-0000-0000-0000-000000000000}"/>
            </ac:spMkLst>
          </pc:spChg>
          <pc:spChg chg="mod">
            <ac:chgData name="Fake Test User" userId="SID-0" providerId="Test" clId="FakeClientId" dt="2019-08-02T03:19:44.224" v="14" actId="790"/>
            <ac:spMkLst>
              <pc:docMk/>
              <pc:sldMasterMk cId="946754946" sldId="2147483660"/>
              <pc:sldLayoutMk cId="2185836540" sldId="2147483662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3:19:58.504" v="15" actId="790"/>
          <pc:sldLayoutMkLst>
            <pc:docMk/>
            <pc:sldMasterMk cId="946754946" sldId="2147483660"/>
            <pc:sldLayoutMk cId="1335655537" sldId="2147483663"/>
          </pc:sldLayoutMkLst>
          <pc:spChg chg="mod">
            <ac:chgData name="Fake Test User" userId="SID-0" providerId="Test" clId="FakeClientId" dt="2019-08-02T03:19:58.504" v="15" actId="790"/>
            <ac:spMkLst>
              <pc:docMk/>
              <pc:sldMasterMk cId="946754946" sldId="2147483660"/>
              <pc:sldLayoutMk cId="1335655537" sldId="2147483663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19:58.504" v="15" actId="790"/>
            <ac:spMkLst>
              <pc:docMk/>
              <pc:sldMasterMk cId="946754946" sldId="2147483660"/>
              <pc:sldLayoutMk cId="1335655537" sldId="2147483663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19:58.504" v="15" actId="790"/>
            <ac:spMkLst>
              <pc:docMk/>
              <pc:sldMasterMk cId="946754946" sldId="2147483660"/>
              <pc:sldLayoutMk cId="1335655537" sldId="2147483663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3:19:58.504" v="15" actId="790"/>
            <ac:spMkLst>
              <pc:docMk/>
              <pc:sldMasterMk cId="946754946" sldId="2147483660"/>
              <pc:sldLayoutMk cId="1335655537" sldId="2147483663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3:19:58.504" v="15" actId="790"/>
            <ac:spMkLst>
              <pc:docMk/>
              <pc:sldMasterMk cId="946754946" sldId="2147483660"/>
              <pc:sldLayoutMk cId="1335655537" sldId="2147483663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3:19:58.504" v="15" actId="790"/>
            <ac:spMkLst>
              <pc:docMk/>
              <pc:sldMasterMk cId="946754946" sldId="2147483660"/>
              <pc:sldLayoutMk cId="1335655537" sldId="2147483663"/>
              <ac:spMk id="7" creationId="{00000000-0000-0000-0000-000000000000}"/>
            </ac:spMkLst>
          </pc:spChg>
          <pc:spChg chg="mod">
            <ac:chgData name="Fake Test User" userId="SID-0" providerId="Test" clId="FakeClientId" dt="2019-08-02T03:19:58.504" v="15" actId="790"/>
            <ac:spMkLst>
              <pc:docMk/>
              <pc:sldMasterMk cId="946754946" sldId="2147483660"/>
              <pc:sldLayoutMk cId="1335655537" sldId="2147483663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3:21:15.032" v="20" actId="790"/>
          <pc:sldLayoutMkLst>
            <pc:docMk/>
            <pc:sldMasterMk cId="946754946" sldId="2147483660"/>
            <pc:sldLayoutMk cId="3328223887" sldId="2147483664"/>
          </pc:sldLayoutMkLst>
          <pc:spChg chg="mod">
            <ac:chgData name="Fake Test User" userId="SID-0" providerId="Test" clId="FakeClientId" dt="2019-08-02T03:21:15.032" v="20" actId="790"/>
            <ac:spMkLst>
              <pc:docMk/>
              <pc:sldMasterMk cId="946754946" sldId="2147483660"/>
              <pc:sldLayoutMk cId="3328223887" sldId="2147483664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21:15.032" v="20" actId="790"/>
            <ac:spMkLst>
              <pc:docMk/>
              <pc:sldMasterMk cId="946754946" sldId="2147483660"/>
              <pc:sldLayoutMk cId="3328223887" sldId="2147483664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21:15.032" v="20" actId="790"/>
            <ac:spMkLst>
              <pc:docMk/>
              <pc:sldMasterMk cId="946754946" sldId="2147483660"/>
              <pc:sldLayoutMk cId="3328223887" sldId="2147483664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3:21:15.032" v="20" actId="790"/>
            <ac:spMkLst>
              <pc:docMk/>
              <pc:sldMasterMk cId="946754946" sldId="2147483660"/>
              <pc:sldLayoutMk cId="3328223887" sldId="2147483664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3:21:15.032" v="20" actId="790"/>
            <ac:spMkLst>
              <pc:docMk/>
              <pc:sldMasterMk cId="946754946" sldId="2147483660"/>
              <pc:sldLayoutMk cId="3328223887" sldId="2147483664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3:21:15.032" v="20" actId="790"/>
            <ac:spMkLst>
              <pc:docMk/>
              <pc:sldMasterMk cId="946754946" sldId="2147483660"/>
              <pc:sldLayoutMk cId="3328223887" sldId="2147483664"/>
              <ac:spMk id="7" creationId="{00000000-0000-0000-0000-000000000000}"/>
            </ac:spMkLst>
          </pc:spChg>
          <pc:spChg chg="mod">
            <ac:chgData name="Fake Test User" userId="SID-0" providerId="Test" clId="FakeClientId" dt="2019-08-02T03:21:15.032" v="20" actId="790"/>
            <ac:spMkLst>
              <pc:docMk/>
              <pc:sldMasterMk cId="946754946" sldId="2147483660"/>
              <pc:sldLayoutMk cId="3328223887" sldId="2147483664"/>
              <ac:spMk id="8" creationId="{00000000-0000-0000-0000-000000000000}"/>
            </ac:spMkLst>
          </pc:spChg>
          <pc:spChg chg="mod">
            <ac:chgData name="Fake Test User" userId="SID-0" providerId="Test" clId="FakeClientId" dt="2019-08-02T03:21:15.032" v="20" actId="790"/>
            <ac:spMkLst>
              <pc:docMk/>
              <pc:sldMasterMk cId="946754946" sldId="2147483660"/>
              <pc:sldLayoutMk cId="3328223887" sldId="2147483664"/>
              <ac:spMk id="9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3:21:26.187" v="21" actId="790"/>
          <pc:sldLayoutMkLst>
            <pc:docMk/>
            <pc:sldMasterMk cId="946754946" sldId="2147483660"/>
            <pc:sldLayoutMk cId="3606029816" sldId="2147483665"/>
          </pc:sldLayoutMkLst>
          <pc:spChg chg="mod">
            <ac:chgData name="Fake Test User" userId="SID-0" providerId="Test" clId="FakeClientId" dt="2019-08-02T03:21:26.187" v="21" actId="790"/>
            <ac:spMkLst>
              <pc:docMk/>
              <pc:sldMasterMk cId="946754946" sldId="2147483660"/>
              <pc:sldLayoutMk cId="3606029816" sldId="2147483665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21:26.187" v="21" actId="790"/>
            <ac:spMkLst>
              <pc:docMk/>
              <pc:sldMasterMk cId="946754946" sldId="2147483660"/>
              <pc:sldLayoutMk cId="3606029816" sldId="2147483665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21:26.187" v="21" actId="790"/>
            <ac:spMkLst>
              <pc:docMk/>
              <pc:sldMasterMk cId="946754946" sldId="2147483660"/>
              <pc:sldLayoutMk cId="3606029816" sldId="2147483665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3:21:26.187" v="21" actId="790"/>
            <ac:spMkLst>
              <pc:docMk/>
              <pc:sldMasterMk cId="946754946" sldId="2147483660"/>
              <pc:sldLayoutMk cId="3606029816" sldId="2147483665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3:21:26.187" v="21" actId="790"/>
            <ac:spMkLst>
              <pc:docMk/>
              <pc:sldMasterMk cId="946754946" sldId="2147483660"/>
              <pc:sldLayoutMk cId="3606029816" sldId="2147483665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3:21:26.187" v="21" actId="790"/>
            <ac:spMkLst>
              <pc:docMk/>
              <pc:sldMasterMk cId="946754946" sldId="2147483660"/>
              <pc:sldLayoutMk cId="3606029816" sldId="2147483665"/>
              <ac:spMk id="7" creationId="{00000000-0000-0000-0000-000000000000}"/>
            </ac:spMkLst>
          </pc:spChg>
          <pc:spChg chg="mod">
            <ac:chgData name="Fake Test User" userId="SID-0" providerId="Test" clId="FakeClientId" dt="2019-08-02T03:21:26.187" v="21" actId="790"/>
            <ac:spMkLst>
              <pc:docMk/>
              <pc:sldMasterMk cId="946754946" sldId="2147483660"/>
              <pc:sldLayoutMk cId="3606029816" sldId="2147483665"/>
              <ac:spMk id="8" creationId="{00000000-0000-0000-0000-000000000000}"/>
            </ac:spMkLst>
          </pc:spChg>
          <pc:spChg chg="mod">
            <ac:chgData name="Fake Test User" userId="SID-0" providerId="Test" clId="FakeClientId" dt="2019-08-02T03:21:26.187" v="21" actId="790"/>
            <ac:spMkLst>
              <pc:docMk/>
              <pc:sldMasterMk cId="946754946" sldId="2147483660"/>
              <pc:sldLayoutMk cId="3606029816" sldId="2147483665"/>
              <ac:spMk id="9" creationId="{00000000-0000-0000-0000-000000000000}"/>
            </ac:spMkLst>
          </pc:spChg>
          <pc:spChg chg="mod">
            <ac:chgData name="Fake Test User" userId="SID-0" providerId="Test" clId="FakeClientId" dt="2019-08-02T03:21:26.187" v="21" actId="790"/>
            <ac:spMkLst>
              <pc:docMk/>
              <pc:sldMasterMk cId="946754946" sldId="2147483660"/>
              <pc:sldLayoutMk cId="3606029816" sldId="2147483665"/>
              <ac:spMk id="10" creationId="{00000000-0000-0000-0000-000000000000}"/>
            </ac:spMkLst>
          </pc:spChg>
          <pc:spChg chg="mod">
            <ac:chgData name="Fake Test User" userId="SID-0" providerId="Test" clId="FakeClientId" dt="2019-08-02T03:21:26.187" v="21" actId="790"/>
            <ac:spMkLst>
              <pc:docMk/>
              <pc:sldMasterMk cId="946754946" sldId="2147483660"/>
              <pc:sldLayoutMk cId="3606029816" sldId="2147483665"/>
              <ac:spMk id="11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3:21:49.248" v="22" actId="790"/>
          <pc:sldLayoutMkLst>
            <pc:docMk/>
            <pc:sldMasterMk cId="946754946" sldId="2147483660"/>
            <pc:sldLayoutMk cId="100814485" sldId="2147483666"/>
          </pc:sldLayoutMkLst>
          <pc:spChg chg="mod">
            <ac:chgData name="Fake Test User" userId="SID-0" providerId="Test" clId="FakeClientId" dt="2019-08-02T03:21:49.248" v="22" actId="790"/>
            <ac:spMkLst>
              <pc:docMk/>
              <pc:sldMasterMk cId="946754946" sldId="2147483660"/>
              <pc:sldLayoutMk cId="100814485" sldId="2147483666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21:49.248" v="22" actId="790"/>
            <ac:spMkLst>
              <pc:docMk/>
              <pc:sldMasterMk cId="946754946" sldId="2147483660"/>
              <pc:sldLayoutMk cId="100814485" sldId="2147483666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21:49.248" v="22" actId="790"/>
            <ac:spMkLst>
              <pc:docMk/>
              <pc:sldMasterMk cId="946754946" sldId="2147483660"/>
              <pc:sldLayoutMk cId="100814485" sldId="2147483666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3:21:49.248" v="22" actId="790"/>
            <ac:spMkLst>
              <pc:docMk/>
              <pc:sldMasterMk cId="946754946" sldId="2147483660"/>
              <pc:sldLayoutMk cId="100814485" sldId="2147483666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3:21:49.248" v="22" actId="790"/>
            <ac:spMkLst>
              <pc:docMk/>
              <pc:sldMasterMk cId="946754946" sldId="2147483660"/>
              <pc:sldLayoutMk cId="100814485" sldId="2147483666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3:21:49.248" v="22" actId="790"/>
            <ac:spMkLst>
              <pc:docMk/>
              <pc:sldMasterMk cId="946754946" sldId="2147483660"/>
              <pc:sldLayoutMk cId="100814485" sldId="2147483666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3:22:02.310" v="23" actId="790"/>
          <pc:sldLayoutMkLst>
            <pc:docMk/>
            <pc:sldMasterMk cId="946754946" sldId="2147483660"/>
            <pc:sldLayoutMk cId="4037432058" sldId="2147483667"/>
          </pc:sldLayoutMkLst>
          <pc:spChg chg="mod">
            <ac:chgData name="Fake Test User" userId="SID-0" providerId="Test" clId="FakeClientId" dt="2019-08-02T03:22:02.310" v="23" actId="790"/>
            <ac:spMkLst>
              <pc:docMk/>
              <pc:sldMasterMk cId="946754946" sldId="2147483660"/>
              <pc:sldLayoutMk cId="4037432058" sldId="2147483667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22:02.310" v="23" actId="790"/>
            <ac:spMkLst>
              <pc:docMk/>
              <pc:sldMasterMk cId="946754946" sldId="2147483660"/>
              <pc:sldLayoutMk cId="4037432058" sldId="2147483667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22:02.310" v="23" actId="790"/>
            <ac:spMkLst>
              <pc:docMk/>
              <pc:sldMasterMk cId="946754946" sldId="2147483660"/>
              <pc:sldLayoutMk cId="4037432058" sldId="2147483667"/>
              <ac:spMk id="4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3:22:34.574" v="25" actId="790"/>
          <pc:sldLayoutMkLst>
            <pc:docMk/>
            <pc:sldMasterMk cId="946754946" sldId="2147483660"/>
            <pc:sldLayoutMk cId="1784193825" sldId="2147483668"/>
          </pc:sldLayoutMkLst>
          <pc:spChg chg="mod">
            <ac:chgData name="Fake Test User" userId="SID-0" providerId="Test" clId="FakeClientId" dt="2019-08-02T03:22:34.574" v="25" actId="790"/>
            <ac:spMkLst>
              <pc:docMk/>
              <pc:sldMasterMk cId="946754946" sldId="2147483660"/>
              <pc:sldLayoutMk cId="1784193825" sldId="2147483668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22:34.574" v="25" actId="790"/>
            <ac:spMkLst>
              <pc:docMk/>
              <pc:sldMasterMk cId="946754946" sldId="2147483660"/>
              <pc:sldLayoutMk cId="1784193825" sldId="2147483668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22:34.574" v="25" actId="790"/>
            <ac:spMkLst>
              <pc:docMk/>
              <pc:sldMasterMk cId="946754946" sldId="2147483660"/>
              <pc:sldLayoutMk cId="1784193825" sldId="2147483668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3:22:34.574" v="25" actId="790"/>
            <ac:spMkLst>
              <pc:docMk/>
              <pc:sldMasterMk cId="946754946" sldId="2147483660"/>
              <pc:sldLayoutMk cId="1784193825" sldId="2147483668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3:22:34.574" v="25" actId="790"/>
            <ac:spMkLst>
              <pc:docMk/>
              <pc:sldMasterMk cId="946754946" sldId="2147483660"/>
              <pc:sldLayoutMk cId="1784193825" sldId="2147483668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3:22:34.574" v="25" actId="790"/>
            <ac:spMkLst>
              <pc:docMk/>
              <pc:sldMasterMk cId="946754946" sldId="2147483660"/>
              <pc:sldLayoutMk cId="1784193825" sldId="2147483668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3:22:59.714" v="27" actId="790"/>
          <pc:sldLayoutMkLst>
            <pc:docMk/>
            <pc:sldMasterMk cId="946754946" sldId="2147483660"/>
            <pc:sldLayoutMk cId="3161095380" sldId="2147483669"/>
          </pc:sldLayoutMkLst>
          <pc:spChg chg="mod">
            <ac:chgData name="Fake Test User" userId="SID-0" providerId="Test" clId="FakeClientId" dt="2019-08-02T03:22:59.714" v="27" actId="790"/>
            <ac:spMkLst>
              <pc:docMk/>
              <pc:sldMasterMk cId="946754946" sldId="2147483660"/>
              <pc:sldLayoutMk cId="3161095380" sldId="2147483669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22:59.714" v="27" actId="790"/>
            <ac:spMkLst>
              <pc:docMk/>
              <pc:sldMasterMk cId="946754946" sldId="2147483660"/>
              <pc:sldLayoutMk cId="3161095380" sldId="2147483669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22:59.714" v="27" actId="790"/>
            <ac:spMkLst>
              <pc:docMk/>
              <pc:sldMasterMk cId="946754946" sldId="2147483660"/>
              <pc:sldLayoutMk cId="3161095380" sldId="2147483669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3:22:59.714" v="27" actId="790"/>
            <ac:spMkLst>
              <pc:docMk/>
              <pc:sldMasterMk cId="946754946" sldId="2147483660"/>
              <pc:sldLayoutMk cId="3161095380" sldId="2147483669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3:22:59.714" v="27" actId="790"/>
            <ac:spMkLst>
              <pc:docMk/>
              <pc:sldMasterMk cId="946754946" sldId="2147483660"/>
              <pc:sldLayoutMk cId="3161095380" sldId="2147483669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3:22:59.714" v="27" actId="790"/>
            <ac:spMkLst>
              <pc:docMk/>
              <pc:sldMasterMk cId="946754946" sldId="2147483660"/>
              <pc:sldLayoutMk cId="3161095380" sldId="2147483669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3:23:31.884" v="29" actId="790"/>
          <pc:sldLayoutMkLst>
            <pc:docMk/>
            <pc:sldMasterMk cId="946754946" sldId="2147483660"/>
            <pc:sldLayoutMk cId="596921339" sldId="2147483670"/>
          </pc:sldLayoutMkLst>
          <pc:spChg chg="mod">
            <ac:chgData name="Fake Test User" userId="SID-0" providerId="Test" clId="FakeClientId" dt="2019-08-02T03:23:31.884" v="29" actId="790"/>
            <ac:spMkLst>
              <pc:docMk/>
              <pc:sldMasterMk cId="946754946" sldId="2147483660"/>
              <pc:sldLayoutMk cId="596921339" sldId="2147483670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23:31.884" v="29" actId="790"/>
            <ac:spMkLst>
              <pc:docMk/>
              <pc:sldMasterMk cId="946754946" sldId="2147483660"/>
              <pc:sldLayoutMk cId="596921339" sldId="2147483670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23:31.884" v="29" actId="790"/>
            <ac:spMkLst>
              <pc:docMk/>
              <pc:sldMasterMk cId="946754946" sldId="2147483660"/>
              <pc:sldLayoutMk cId="596921339" sldId="2147483670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3:23:31.884" v="29" actId="790"/>
            <ac:spMkLst>
              <pc:docMk/>
              <pc:sldMasterMk cId="946754946" sldId="2147483660"/>
              <pc:sldLayoutMk cId="596921339" sldId="2147483670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3:23:31.884" v="29" actId="790"/>
            <ac:spMkLst>
              <pc:docMk/>
              <pc:sldMasterMk cId="946754946" sldId="2147483660"/>
              <pc:sldLayoutMk cId="596921339" sldId="2147483670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3:23:31.884" v="29" actId="790"/>
            <ac:spMkLst>
              <pc:docMk/>
              <pc:sldMasterMk cId="946754946" sldId="2147483660"/>
              <pc:sldLayoutMk cId="596921339" sldId="2147483670"/>
              <ac:spMk id="7" creationId="{00000000-0000-0000-0000-000000000000}"/>
            </ac:spMkLst>
          </pc:spChg>
          <pc:spChg chg="mod">
            <ac:chgData name="Fake Test User" userId="SID-0" providerId="Test" clId="FakeClientId" dt="2019-08-02T03:23:31.884" v="29" actId="790"/>
            <ac:spMkLst>
              <pc:docMk/>
              <pc:sldMasterMk cId="946754946" sldId="2147483660"/>
              <pc:sldLayoutMk cId="596921339" sldId="2147483670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3:23:48.414" v="30" actId="790"/>
          <pc:sldLayoutMkLst>
            <pc:docMk/>
            <pc:sldMasterMk cId="946754946" sldId="2147483660"/>
            <pc:sldLayoutMk cId="1302266631" sldId="2147483671"/>
          </pc:sldLayoutMkLst>
          <pc:spChg chg="mod">
            <ac:chgData name="Fake Test User" userId="SID-0" providerId="Test" clId="FakeClientId" dt="2019-08-02T03:23:48.414" v="30" actId="790"/>
            <ac:spMkLst>
              <pc:docMk/>
              <pc:sldMasterMk cId="946754946" sldId="2147483660"/>
              <pc:sldLayoutMk cId="1302266631" sldId="2147483671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23:48.414" v="30" actId="790"/>
            <ac:spMkLst>
              <pc:docMk/>
              <pc:sldMasterMk cId="946754946" sldId="2147483660"/>
              <pc:sldLayoutMk cId="1302266631" sldId="2147483671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23:48.414" v="30" actId="790"/>
            <ac:spMkLst>
              <pc:docMk/>
              <pc:sldMasterMk cId="946754946" sldId="2147483660"/>
              <pc:sldLayoutMk cId="1302266631" sldId="2147483671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3:23:48.414" v="30" actId="790"/>
            <ac:spMkLst>
              <pc:docMk/>
              <pc:sldMasterMk cId="946754946" sldId="2147483660"/>
              <pc:sldLayoutMk cId="1302266631" sldId="2147483671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3:23:48.414" v="30" actId="790"/>
            <ac:spMkLst>
              <pc:docMk/>
              <pc:sldMasterMk cId="946754946" sldId="2147483660"/>
              <pc:sldLayoutMk cId="1302266631" sldId="2147483671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3:23:48.414" v="30" actId="790"/>
            <ac:spMkLst>
              <pc:docMk/>
              <pc:sldMasterMk cId="946754946" sldId="2147483660"/>
              <pc:sldLayoutMk cId="1302266631" sldId="2147483671"/>
              <ac:spMk id="7" creationId="{00000000-0000-0000-0000-000000000000}"/>
            </ac:spMkLst>
          </pc:spChg>
          <pc:spChg chg="mod">
            <ac:chgData name="Fake Test User" userId="SID-0" providerId="Test" clId="FakeClientId" dt="2019-08-02T03:23:48.414" v="30" actId="790"/>
            <ac:spMkLst>
              <pc:docMk/>
              <pc:sldMasterMk cId="946754946" sldId="2147483660"/>
              <pc:sldLayoutMk cId="1302266631" sldId="2147483671"/>
              <ac:spMk id="8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xmlns="" id="{15F8A9B1-1372-4D6E-BDB5-6E27FD94B4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1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D48937DA-465D-4391-AF36-F9521626C8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1BC0C-7BEC-4554-B2BB-73ABAC21F543}" type="datetime1">
              <a:rPr lang="es-ES" noProof="1" smtClean="0"/>
              <a:t>11/02/2022</a:t>
            </a:fld>
            <a:endParaRPr lang="es-ES" noProof="1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F5350386-CB2E-4296-9A33-272CACAEDF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1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1AC94D2B-9DEC-4036-8D64-0D156A1A3F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18D2D-B852-4E89-B9A6-25A67F389DD5}" type="slidenum">
              <a:rPr lang="es-ES" noProof="1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8921439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1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C314280-5B8B-4C89-9515-2EAC87078B59}" type="datetime1">
              <a:rPr lang="es-ES" noProof="1" dirty="0" smtClean="0"/>
              <a:t>11/02/2022</a:t>
            </a:fld>
            <a:endParaRPr lang="es-ES" noProof="1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1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1"/>
              <a:t>Haga clic para modificar los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1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es-ES" noProof="1" dirty="0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s-ES" noProof="1" smtClean="0"/>
              <a:t>1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rtlCol="0"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1" smtClean="0"/>
              <a:t>Haga clic para modificar el estilo de subtítulo del patrón</a:t>
            </a:r>
            <a:endParaRPr lang="es-ES" noProof="1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FD0EB7-F1CE-47C5-8434-1950EAF2DC1B}" type="datetime1">
              <a:rPr lang="es-ES" noProof="1" dirty="0" smtClean="0"/>
              <a:t>11/02/2022</a:t>
            </a:fld>
            <a:endParaRPr lang="es-ES" noProof="1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  <p:sp>
        <p:nvSpPr>
          <p:cNvPr id="8" name="Rectángulo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1" smtClean="0"/>
              <a:t>Haga clic para modificar el estilo de texto del patrón</a:t>
            </a:r>
          </a:p>
          <a:p>
            <a:pPr lvl="1" rtl="0"/>
            <a:r>
              <a:rPr lang="es-ES" noProof="1" smtClean="0"/>
              <a:t>Segundo nivel</a:t>
            </a:r>
          </a:p>
          <a:p>
            <a:pPr lvl="2" rtl="0"/>
            <a:r>
              <a:rPr lang="es-ES" noProof="1" smtClean="0"/>
              <a:t>Tercer nivel</a:t>
            </a:r>
          </a:p>
          <a:p>
            <a:pPr lvl="3" rtl="0"/>
            <a:r>
              <a:rPr lang="es-ES" noProof="1" smtClean="0"/>
              <a:t>Cuarto nivel</a:t>
            </a:r>
          </a:p>
          <a:p>
            <a:pPr lvl="4" rtl="0"/>
            <a:r>
              <a:rPr lang="es-ES" noProof="1" smtClean="0"/>
              <a:t>Quinto nivel</a:t>
            </a:r>
            <a:endParaRPr lang="es-ES" noProof="1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B0CE11-4F4D-4E86-85BA-336394E54FDC}" type="datetime1">
              <a:rPr lang="es-ES" noProof="1" dirty="0" smtClean="0"/>
              <a:t>11/02/2022</a:t>
            </a:fld>
            <a:endParaRPr lang="es-ES" noProof="1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  <p:sp>
        <p:nvSpPr>
          <p:cNvPr id="8" name="Rectángulo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es-ES" noProof="1" smtClean="0"/>
              <a:t>Haga clic para modificar el estilo de texto del patrón</a:t>
            </a:r>
          </a:p>
          <a:p>
            <a:pPr lvl="1" rtl="0"/>
            <a:r>
              <a:rPr lang="es-ES" noProof="1" smtClean="0"/>
              <a:t>Segundo nivel</a:t>
            </a:r>
          </a:p>
          <a:p>
            <a:pPr lvl="2" rtl="0"/>
            <a:r>
              <a:rPr lang="es-ES" noProof="1" smtClean="0"/>
              <a:t>Tercer nivel</a:t>
            </a:r>
          </a:p>
          <a:p>
            <a:pPr lvl="3" rtl="0"/>
            <a:r>
              <a:rPr lang="es-ES" noProof="1" smtClean="0"/>
              <a:t>Cuarto nivel</a:t>
            </a:r>
          </a:p>
          <a:p>
            <a:pPr lvl="4" rtl="0"/>
            <a:r>
              <a:rPr lang="es-ES" noProof="1" smtClean="0"/>
              <a:t>Quinto nivel</a:t>
            </a:r>
            <a:endParaRPr lang="es-ES" noProof="1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273654-1914-4A9D-9E5D-2B067958BADB}" type="datetime1">
              <a:rPr lang="es-ES" noProof="1" dirty="0" smtClean="0"/>
              <a:t>11/02/2022</a:t>
            </a:fld>
            <a:endParaRPr lang="es-ES" noProof="1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  <p:sp>
        <p:nvSpPr>
          <p:cNvPr id="8" name="Rectángulo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es-ES" noProof="1" smtClean="0"/>
              <a:t>Haga clic para modificar el estilo de texto del patrón</a:t>
            </a:r>
          </a:p>
          <a:p>
            <a:pPr lvl="1" rtl="0"/>
            <a:r>
              <a:rPr lang="es-ES" noProof="1" smtClean="0"/>
              <a:t>Segundo nivel</a:t>
            </a:r>
          </a:p>
          <a:p>
            <a:pPr lvl="2" rtl="0"/>
            <a:r>
              <a:rPr lang="es-ES" noProof="1" smtClean="0"/>
              <a:t>Tercer nivel</a:t>
            </a:r>
          </a:p>
          <a:p>
            <a:pPr lvl="3" rtl="0"/>
            <a:r>
              <a:rPr lang="es-ES" noProof="1" smtClean="0"/>
              <a:t>Cuarto nivel</a:t>
            </a:r>
          </a:p>
          <a:p>
            <a:pPr lvl="4" rtl="0"/>
            <a:r>
              <a:rPr lang="es-ES" noProof="1" smtClean="0"/>
              <a:t>Quinto nivel</a:t>
            </a:r>
            <a:endParaRPr lang="es-ES" noProof="1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34299C-6D1A-4A0D-82A7-82B373DE8104}" type="datetime1">
              <a:rPr lang="es-ES" noProof="1" dirty="0" smtClean="0"/>
              <a:t>11/02/2022</a:t>
            </a:fld>
            <a:endParaRPr lang="es-ES" noProof="1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  <p:sp>
        <p:nvSpPr>
          <p:cNvPr id="8" name="Rectángulo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rtlCol="0"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rtlCol="0"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es-ES" noProof="1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9AD628-8F35-4EBE-8419-AE6CE5385CAD}" type="datetime1">
              <a:rPr lang="es-ES" noProof="1" dirty="0" smtClean="0"/>
              <a:t>11/02/2022</a:t>
            </a:fld>
            <a:endParaRPr lang="es-ES" noProof="1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  <p:sp>
        <p:nvSpPr>
          <p:cNvPr id="8" name="Rectángulo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Haga clic para modificar el estilo de texto del patrón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Segundo nivel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Tercer nivel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Cuarto nivel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Quinto nivel</a:t>
            </a:r>
            <a:endParaRPr lang="es-ES" noProof="1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Haga clic para modificar el estilo de texto del patrón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Segundo nivel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Tercer nivel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Cuarto nivel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Quinto nivel</a:t>
            </a:r>
            <a:endParaRPr lang="es-ES" noProof="1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21E6C6-DB1B-4E68-8C04-0FB83CF4BD3F}" type="datetime1">
              <a:rPr lang="es-ES" noProof="1" dirty="0" smtClean="0"/>
              <a:t>11/02/2022</a:t>
            </a:fld>
            <a:endParaRPr lang="es-ES" noProof="1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  <p:sp>
        <p:nvSpPr>
          <p:cNvPr id="9" name="Rectángulo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1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Haga clic para modificar el estilo de texto del patrón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Segundo nivel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Tercer nivel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Cuarto nivel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Quinto nivel</a:t>
            </a:r>
            <a:endParaRPr lang="es-ES" noProof="1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1" smtClean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Haga clic para modificar el estilo de texto del patrón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Segundo nivel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Tercer nivel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Cuarto nivel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Quinto nivel</a:t>
            </a:r>
            <a:endParaRPr lang="es-ES" noProof="1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2C42C0-8D89-43E8-8A90-EC018D3752DA}" type="datetime1">
              <a:rPr lang="es-ES" noProof="1" dirty="0" smtClean="0"/>
              <a:t>11/02/2022</a:t>
            </a:fld>
            <a:endParaRPr lang="es-ES" noProof="1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  <p:sp>
        <p:nvSpPr>
          <p:cNvPr id="11" name="Rectángulo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475C31-FC73-4838-834A-2432B97D33D8}" type="datetime1">
              <a:rPr lang="es-ES" noProof="1" dirty="0" smtClean="0"/>
              <a:t>11/02/2022</a:t>
            </a:fld>
            <a:endParaRPr lang="es-ES" noProof="1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  <p:sp>
        <p:nvSpPr>
          <p:cNvPr id="7" name="Rectángulo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C76B26-DDFA-49B3-B4FA-493FD33974AF}" type="datetime1">
              <a:rPr lang="es-ES" noProof="1" dirty="0" smtClean="0"/>
              <a:t>11/02/2022</a:t>
            </a:fld>
            <a:endParaRPr lang="es-ES" noProof="1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Haga clic para modificar el estilo de texto del patrón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Segundo nivel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Tercer nivel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Cuarto nivel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Quinto nivel</a:t>
            </a:r>
            <a:endParaRPr lang="es-ES" noProof="1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1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534EF3-5C08-4673-B371-47F80F0E89D6}" type="datetime1">
              <a:rPr lang="es-ES" noProof="1" dirty="0" smtClean="0"/>
              <a:t>11/02/2022</a:t>
            </a:fld>
            <a:endParaRPr lang="es-ES" noProof="1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1" smtClean="0"/>
              <a:t>Haga clic en el icono para agregar una imagen</a:t>
            </a:r>
            <a:endParaRPr lang="es-ES" noProof="1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1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D7F31E-B0A6-495B-BC80-9E784E4A7C46}" type="datetime1">
              <a:rPr lang="es-ES" noProof="1" dirty="0" smtClean="0"/>
              <a:t>11/02/2022</a:t>
            </a:fld>
            <a:endParaRPr lang="es-ES" noProof="1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1"/>
              <a:t>Haga clic para modificar los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C8FE33D-BB6E-404D-8208-4B89D9301B41}" type="datetime1">
              <a:rPr lang="es-ES" noProof="1" smtClean="0"/>
              <a:t>11/02/2022</a:t>
            </a:fld>
            <a:endParaRPr lang="es-ES" noProof="1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1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7271327" cy="2387600"/>
          </a:xfrm>
        </p:spPr>
        <p:txBody>
          <a:bodyPr rtlCol="0"/>
          <a:lstStyle/>
          <a:p>
            <a:pPr rtl="0"/>
            <a:r>
              <a:rPr lang="es-ES" noProof="1"/>
              <a:t>Le damos la bienvenida a PowerPoint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es-ES" noProof="1"/>
              <a:t>Diseñe y ofrezca presentaciones atractivas con facilidad y confianza.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5919265_TF02923944" id="{D20C65C2-2F2D-48AB-A704-4D34810D78D4}" vid="{9A5A4FBE-12E0-4188-9ECD-0C1BC1B3A6A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Props1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70C04F-E7AC-41AB-9C6D-1B1BB88BFF7F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purl.org/dc/elements/1.1/"/>
    <ds:schemaRef ds:uri="4873beb7-5857-4685-be1f-d57550cc96cc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 damos la bienvenida a PowerPoint</Template>
  <TotalTime>1</TotalTime>
  <Words>17</Words>
  <Application>Microsoft Office PowerPoint</Application>
  <PresentationFormat>Panorámica</PresentationFormat>
  <Paragraphs>3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Segoe UI</vt:lpstr>
      <vt:lpstr>Segoe UI Light</vt:lpstr>
      <vt:lpstr>WelcomeDoc</vt:lpstr>
      <vt:lpstr>Le damos la bienvenida a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damos la bienvenida a PowerPoint</dc:title>
  <dc:creator>jorge soler</dc:creator>
  <cp:keywords/>
  <cp:lastModifiedBy>jorge soler</cp:lastModifiedBy>
  <cp:revision>2</cp:revision>
  <dcterms:created xsi:type="dcterms:W3CDTF">2022-02-11T17:35:52Z</dcterms:created>
  <dcterms:modified xsi:type="dcterms:W3CDTF">2022-02-11T17:36:52Z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