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6" r:id="rId5"/>
    <p:sldId id="262" r:id="rId6"/>
    <p:sldId id="257" r:id="rId7"/>
    <p:sldId id="264" r:id="rId8"/>
    <p:sldId id="263" r:id="rId9"/>
    <p:sldId id="265" r:id="rId10"/>
    <p:sldId id="266" r:id="rId11"/>
    <p:sldId id="267" r:id="rId12"/>
    <p:sldId id="268" r:id="rId13"/>
    <p:sldId id="269" r:id="rId1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 damos la bienvenida" id="{E75E278A-FF0E-49A4-B170-79828D63BBAD}">
          <p14:sldIdLst>
            <p14:sldId id="256"/>
          </p14:sldIdLst>
        </p14:section>
        <p14:section name="Diseñar, impresionar y trabajar de manera conjunta" id="{B9B51309-D148-4332-87C2-07BE32FBCA3B}">
          <p14:sldIdLst>
            <p14:sldId id="262"/>
            <p14:sldId id="257"/>
            <p14:sldId id="264"/>
          </p14:sldIdLst>
        </p14:section>
        <p14:section name="Más información" id="{2CC34DB2-6590-42C0-AD4B-A04C6060184E}">
          <p14:sldIdLst>
            <p14:sldId id="263"/>
            <p14:sldId id="265"/>
            <p14:sldId id="266"/>
            <p14:sldId id="267"/>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80" autoAdjust="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custSel modSld modMainMaster modNotesMaster modHandout">
      <pc:chgData name="Fake Test User" userId="SID-0" providerId="Test" clId="FakeClientId" dt="2019-08-05T08:14:26.162" v="73" actId="27636"/>
      <pc:docMkLst>
        <pc:docMk/>
      </pc:docMkLst>
      <pc:sldChg chg="modSp mod modNotes">
        <pc:chgData name="Fake Test User" userId="SID-0" providerId="Test" clId="FakeClientId" dt="2019-08-02T10:17:04.170" v="65" actId="790"/>
        <pc:sldMkLst>
          <pc:docMk/>
          <pc:sldMk cId="2471807738" sldId="256"/>
        </pc:sldMkLst>
        <pc:spChg chg="mod">
          <ac:chgData name="Fake Test User" userId="SID-0" providerId="Test" clId="FakeClientId" dt="2019-08-02T10:17:04.170" v="65" actId="790"/>
          <ac:spMkLst>
            <pc:docMk/>
            <pc:sldMk cId="2471807738" sldId="256"/>
            <ac:spMk id="2" creationId="{00000000-0000-0000-0000-000000000000}"/>
          </ac:spMkLst>
        </pc:spChg>
        <pc:spChg chg="mod">
          <ac:chgData name="Fake Test User" userId="SID-0" providerId="Test" clId="FakeClientId" dt="2019-08-02T10:17:04.170" v="65" actId="790"/>
          <ac:spMkLst>
            <pc:docMk/>
            <pc:sldMk cId="2471807738" sldId="256"/>
            <ac:spMk id="3" creationId="{00000000-0000-0000-0000-000000000000}"/>
          </ac:spMkLst>
        </pc:spChg>
      </pc:sldChg>
      <pc:sldChg chg="modSp mod modNotes">
        <pc:chgData name="Fake Test User" userId="SID-0" providerId="Test" clId="FakeClientId" dt="2019-08-02T10:16:03.485" v="61" actId="20577"/>
        <pc:sldMkLst>
          <pc:docMk/>
          <pc:sldMk cId="1328676004" sldId="257"/>
        </pc:sldMkLst>
        <pc:spChg chg="mod">
          <ac:chgData name="Fake Test User" userId="SID-0" providerId="Test" clId="FakeClientId" dt="2019-08-02T03:32:57.704" v="48" actId="790"/>
          <ac:spMkLst>
            <pc:docMk/>
            <pc:sldMk cId="1328676004" sldId="257"/>
            <ac:spMk id="2" creationId="{00000000-0000-0000-0000-000000000000}"/>
          </ac:spMkLst>
        </pc:spChg>
        <pc:spChg chg="mod">
          <ac:chgData name="Fake Test User" userId="SID-0" providerId="Test" clId="FakeClientId" dt="2019-08-02T10:16:03.485" v="61" actId="20577"/>
          <ac:spMkLst>
            <pc:docMk/>
            <pc:sldMk cId="1328676004" sldId="257"/>
            <ac:spMk id="3" creationId="{00000000-0000-0000-0000-000000000000}"/>
          </ac:spMkLst>
        </pc:spChg>
        <pc:picChg chg="mod">
          <ac:chgData name="Fake Test User" userId="SID-0" providerId="Test" clId="FakeClientId" dt="2019-08-02T03:33:03.422" v="55" actId="1035"/>
          <ac:picMkLst>
            <pc:docMk/>
            <pc:sldMk cId="1328676004" sldId="257"/>
            <ac:picMk id="6" creationId="{00000000-0000-0000-0000-000000000000}"/>
          </ac:picMkLst>
        </pc:picChg>
        <pc:picChg chg="mod">
          <ac:chgData name="Fake Test User" userId="SID-0" providerId="Test" clId="FakeClientId" dt="2019-08-02T03:31:02.115" v="43" actId="14826"/>
          <ac:picMkLst>
            <pc:docMk/>
            <pc:sldMk cId="1328676004" sldId="257"/>
            <ac:picMk id="7" creationId="{00000000-0000-0000-0000-000000000000}"/>
          </ac:picMkLst>
        </pc:picChg>
        <pc:picChg chg="mod">
          <ac:chgData name="Fake Test User" userId="SID-0" providerId="Test" clId="FakeClientId" dt="2019-08-02T03:31:20.286" v="44" actId="14826"/>
          <ac:picMkLst>
            <pc:docMk/>
            <pc:sldMk cId="1328676004" sldId="257"/>
            <ac:picMk id="11" creationId="{00000000-0000-0000-0000-000000000000}"/>
          </ac:picMkLst>
        </pc:picChg>
      </pc:sldChg>
      <pc:sldChg chg="modSp mod modNotes">
        <pc:chgData name="Fake Test User" userId="SID-0" providerId="Test" clId="FakeClientId" dt="2019-08-02T03:32:42.485" v="47" actId="790"/>
        <pc:sldMkLst>
          <pc:docMk/>
          <pc:sldMk cId="2090733893" sldId="262"/>
        </pc:sldMkLst>
        <pc:spChg chg="mod">
          <ac:chgData name="Fake Test User" userId="SID-0" providerId="Test" clId="FakeClientId" dt="2019-08-02T03:32:42.485" v="47" actId="790"/>
          <ac:spMkLst>
            <pc:docMk/>
            <pc:sldMk cId="2090733893" sldId="262"/>
            <ac:spMk id="2" creationId="{00000000-0000-0000-0000-000000000000}"/>
          </ac:spMkLst>
        </pc:spChg>
        <pc:spChg chg="mod">
          <ac:chgData name="Fake Test User" userId="SID-0" providerId="Test" clId="FakeClientId" dt="2019-08-02T03:32:42.485" v="47" actId="790"/>
          <ac:spMkLst>
            <pc:docMk/>
            <pc:sldMk cId="2090733893" sldId="262"/>
            <ac:spMk id="3" creationId="{00000000-0000-0000-0000-000000000000}"/>
          </ac:spMkLst>
        </pc:spChg>
        <pc:picChg chg="mod">
          <ac:chgData name="Fake Test User" userId="SID-0" providerId="Test" clId="FakeClientId" dt="2019-08-02T03:30:07.239" v="41" actId="14826"/>
          <ac:picMkLst>
            <pc:docMk/>
            <pc:sldMk cId="2090733893" sldId="262"/>
            <ac:picMk id="4" creationId="{00000000-0000-0000-0000-000000000000}"/>
          </ac:picMkLst>
        </pc:picChg>
        <pc:picChg chg="mod">
          <ac:chgData name="Fake Test User" userId="SID-0" providerId="Test" clId="FakeClientId" dt="2019-08-02T03:30:29.098" v="42" actId="14826"/>
          <ac:picMkLst>
            <pc:docMk/>
            <pc:sldMk cId="2090733893" sldId="262"/>
            <ac:picMk id="5" creationId="{00000000-0000-0000-0000-000000000000}"/>
          </ac:picMkLst>
        </pc:picChg>
        <pc:picChg chg="mod">
          <ac:chgData name="Fake Test User" userId="SID-0" providerId="Test" clId="FakeClientId" dt="2019-08-02T03:29:46.990" v="40" actId="14826"/>
          <ac:picMkLst>
            <pc:docMk/>
            <pc:sldMk cId="2090733893" sldId="262"/>
            <ac:picMk id="6" creationId="{00000000-0000-0000-0000-000000000000}"/>
          </ac:picMkLst>
        </pc:picChg>
      </pc:sldChg>
      <pc:sldChg chg="modSp mod modNotes">
        <pc:chgData name="Fake Test User" userId="SID-0" providerId="Test" clId="FakeClientId" dt="2019-08-05T03:52:20.258" v="70" actId="115"/>
        <pc:sldMkLst>
          <pc:docMk/>
          <pc:sldMk cId="2317502127" sldId="263"/>
        </pc:sldMkLst>
        <pc:spChg chg="mod">
          <ac:chgData name="Fake Test User" userId="SID-0" providerId="Test" clId="FakeClientId" dt="2019-08-05T03:52:20.258" v="70" actId="115"/>
          <ac:spMkLst>
            <pc:docMk/>
            <pc:sldMk cId="2317502127" sldId="263"/>
            <ac:spMk id="2" creationId="{00000000-0000-0000-0000-000000000000}"/>
          </ac:spMkLst>
        </pc:spChg>
        <pc:spChg chg="mod">
          <ac:chgData name="Fake Test User" userId="SID-0" providerId="Test" clId="FakeClientId" dt="2019-08-05T03:52:20.258" v="70" actId="115"/>
          <ac:spMkLst>
            <pc:docMk/>
            <pc:sldMk cId="2317502127" sldId="263"/>
            <ac:spMk id="3" creationId="{00000000-0000-0000-0000-000000000000}"/>
          </ac:spMkLst>
        </pc:spChg>
        <pc:spChg chg="mod">
          <ac:chgData name="Fake Test User" userId="SID-0" providerId="Test" clId="FakeClientId" dt="2019-08-05T03:52:20.258" v="70" actId="115"/>
          <ac:spMkLst>
            <pc:docMk/>
            <pc:sldMk cId="2317502127" sldId="263"/>
            <ac:spMk id="4" creationId="{00000000-0000-0000-0000-000000000000}"/>
          </ac:spMkLst>
        </pc:spChg>
        <pc:spChg chg="mod">
          <ac:chgData name="Fake Test User" userId="SID-0" providerId="Test" clId="FakeClientId" dt="2019-08-05T03:52:20.258" v="70" actId="115"/>
          <ac:spMkLst>
            <pc:docMk/>
            <pc:sldMk cId="2317502127" sldId="263"/>
            <ac:spMk id="8" creationId="{00000000-0000-0000-0000-000000000000}"/>
          </ac:spMkLst>
        </pc:spChg>
        <pc:spChg chg="mod">
          <ac:chgData name="Fake Test User" userId="SID-0" providerId="Test" clId="FakeClientId" dt="2019-08-05T03:52:20.258" v="70" actId="115"/>
          <ac:spMkLst>
            <pc:docMk/>
            <pc:sldMk cId="2317502127" sldId="263"/>
            <ac:spMk id="9" creationId="{00000000-0000-0000-0000-000000000000}"/>
          </ac:spMkLst>
        </pc:spChg>
      </pc:sldChg>
      <pc:sldChg chg="modSp mod modNotes">
        <pc:chgData name="Fake Test User" userId="SID-0" providerId="Test" clId="FakeClientId" dt="2019-08-05T08:14:26.162" v="73" actId="27636"/>
        <pc:sldMkLst>
          <pc:docMk/>
          <pc:sldMk cId="1531532291" sldId="264"/>
        </pc:sldMkLst>
        <pc:spChg chg="mod">
          <ac:chgData name="Fake Test User" userId="SID-0" providerId="Test" clId="FakeClientId" dt="2019-08-02T03:33:23.218" v="56" actId="790"/>
          <ac:spMkLst>
            <pc:docMk/>
            <pc:sldMk cId="1531532291" sldId="264"/>
            <ac:spMk id="2" creationId="{00000000-0000-0000-0000-000000000000}"/>
          </ac:spMkLst>
        </pc:spChg>
        <pc:spChg chg="mod">
          <ac:chgData name="Fake Test User" userId="SID-0" providerId="Test" clId="FakeClientId" dt="2019-08-05T08:14:26.162" v="73" actId="27636"/>
          <ac:spMkLst>
            <pc:docMk/>
            <pc:sldMk cId="1531532291" sldId="264"/>
            <ac:spMk id="3" creationId="{00000000-0000-0000-0000-000000000000}"/>
          </ac:spMkLst>
        </pc:spChg>
        <pc:picChg chg="mod">
          <ac:chgData name="Fake Test User" userId="SID-0" providerId="Test" clId="FakeClientId" dt="2019-08-02T03:31:40.363" v="45" actId="14826"/>
          <ac:picMkLst>
            <pc:docMk/>
            <pc:sldMk cId="1531532291" sldId="264"/>
            <ac:picMk id="5" creationId="{00000000-0000-0000-0000-000000000000}"/>
          </ac:picMkLst>
        </pc:picChg>
      </pc:sldChg>
      <pc:sldMasterChg chg="modSp mod modSldLayout">
        <pc:chgData name="Fake Test User" userId="SID-0" providerId="Test" clId="FakeClientId" dt="2019-08-02T03:23:48.414" v="30" actId="790"/>
        <pc:sldMasterMkLst>
          <pc:docMk/>
          <pc:sldMasterMk cId="946754946" sldId="2147483660"/>
        </pc:sldMasterMkLst>
        <pc:spChg chg="mod">
          <ac:chgData name="Fake Test User" userId="SID-0" providerId="Test" clId="FakeClientId" dt="2019-08-02T03:18:41.445" v="12" actId="790"/>
          <ac:spMkLst>
            <pc:docMk/>
            <pc:sldMasterMk cId="946754946" sldId="2147483660"/>
            <ac:spMk id="2" creationId="{00000000-0000-0000-0000-000000000000}"/>
          </ac:spMkLst>
        </pc:spChg>
        <pc:spChg chg="mod">
          <ac:chgData name="Fake Test User" userId="SID-0" providerId="Test" clId="FakeClientId" dt="2019-08-02T03:18:41.445" v="12" actId="790"/>
          <ac:spMkLst>
            <pc:docMk/>
            <pc:sldMasterMk cId="946754946" sldId="2147483660"/>
            <ac:spMk id="3" creationId="{00000000-0000-0000-0000-000000000000}"/>
          </ac:spMkLst>
        </pc:spChg>
        <pc:spChg chg="mod">
          <ac:chgData name="Fake Test User" userId="SID-0" providerId="Test" clId="FakeClientId" dt="2019-08-02T03:18:41.445" v="12" actId="790"/>
          <ac:spMkLst>
            <pc:docMk/>
            <pc:sldMasterMk cId="946754946" sldId="2147483660"/>
            <ac:spMk id="4" creationId="{00000000-0000-0000-0000-000000000000}"/>
          </ac:spMkLst>
        </pc:spChg>
        <pc:spChg chg="mod">
          <ac:chgData name="Fake Test User" userId="SID-0" providerId="Test" clId="FakeClientId" dt="2019-08-02T03:18:41.445" v="12" actId="790"/>
          <ac:spMkLst>
            <pc:docMk/>
            <pc:sldMasterMk cId="946754946" sldId="2147483660"/>
            <ac:spMk id="5" creationId="{00000000-0000-0000-0000-000000000000}"/>
          </ac:spMkLst>
        </pc:spChg>
        <pc:spChg chg="mod">
          <ac:chgData name="Fake Test User" userId="SID-0" providerId="Test" clId="FakeClientId" dt="2019-08-02T03:18:41.445" v="12" actId="790"/>
          <ac:spMkLst>
            <pc:docMk/>
            <pc:sldMasterMk cId="946754946" sldId="2147483660"/>
            <ac:spMk id="6" creationId="{00000000-0000-0000-0000-000000000000}"/>
          </ac:spMkLst>
        </pc:spChg>
        <pc:sldLayoutChg chg="modSp mod">
          <pc:chgData name="Fake Test User" userId="SID-0" providerId="Test" clId="FakeClientId" dt="2019-08-02T03:19:12.538" v="13" actId="790"/>
          <pc:sldLayoutMkLst>
            <pc:docMk/>
            <pc:sldMasterMk cId="946754946" sldId="2147483660"/>
            <pc:sldLayoutMk cId="1718549498" sldId="2147483661"/>
          </pc:sldLayoutMkLst>
          <pc:spChg chg="mod">
            <ac:chgData name="Fake Test User" userId="SID-0" providerId="Test" clId="FakeClientId" dt="2019-08-02T03:19:12.538" v="13" actId="790"/>
            <ac:spMkLst>
              <pc:docMk/>
              <pc:sldMasterMk cId="946754946" sldId="2147483660"/>
              <pc:sldLayoutMk cId="1718549498" sldId="2147483661"/>
              <ac:spMk id="2" creationId="{00000000-0000-0000-0000-000000000000}"/>
            </ac:spMkLst>
          </pc:spChg>
          <pc:spChg chg="mod">
            <ac:chgData name="Fake Test User" userId="SID-0" providerId="Test" clId="FakeClientId" dt="2019-08-02T03:19:12.538" v="13" actId="790"/>
            <ac:spMkLst>
              <pc:docMk/>
              <pc:sldMasterMk cId="946754946" sldId="2147483660"/>
              <pc:sldLayoutMk cId="1718549498" sldId="2147483661"/>
              <ac:spMk id="3" creationId="{00000000-0000-0000-0000-000000000000}"/>
            </ac:spMkLst>
          </pc:spChg>
          <pc:spChg chg="mod">
            <ac:chgData name="Fake Test User" userId="SID-0" providerId="Test" clId="FakeClientId" dt="2019-08-02T03:19:12.538" v="13" actId="790"/>
            <ac:spMkLst>
              <pc:docMk/>
              <pc:sldMasterMk cId="946754946" sldId="2147483660"/>
              <pc:sldLayoutMk cId="1718549498" sldId="2147483661"/>
              <ac:spMk id="4" creationId="{00000000-0000-0000-0000-000000000000}"/>
            </ac:spMkLst>
          </pc:spChg>
          <pc:spChg chg="mod">
            <ac:chgData name="Fake Test User" userId="SID-0" providerId="Test" clId="FakeClientId" dt="2019-08-02T03:19:12.538" v="13" actId="790"/>
            <ac:spMkLst>
              <pc:docMk/>
              <pc:sldMasterMk cId="946754946" sldId="2147483660"/>
              <pc:sldLayoutMk cId="1718549498" sldId="2147483661"/>
              <ac:spMk id="5" creationId="{00000000-0000-0000-0000-000000000000}"/>
            </ac:spMkLst>
          </pc:spChg>
          <pc:spChg chg="mod">
            <ac:chgData name="Fake Test User" userId="SID-0" providerId="Test" clId="FakeClientId" dt="2019-08-02T03:19:12.538" v="13" actId="790"/>
            <ac:spMkLst>
              <pc:docMk/>
              <pc:sldMasterMk cId="946754946" sldId="2147483660"/>
              <pc:sldLayoutMk cId="1718549498" sldId="2147483661"/>
              <ac:spMk id="6" creationId="{00000000-0000-0000-0000-000000000000}"/>
            </ac:spMkLst>
          </pc:spChg>
          <pc:spChg chg="mod">
            <ac:chgData name="Fake Test User" userId="SID-0" providerId="Test" clId="FakeClientId" dt="2019-08-02T03:19:12.538" v="13" actId="790"/>
            <ac:spMkLst>
              <pc:docMk/>
              <pc:sldMasterMk cId="946754946" sldId="2147483660"/>
              <pc:sldLayoutMk cId="1718549498" sldId="2147483661"/>
              <ac:spMk id="7" creationId="{00000000-0000-0000-0000-000000000000}"/>
            </ac:spMkLst>
          </pc:spChg>
          <pc:spChg chg="mod">
            <ac:chgData name="Fake Test User" userId="SID-0" providerId="Test" clId="FakeClientId" dt="2019-08-02T03:19:12.538" v="13" actId="790"/>
            <ac:spMkLst>
              <pc:docMk/>
              <pc:sldMasterMk cId="946754946" sldId="2147483660"/>
              <pc:sldLayoutMk cId="1718549498" sldId="2147483661"/>
              <ac:spMk id="8" creationId="{00000000-0000-0000-0000-000000000000}"/>
            </ac:spMkLst>
          </pc:spChg>
        </pc:sldLayoutChg>
        <pc:sldLayoutChg chg="modSp mod">
          <pc:chgData name="Fake Test User" userId="SID-0" providerId="Test" clId="FakeClientId" dt="2019-08-02T03:19:44.224" v="14" actId="790"/>
          <pc:sldLayoutMkLst>
            <pc:docMk/>
            <pc:sldMasterMk cId="946754946" sldId="2147483660"/>
            <pc:sldLayoutMk cId="2185836540" sldId="2147483662"/>
          </pc:sldLayoutMkLst>
          <pc:spChg chg="mod">
            <ac:chgData name="Fake Test User" userId="SID-0" providerId="Test" clId="FakeClientId" dt="2019-08-02T03:19:44.224" v="14" actId="790"/>
            <ac:spMkLst>
              <pc:docMk/>
              <pc:sldMasterMk cId="946754946" sldId="2147483660"/>
              <pc:sldLayoutMk cId="2185836540" sldId="2147483662"/>
              <ac:spMk id="2" creationId="{00000000-0000-0000-0000-000000000000}"/>
            </ac:spMkLst>
          </pc:spChg>
          <pc:spChg chg="mod">
            <ac:chgData name="Fake Test User" userId="SID-0" providerId="Test" clId="FakeClientId" dt="2019-08-02T03:19:44.224" v="14" actId="790"/>
            <ac:spMkLst>
              <pc:docMk/>
              <pc:sldMasterMk cId="946754946" sldId="2147483660"/>
              <pc:sldLayoutMk cId="2185836540" sldId="2147483662"/>
              <ac:spMk id="3" creationId="{00000000-0000-0000-0000-000000000000}"/>
            </ac:spMkLst>
          </pc:spChg>
          <pc:spChg chg="mod">
            <ac:chgData name="Fake Test User" userId="SID-0" providerId="Test" clId="FakeClientId" dt="2019-08-02T03:19:44.224" v="14" actId="790"/>
            <ac:spMkLst>
              <pc:docMk/>
              <pc:sldMasterMk cId="946754946" sldId="2147483660"/>
              <pc:sldLayoutMk cId="2185836540" sldId="2147483662"/>
              <ac:spMk id="4" creationId="{00000000-0000-0000-0000-000000000000}"/>
            </ac:spMkLst>
          </pc:spChg>
          <pc:spChg chg="mod">
            <ac:chgData name="Fake Test User" userId="SID-0" providerId="Test" clId="FakeClientId" dt="2019-08-02T03:19:44.224" v="14" actId="790"/>
            <ac:spMkLst>
              <pc:docMk/>
              <pc:sldMasterMk cId="946754946" sldId="2147483660"/>
              <pc:sldLayoutMk cId="2185836540" sldId="2147483662"/>
              <ac:spMk id="5" creationId="{00000000-0000-0000-0000-000000000000}"/>
            </ac:spMkLst>
          </pc:spChg>
          <pc:spChg chg="mod">
            <ac:chgData name="Fake Test User" userId="SID-0" providerId="Test" clId="FakeClientId" dt="2019-08-02T03:19:44.224" v="14" actId="790"/>
            <ac:spMkLst>
              <pc:docMk/>
              <pc:sldMasterMk cId="946754946" sldId="2147483660"/>
              <pc:sldLayoutMk cId="2185836540" sldId="2147483662"/>
              <ac:spMk id="6" creationId="{00000000-0000-0000-0000-000000000000}"/>
            </ac:spMkLst>
          </pc:spChg>
          <pc:spChg chg="mod">
            <ac:chgData name="Fake Test User" userId="SID-0" providerId="Test" clId="FakeClientId" dt="2019-08-02T03:19:44.224" v="14" actId="790"/>
            <ac:spMkLst>
              <pc:docMk/>
              <pc:sldMasterMk cId="946754946" sldId="2147483660"/>
              <pc:sldLayoutMk cId="2185836540" sldId="2147483662"/>
              <ac:spMk id="7" creationId="{00000000-0000-0000-0000-000000000000}"/>
            </ac:spMkLst>
          </pc:spChg>
          <pc:spChg chg="mod">
            <ac:chgData name="Fake Test User" userId="SID-0" providerId="Test" clId="FakeClientId" dt="2019-08-02T03:19:44.224" v="14" actId="790"/>
            <ac:spMkLst>
              <pc:docMk/>
              <pc:sldMasterMk cId="946754946" sldId="2147483660"/>
              <pc:sldLayoutMk cId="2185836540" sldId="2147483662"/>
              <ac:spMk id="8" creationId="{00000000-0000-0000-0000-000000000000}"/>
            </ac:spMkLst>
          </pc:spChg>
        </pc:sldLayoutChg>
        <pc:sldLayoutChg chg="modSp mod">
          <pc:chgData name="Fake Test User" userId="SID-0" providerId="Test" clId="FakeClientId" dt="2019-08-02T03:19:58.504" v="15" actId="790"/>
          <pc:sldLayoutMkLst>
            <pc:docMk/>
            <pc:sldMasterMk cId="946754946" sldId="2147483660"/>
            <pc:sldLayoutMk cId="1335655537" sldId="2147483663"/>
          </pc:sldLayoutMkLst>
          <pc:spChg chg="mod">
            <ac:chgData name="Fake Test User" userId="SID-0" providerId="Test" clId="FakeClientId" dt="2019-08-02T03:19:58.504" v="15" actId="790"/>
            <ac:spMkLst>
              <pc:docMk/>
              <pc:sldMasterMk cId="946754946" sldId="2147483660"/>
              <pc:sldLayoutMk cId="1335655537" sldId="2147483663"/>
              <ac:spMk id="2" creationId="{00000000-0000-0000-0000-000000000000}"/>
            </ac:spMkLst>
          </pc:spChg>
          <pc:spChg chg="mod">
            <ac:chgData name="Fake Test User" userId="SID-0" providerId="Test" clId="FakeClientId" dt="2019-08-02T03:19:58.504" v="15" actId="790"/>
            <ac:spMkLst>
              <pc:docMk/>
              <pc:sldMasterMk cId="946754946" sldId="2147483660"/>
              <pc:sldLayoutMk cId="1335655537" sldId="2147483663"/>
              <ac:spMk id="3" creationId="{00000000-0000-0000-0000-000000000000}"/>
            </ac:spMkLst>
          </pc:spChg>
          <pc:spChg chg="mod">
            <ac:chgData name="Fake Test User" userId="SID-0" providerId="Test" clId="FakeClientId" dt="2019-08-02T03:19:58.504" v="15" actId="790"/>
            <ac:spMkLst>
              <pc:docMk/>
              <pc:sldMasterMk cId="946754946" sldId="2147483660"/>
              <pc:sldLayoutMk cId="1335655537" sldId="2147483663"/>
              <ac:spMk id="4" creationId="{00000000-0000-0000-0000-000000000000}"/>
            </ac:spMkLst>
          </pc:spChg>
          <pc:spChg chg="mod">
            <ac:chgData name="Fake Test User" userId="SID-0" providerId="Test" clId="FakeClientId" dt="2019-08-02T03:19:58.504" v="15" actId="790"/>
            <ac:spMkLst>
              <pc:docMk/>
              <pc:sldMasterMk cId="946754946" sldId="2147483660"/>
              <pc:sldLayoutMk cId="1335655537" sldId="2147483663"/>
              <ac:spMk id="5" creationId="{00000000-0000-0000-0000-000000000000}"/>
            </ac:spMkLst>
          </pc:spChg>
          <pc:spChg chg="mod">
            <ac:chgData name="Fake Test User" userId="SID-0" providerId="Test" clId="FakeClientId" dt="2019-08-02T03:19:58.504" v="15" actId="790"/>
            <ac:spMkLst>
              <pc:docMk/>
              <pc:sldMasterMk cId="946754946" sldId="2147483660"/>
              <pc:sldLayoutMk cId="1335655537" sldId="2147483663"/>
              <ac:spMk id="6" creationId="{00000000-0000-0000-0000-000000000000}"/>
            </ac:spMkLst>
          </pc:spChg>
          <pc:spChg chg="mod">
            <ac:chgData name="Fake Test User" userId="SID-0" providerId="Test" clId="FakeClientId" dt="2019-08-02T03:19:58.504" v="15" actId="790"/>
            <ac:spMkLst>
              <pc:docMk/>
              <pc:sldMasterMk cId="946754946" sldId="2147483660"/>
              <pc:sldLayoutMk cId="1335655537" sldId="2147483663"/>
              <ac:spMk id="7" creationId="{00000000-0000-0000-0000-000000000000}"/>
            </ac:spMkLst>
          </pc:spChg>
          <pc:spChg chg="mod">
            <ac:chgData name="Fake Test User" userId="SID-0" providerId="Test" clId="FakeClientId" dt="2019-08-02T03:19:58.504" v="15" actId="790"/>
            <ac:spMkLst>
              <pc:docMk/>
              <pc:sldMasterMk cId="946754946" sldId="2147483660"/>
              <pc:sldLayoutMk cId="1335655537" sldId="2147483663"/>
              <ac:spMk id="8" creationId="{00000000-0000-0000-0000-000000000000}"/>
            </ac:spMkLst>
          </pc:spChg>
        </pc:sldLayoutChg>
        <pc:sldLayoutChg chg="modSp mod">
          <pc:chgData name="Fake Test User" userId="SID-0" providerId="Test" clId="FakeClientId" dt="2019-08-02T03:21:15.032" v="20" actId="790"/>
          <pc:sldLayoutMkLst>
            <pc:docMk/>
            <pc:sldMasterMk cId="946754946" sldId="2147483660"/>
            <pc:sldLayoutMk cId="3328223887" sldId="2147483664"/>
          </pc:sldLayoutMkLst>
          <pc:spChg chg="mod">
            <ac:chgData name="Fake Test User" userId="SID-0" providerId="Test" clId="FakeClientId" dt="2019-08-02T03:21:15.032" v="20" actId="790"/>
            <ac:spMkLst>
              <pc:docMk/>
              <pc:sldMasterMk cId="946754946" sldId="2147483660"/>
              <pc:sldLayoutMk cId="3328223887" sldId="2147483664"/>
              <ac:spMk id="2" creationId="{00000000-0000-0000-0000-000000000000}"/>
            </ac:spMkLst>
          </pc:spChg>
          <pc:spChg chg="mod">
            <ac:chgData name="Fake Test User" userId="SID-0" providerId="Test" clId="FakeClientId" dt="2019-08-02T03:21:15.032" v="20" actId="790"/>
            <ac:spMkLst>
              <pc:docMk/>
              <pc:sldMasterMk cId="946754946" sldId="2147483660"/>
              <pc:sldLayoutMk cId="3328223887" sldId="2147483664"/>
              <ac:spMk id="3" creationId="{00000000-0000-0000-0000-000000000000}"/>
            </ac:spMkLst>
          </pc:spChg>
          <pc:spChg chg="mod">
            <ac:chgData name="Fake Test User" userId="SID-0" providerId="Test" clId="FakeClientId" dt="2019-08-02T03:21:15.032" v="20" actId="790"/>
            <ac:spMkLst>
              <pc:docMk/>
              <pc:sldMasterMk cId="946754946" sldId="2147483660"/>
              <pc:sldLayoutMk cId="3328223887" sldId="2147483664"/>
              <ac:spMk id="4" creationId="{00000000-0000-0000-0000-000000000000}"/>
            </ac:spMkLst>
          </pc:spChg>
          <pc:spChg chg="mod">
            <ac:chgData name="Fake Test User" userId="SID-0" providerId="Test" clId="FakeClientId" dt="2019-08-02T03:21:15.032" v="20" actId="790"/>
            <ac:spMkLst>
              <pc:docMk/>
              <pc:sldMasterMk cId="946754946" sldId="2147483660"/>
              <pc:sldLayoutMk cId="3328223887" sldId="2147483664"/>
              <ac:spMk id="5" creationId="{00000000-0000-0000-0000-000000000000}"/>
            </ac:spMkLst>
          </pc:spChg>
          <pc:spChg chg="mod">
            <ac:chgData name="Fake Test User" userId="SID-0" providerId="Test" clId="FakeClientId" dt="2019-08-02T03:21:15.032" v="20" actId="790"/>
            <ac:spMkLst>
              <pc:docMk/>
              <pc:sldMasterMk cId="946754946" sldId="2147483660"/>
              <pc:sldLayoutMk cId="3328223887" sldId="2147483664"/>
              <ac:spMk id="6" creationId="{00000000-0000-0000-0000-000000000000}"/>
            </ac:spMkLst>
          </pc:spChg>
          <pc:spChg chg="mod">
            <ac:chgData name="Fake Test User" userId="SID-0" providerId="Test" clId="FakeClientId" dt="2019-08-02T03:21:15.032" v="20" actId="790"/>
            <ac:spMkLst>
              <pc:docMk/>
              <pc:sldMasterMk cId="946754946" sldId="2147483660"/>
              <pc:sldLayoutMk cId="3328223887" sldId="2147483664"/>
              <ac:spMk id="7" creationId="{00000000-0000-0000-0000-000000000000}"/>
            </ac:spMkLst>
          </pc:spChg>
          <pc:spChg chg="mod">
            <ac:chgData name="Fake Test User" userId="SID-0" providerId="Test" clId="FakeClientId" dt="2019-08-02T03:21:15.032" v="20" actId="790"/>
            <ac:spMkLst>
              <pc:docMk/>
              <pc:sldMasterMk cId="946754946" sldId="2147483660"/>
              <pc:sldLayoutMk cId="3328223887" sldId="2147483664"/>
              <ac:spMk id="8" creationId="{00000000-0000-0000-0000-000000000000}"/>
            </ac:spMkLst>
          </pc:spChg>
          <pc:spChg chg="mod">
            <ac:chgData name="Fake Test User" userId="SID-0" providerId="Test" clId="FakeClientId" dt="2019-08-02T03:21:15.032" v="20" actId="790"/>
            <ac:spMkLst>
              <pc:docMk/>
              <pc:sldMasterMk cId="946754946" sldId="2147483660"/>
              <pc:sldLayoutMk cId="3328223887" sldId="2147483664"/>
              <ac:spMk id="9" creationId="{00000000-0000-0000-0000-000000000000}"/>
            </ac:spMkLst>
          </pc:spChg>
        </pc:sldLayoutChg>
        <pc:sldLayoutChg chg="modSp mod">
          <pc:chgData name="Fake Test User" userId="SID-0" providerId="Test" clId="FakeClientId" dt="2019-08-02T03:21:26.187" v="21" actId="790"/>
          <pc:sldLayoutMkLst>
            <pc:docMk/>
            <pc:sldMasterMk cId="946754946" sldId="2147483660"/>
            <pc:sldLayoutMk cId="3606029816" sldId="2147483665"/>
          </pc:sldLayoutMkLst>
          <pc:spChg chg="mod">
            <ac:chgData name="Fake Test User" userId="SID-0" providerId="Test" clId="FakeClientId" dt="2019-08-02T03:21:26.187" v="21" actId="790"/>
            <ac:spMkLst>
              <pc:docMk/>
              <pc:sldMasterMk cId="946754946" sldId="2147483660"/>
              <pc:sldLayoutMk cId="3606029816" sldId="2147483665"/>
              <ac:spMk id="2"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3"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4"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5"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6"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7"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8"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9"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10" creationId="{00000000-0000-0000-0000-000000000000}"/>
            </ac:spMkLst>
          </pc:spChg>
          <pc:spChg chg="mod">
            <ac:chgData name="Fake Test User" userId="SID-0" providerId="Test" clId="FakeClientId" dt="2019-08-02T03:21:26.187" v="21" actId="790"/>
            <ac:spMkLst>
              <pc:docMk/>
              <pc:sldMasterMk cId="946754946" sldId="2147483660"/>
              <pc:sldLayoutMk cId="3606029816" sldId="2147483665"/>
              <ac:spMk id="11" creationId="{00000000-0000-0000-0000-000000000000}"/>
            </ac:spMkLst>
          </pc:spChg>
        </pc:sldLayoutChg>
        <pc:sldLayoutChg chg="modSp mod">
          <pc:chgData name="Fake Test User" userId="SID-0" providerId="Test" clId="FakeClientId" dt="2019-08-02T03:21:49.248" v="22" actId="790"/>
          <pc:sldLayoutMkLst>
            <pc:docMk/>
            <pc:sldMasterMk cId="946754946" sldId="2147483660"/>
            <pc:sldLayoutMk cId="100814485" sldId="2147483666"/>
          </pc:sldLayoutMkLst>
          <pc:spChg chg="mod">
            <ac:chgData name="Fake Test User" userId="SID-0" providerId="Test" clId="FakeClientId" dt="2019-08-02T03:21:49.248" v="22" actId="790"/>
            <ac:spMkLst>
              <pc:docMk/>
              <pc:sldMasterMk cId="946754946" sldId="2147483660"/>
              <pc:sldLayoutMk cId="100814485" sldId="2147483666"/>
              <ac:spMk id="2" creationId="{00000000-0000-0000-0000-000000000000}"/>
            </ac:spMkLst>
          </pc:spChg>
          <pc:spChg chg="mod">
            <ac:chgData name="Fake Test User" userId="SID-0" providerId="Test" clId="FakeClientId" dt="2019-08-02T03:21:49.248" v="22" actId="790"/>
            <ac:spMkLst>
              <pc:docMk/>
              <pc:sldMasterMk cId="946754946" sldId="2147483660"/>
              <pc:sldLayoutMk cId="100814485" sldId="2147483666"/>
              <ac:spMk id="3" creationId="{00000000-0000-0000-0000-000000000000}"/>
            </ac:spMkLst>
          </pc:spChg>
          <pc:spChg chg="mod">
            <ac:chgData name="Fake Test User" userId="SID-0" providerId="Test" clId="FakeClientId" dt="2019-08-02T03:21:49.248" v="22" actId="790"/>
            <ac:spMkLst>
              <pc:docMk/>
              <pc:sldMasterMk cId="946754946" sldId="2147483660"/>
              <pc:sldLayoutMk cId="100814485" sldId="2147483666"/>
              <ac:spMk id="4" creationId="{00000000-0000-0000-0000-000000000000}"/>
            </ac:spMkLst>
          </pc:spChg>
          <pc:spChg chg="mod">
            <ac:chgData name="Fake Test User" userId="SID-0" providerId="Test" clId="FakeClientId" dt="2019-08-02T03:21:49.248" v="22" actId="790"/>
            <ac:spMkLst>
              <pc:docMk/>
              <pc:sldMasterMk cId="946754946" sldId="2147483660"/>
              <pc:sldLayoutMk cId="100814485" sldId="2147483666"/>
              <ac:spMk id="5" creationId="{00000000-0000-0000-0000-000000000000}"/>
            </ac:spMkLst>
          </pc:spChg>
          <pc:spChg chg="mod">
            <ac:chgData name="Fake Test User" userId="SID-0" providerId="Test" clId="FakeClientId" dt="2019-08-02T03:21:49.248" v="22" actId="790"/>
            <ac:spMkLst>
              <pc:docMk/>
              <pc:sldMasterMk cId="946754946" sldId="2147483660"/>
              <pc:sldLayoutMk cId="100814485" sldId="2147483666"/>
              <ac:spMk id="6" creationId="{00000000-0000-0000-0000-000000000000}"/>
            </ac:spMkLst>
          </pc:spChg>
          <pc:spChg chg="mod">
            <ac:chgData name="Fake Test User" userId="SID-0" providerId="Test" clId="FakeClientId" dt="2019-08-02T03:21:49.248" v="22" actId="790"/>
            <ac:spMkLst>
              <pc:docMk/>
              <pc:sldMasterMk cId="946754946" sldId="2147483660"/>
              <pc:sldLayoutMk cId="100814485" sldId="2147483666"/>
              <ac:spMk id="7" creationId="{00000000-0000-0000-0000-000000000000}"/>
            </ac:spMkLst>
          </pc:spChg>
        </pc:sldLayoutChg>
        <pc:sldLayoutChg chg="modSp mod">
          <pc:chgData name="Fake Test User" userId="SID-0" providerId="Test" clId="FakeClientId" dt="2019-08-02T03:22:02.310" v="23" actId="790"/>
          <pc:sldLayoutMkLst>
            <pc:docMk/>
            <pc:sldMasterMk cId="946754946" sldId="2147483660"/>
            <pc:sldLayoutMk cId="4037432058" sldId="2147483667"/>
          </pc:sldLayoutMkLst>
          <pc:spChg chg="mod">
            <ac:chgData name="Fake Test User" userId="SID-0" providerId="Test" clId="FakeClientId" dt="2019-08-02T03:22:02.310" v="23" actId="790"/>
            <ac:spMkLst>
              <pc:docMk/>
              <pc:sldMasterMk cId="946754946" sldId="2147483660"/>
              <pc:sldLayoutMk cId="4037432058" sldId="2147483667"/>
              <ac:spMk id="2" creationId="{00000000-0000-0000-0000-000000000000}"/>
            </ac:spMkLst>
          </pc:spChg>
          <pc:spChg chg="mod">
            <ac:chgData name="Fake Test User" userId="SID-0" providerId="Test" clId="FakeClientId" dt="2019-08-02T03:22:02.310" v="23" actId="790"/>
            <ac:spMkLst>
              <pc:docMk/>
              <pc:sldMasterMk cId="946754946" sldId="2147483660"/>
              <pc:sldLayoutMk cId="4037432058" sldId="2147483667"/>
              <ac:spMk id="3" creationId="{00000000-0000-0000-0000-000000000000}"/>
            </ac:spMkLst>
          </pc:spChg>
          <pc:spChg chg="mod">
            <ac:chgData name="Fake Test User" userId="SID-0" providerId="Test" clId="FakeClientId" dt="2019-08-02T03:22:02.310" v="23" actId="790"/>
            <ac:spMkLst>
              <pc:docMk/>
              <pc:sldMasterMk cId="946754946" sldId="2147483660"/>
              <pc:sldLayoutMk cId="4037432058" sldId="2147483667"/>
              <ac:spMk id="4" creationId="{00000000-0000-0000-0000-000000000000}"/>
            </ac:spMkLst>
          </pc:spChg>
        </pc:sldLayoutChg>
        <pc:sldLayoutChg chg="modSp mod">
          <pc:chgData name="Fake Test User" userId="SID-0" providerId="Test" clId="FakeClientId" dt="2019-08-02T03:22:34.574" v="25" actId="790"/>
          <pc:sldLayoutMkLst>
            <pc:docMk/>
            <pc:sldMasterMk cId="946754946" sldId="2147483660"/>
            <pc:sldLayoutMk cId="1784193825" sldId="2147483668"/>
          </pc:sldLayoutMkLst>
          <pc:spChg chg="mod">
            <ac:chgData name="Fake Test User" userId="SID-0" providerId="Test" clId="FakeClientId" dt="2019-08-02T03:22:34.574" v="25" actId="790"/>
            <ac:spMkLst>
              <pc:docMk/>
              <pc:sldMasterMk cId="946754946" sldId="2147483660"/>
              <pc:sldLayoutMk cId="1784193825" sldId="2147483668"/>
              <ac:spMk id="2" creationId="{00000000-0000-0000-0000-000000000000}"/>
            </ac:spMkLst>
          </pc:spChg>
          <pc:spChg chg="mod">
            <ac:chgData name="Fake Test User" userId="SID-0" providerId="Test" clId="FakeClientId" dt="2019-08-02T03:22:34.574" v="25" actId="790"/>
            <ac:spMkLst>
              <pc:docMk/>
              <pc:sldMasterMk cId="946754946" sldId="2147483660"/>
              <pc:sldLayoutMk cId="1784193825" sldId="2147483668"/>
              <ac:spMk id="3" creationId="{00000000-0000-0000-0000-000000000000}"/>
            </ac:spMkLst>
          </pc:spChg>
          <pc:spChg chg="mod">
            <ac:chgData name="Fake Test User" userId="SID-0" providerId="Test" clId="FakeClientId" dt="2019-08-02T03:22:34.574" v="25" actId="790"/>
            <ac:spMkLst>
              <pc:docMk/>
              <pc:sldMasterMk cId="946754946" sldId="2147483660"/>
              <pc:sldLayoutMk cId="1784193825" sldId="2147483668"/>
              <ac:spMk id="4" creationId="{00000000-0000-0000-0000-000000000000}"/>
            </ac:spMkLst>
          </pc:spChg>
          <pc:spChg chg="mod">
            <ac:chgData name="Fake Test User" userId="SID-0" providerId="Test" clId="FakeClientId" dt="2019-08-02T03:22:34.574" v="25" actId="790"/>
            <ac:spMkLst>
              <pc:docMk/>
              <pc:sldMasterMk cId="946754946" sldId="2147483660"/>
              <pc:sldLayoutMk cId="1784193825" sldId="2147483668"/>
              <ac:spMk id="5" creationId="{00000000-0000-0000-0000-000000000000}"/>
            </ac:spMkLst>
          </pc:spChg>
          <pc:spChg chg="mod">
            <ac:chgData name="Fake Test User" userId="SID-0" providerId="Test" clId="FakeClientId" dt="2019-08-02T03:22:34.574" v="25" actId="790"/>
            <ac:spMkLst>
              <pc:docMk/>
              <pc:sldMasterMk cId="946754946" sldId="2147483660"/>
              <pc:sldLayoutMk cId="1784193825" sldId="2147483668"/>
              <ac:spMk id="6" creationId="{00000000-0000-0000-0000-000000000000}"/>
            </ac:spMkLst>
          </pc:spChg>
          <pc:spChg chg="mod">
            <ac:chgData name="Fake Test User" userId="SID-0" providerId="Test" clId="FakeClientId" dt="2019-08-02T03:22:34.574" v="25" actId="790"/>
            <ac:spMkLst>
              <pc:docMk/>
              <pc:sldMasterMk cId="946754946" sldId="2147483660"/>
              <pc:sldLayoutMk cId="1784193825" sldId="2147483668"/>
              <ac:spMk id="7" creationId="{00000000-0000-0000-0000-000000000000}"/>
            </ac:spMkLst>
          </pc:spChg>
        </pc:sldLayoutChg>
        <pc:sldLayoutChg chg="modSp mod">
          <pc:chgData name="Fake Test User" userId="SID-0" providerId="Test" clId="FakeClientId" dt="2019-08-02T03:22:59.714" v="27" actId="790"/>
          <pc:sldLayoutMkLst>
            <pc:docMk/>
            <pc:sldMasterMk cId="946754946" sldId="2147483660"/>
            <pc:sldLayoutMk cId="3161095380" sldId="2147483669"/>
          </pc:sldLayoutMkLst>
          <pc:spChg chg="mod">
            <ac:chgData name="Fake Test User" userId="SID-0" providerId="Test" clId="FakeClientId" dt="2019-08-02T03:22:59.714" v="27" actId="790"/>
            <ac:spMkLst>
              <pc:docMk/>
              <pc:sldMasterMk cId="946754946" sldId="2147483660"/>
              <pc:sldLayoutMk cId="3161095380" sldId="2147483669"/>
              <ac:spMk id="2" creationId="{00000000-0000-0000-0000-000000000000}"/>
            </ac:spMkLst>
          </pc:spChg>
          <pc:spChg chg="mod">
            <ac:chgData name="Fake Test User" userId="SID-0" providerId="Test" clId="FakeClientId" dt="2019-08-02T03:22:59.714" v="27" actId="790"/>
            <ac:spMkLst>
              <pc:docMk/>
              <pc:sldMasterMk cId="946754946" sldId="2147483660"/>
              <pc:sldLayoutMk cId="3161095380" sldId="2147483669"/>
              <ac:spMk id="3" creationId="{00000000-0000-0000-0000-000000000000}"/>
            </ac:spMkLst>
          </pc:spChg>
          <pc:spChg chg="mod">
            <ac:chgData name="Fake Test User" userId="SID-0" providerId="Test" clId="FakeClientId" dt="2019-08-02T03:22:59.714" v="27" actId="790"/>
            <ac:spMkLst>
              <pc:docMk/>
              <pc:sldMasterMk cId="946754946" sldId="2147483660"/>
              <pc:sldLayoutMk cId="3161095380" sldId="2147483669"/>
              <ac:spMk id="4" creationId="{00000000-0000-0000-0000-000000000000}"/>
            </ac:spMkLst>
          </pc:spChg>
          <pc:spChg chg="mod">
            <ac:chgData name="Fake Test User" userId="SID-0" providerId="Test" clId="FakeClientId" dt="2019-08-02T03:22:59.714" v="27" actId="790"/>
            <ac:spMkLst>
              <pc:docMk/>
              <pc:sldMasterMk cId="946754946" sldId="2147483660"/>
              <pc:sldLayoutMk cId="3161095380" sldId="2147483669"/>
              <ac:spMk id="5" creationId="{00000000-0000-0000-0000-000000000000}"/>
            </ac:spMkLst>
          </pc:spChg>
          <pc:spChg chg="mod">
            <ac:chgData name="Fake Test User" userId="SID-0" providerId="Test" clId="FakeClientId" dt="2019-08-02T03:22:59.714" v="27" actId="790"/>
            <ac:spMkLst>
              <pc:docMk/>
              <pc:sldMasterMk cId="946754946" sldId="2147483660"/>
              <pc:sldLayoutMk cId="3161095380" sldId="2147483669"/>
              <ac:spMk id="6" creationId="{00000000-0000-0000-0000-000000000000}"/>
            </ac:spMkLst>
          </pc:spChg>
          <pc:spChg chg="mod">
            <ac:chgData name="Fake Test User" userId="SID-0" providerId="Test" clId="FakeClientId" dt="2019-08-02T03:22:59.714" v="27" actId="790"/>
            <ac:spMkLst>
              <pc:docMk/>
              <pc:sldMasterMk cId="946754946" sldId="2147483660"/>
              <pc:sldLayoutMk cId="3161095380" sldId="2147483669"/>
              <ac:spMk id="7" creationId="{00000000-0000-0000-0000-000000000000}"/>
            </ac:spMkLst>
          </pc:spChg>
        </pc:sldLayoutChg>
        <pc:sldLayoutChg chg="modSp mod">
          <pc:chgData name="Fake Test User" userId="SID-0" providerId="Test" clId="FakeClientId" dt="2019-08-02T03:23:31.884" v="29" actId="790"/>
          <pc:sldLayoutMkLst>
            <pc:docMk/>
            <pc:sldMasterMk cId="946754946" sldId="2147483660"/>
            <pc:sldLayoutMk cId="596921339" sldId="2147483670"/>
          </pc:sldLayoutMkLst>
          <pc:spChg chg="mod">
            <ac:chgData name="Fake Test User" userId="SID-0" providerId="Test" clId="FakeClientId" dt="2019-08-02T03:23:31.884" v="29" actId="790"/>
            <ac:spMkLst>
              <pc:docMk/>
              <pc:sldMasterMk cId="946754946" sldId="2147483660"/>
              <pc:sldLayoutMk cId="596921339" sldId="2147483670"/>
              <ac:spMk id="2" creationId="{00000000-0000-0000-0000-000000000000}"/>
            </ac:spMkLst>
          </pc:spChg>
          <pc:spChg chg="mod">
            <ac:chgData name="Fake Test User" userId="SID-0" providerId="Test" clId="FakeClientId" dt="2019-08-02T03:23:31.884" v="29" actId="790"/>
            <ac:spMkLst>
              <pc:docMk/>
              <pc:sldMasterMk cId="946754946" sldId="2147483660"/>
              <pc:sldLayoutMk cId="596921339" sldId="2147483670"/>
              <ac:spMk id="3" creationId="{00000000-0000-0000-0000-000000000000}"/>
            </ac:spMkLst>
          </pc:spChg>
          <pc:spChg chg="mod">
            <ac:chgData name="Fake Test User" userId="SID-0" providerId="Test" clId="FakeClientId" dt="2019-08-02T03:23:31.884" v="29" actId="790"/>
            <ac:spMkLst>
              <pc:docMk/>
              <pc:sldMasterMk cId="946754946" sldId="2147483660"/>
              <pc:sldLayoutMk cId="596921339" sldId="2147483670"/>
              <ac:spMk id="4" creationId="{00000000-0000-0000-0000-000000000000}"/>
            </ac:spMkLst>
          </pc:spChg>
          <pc:spChg chg="mod">
            <ac:chgData name="Fake Test User" userId="SID-0" providerId="Test" clId="FakeClientId" dt="2019-08-02T03:23:31.884" v="29" actId="790"/>
            <ac:spMkLst>
              <pc:docMk/>
              <pc:sldMasterMk cId="946754946" sldId="2147483660"/>
              <pc:sldLayoutMk cId="596921339" sldId="2147483670"/>
              <ac:spMk id="5" creationId="{00000000-0000-0000-0000-000000000000}"/>
            </ac:spMkLst>
          </pc:spChg>
          <pc:spChg chg="mod">
            <ac:chgData name="Fake Test User" userId="SID-0" providerId="Test" clId="FakeClientId" dt="2019-08-02T03:23:31.884" v="29" actId="790"/>
            <ac:spMkLst>
              <pc:docMk/>
              <pc:sldMasterMk cId="946754946" sldId="2147483660"/>
              <pc:sldLayoutMk cId="596921339" sldId="2147483670"/>
              <ac:spMk id="6" creationId="{00000000-0000-0000-0000-000000000000}"/>
            </ac:spMkLst>
          </pc:spChg>
          <pc:spChg chg="mod">
            <ac:chgData name="Fake Test User" userId="SID-0" providerId="Test" clId="FakeClientId" dt="2019-08-02T03:23:31.884" v="29" actId="790"/>
            <ac:spMkLst>
              <pc:docMk/>
              <pc:sldMasterMk cId="946754946" sldId="2147483660"/>
              <pc:sldLayoutMk cId="596921339" sldId="2147483670"/>
              <ac:spMk id="7" creationId="{00000000-0000-0000-0000-000000000000}"/>
            </ac:spMkLst>
          </pc:spChg>
          <pc:spChg chg="mod">
            <ac:chgData name="Fake Test User" userId="SID-0" providerId="Test" clId="FakeClientId" dt="2019-08-02T03:23:31.884" v="29" actId="790"/>
            <ac:spMkLst>
              <pc:docMk/>
              <pc:sldMasterMk cId="946754946" sldId="2147483660"/>
              <pc:sldLayoutMk cId="596921339" sldId="2147483670"/>
              <ac:spMk id="8" creationId="{00000000-0000-0000-0000-000000000000}"/>
            </ac:spMkLst>
          </pc:spChg>
        </pc:sldLayoutChg>
        <pc:sldLayoutChg chg="modSp mod">
          <pc:chgData name="Fake Test User" userId="SID-0" providerId="Test" clId="FakeClientId" dt="2019-08-02T03:23:48.414" v="30" actId="790"/>
          <pc:sldLayoutMkLst>
            <pc:docMk/>
            <pc:sldMasterMk cId="946754946" sldId="2147483660"/>
            <pc:sldLayoutMk cId="1302266631" sldId="2147483671"/>
          </pc:sldLayoutMkLst>
          <pc:spChg chg="mod">
            <ac:chgData name="Fake Test User" userId="SID-0" providerId="Test" clId="FakeClientId" dt="2019-08-02T03:23:48.414" v="30" actId="790"/>
            <ac:spMkLst>
              <pc:docMk/>
              <pc:sldMasterMk cId="946754946" sldId="2147483660"/>
              <pc:sldLayoutMk cId="1302266631" sldId="2147483671"/>
              <ac:spMk id="2" creationId="{00000000-0000-0000-0000-000000000000}"/>
            </ac:spMkLst>
          </pc:spChg>
          <pc:spChg chg="mod">
            <ac:chgData name="Fake Test User" userId="SID-0" providerId="Test" clId="FakeClientId" dt="2019-08-02T03:23:48.414" v="30" actId="790"/>
            <ac:spMkLst>
              <pc:docMk/>
              <pc:sldMasterMk cId="946754946" sldId="2147483660"/>
              <pc:sldLayoutMk cId="1302266631" sldId="2147483671"/>
              <ac:spMk id="3" creationId="{00000000-0000-0000-0000-000000000000}"/>
            </ac:spMkLst>
          </pc:spChg>
          <pc:spChg chg="mod">
            <ac:chgData name="Fake Test User" userId="SID-0" providerId="Test" clId="FakeClientId" dt="2019-08-02T03:23:48.414" v="30" actId="790"/>
            <ac:spMkLst>
              <pc:docMk/>
              <pc:sldMasterMk cId="946754946" sldId="2147483660"/>
              <pc:sldLayoutMk cId="1302266631" sldId="2147483671"/>
              <ac:spMk id="4" creationId="{00000000-0000-0000-0000-000000000000}"/>
            </ac:spMkLst>
          </pc:spChg>
          <pc:spChg chg="mod">
            <ac:chgData name="Fake Test User" userId="SID-0" providerId="Test" clId="FakeClientId" dt="2019-08-02T03:23:48.414" v="30" actId="790"/>
            <ac:spMkLst>
              <pc:docMk/>
              <pc:sldMasterMk cId="946754946" sldId="2147483660"/>
              <pc:sldLayoutMk cId="1302266631" sldId="2147483671"/>
              <ac:spMk id="5" creationId="{00000000-0000-0000-0000-000000000000}"/>
            </ac:spMkLst>
          </pc:spChg>
          <pc:spChg chg="mod">
            <ac:chgData name="Fake Test User" userId="SID-0" providerId="Test" clId="FakeClientId" dt="2019-08-02T03:23:48.414" v="30" actId="790"/>
            <ac:spMkLst>
              <pc:docMk/>
              <pc:sldMasterMk cId="946754946" sldId="2147483660"/>
              <pc:sldLayoutMk cId="1302266631" sldId="2147483671"/>
              <ac:spMk id="6" creationId="{00000000-0000-0000-0000-000000000000}"/>
            </ac:spMkLst>
          </pc:spChg>
          <pc:spChg chg="mod">
            <ac:chgData name="Fake Test User" userId="SID-0" providerId="Test" clId="FakeClientId" dt="2019-08-02T03:23:48.414" v="30" actId="790"/>
            <ac:spMkLst>
              <pc:docMk/>
              <pc:sldMasterMk cId="946754946" sldId="2147483660"/>
              <pc:sldLayoutMk cId="1302266631" sldId="2147483671"/>
              <ac:spMk id="7" creationId="{00000000-0000-0000-0000-000000000000}"/>
            </ac:spMkLst>
          </pc:spChg>
          <pc:spChg chg="mod">
            <ac:chgData name="Fake Test User" userId="SID-0" providerId="Test" clId="FakeClientId" dt="2019-08-02T03:23:48.414" v="30" actId="790"/>
            <ac:spMkLst>
              <pc:docMk/>
              <pc:sldMasterMk cId="946754946" sldId="2147483660"/>
              <pc:sldLayoutMk cId="1302266631" sldId="2147483671"/>
              <ac:spMk id="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15F8A9B1-1372-4D6E-BDB5-6E27FD94B4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1"/>
          </a:p>
        </p:txBody>
      </p:sp>
      <p:sp>
        <p:nvSpPr>
          <p:cNvPr id="3" name="Marcador de fecha 2">
            <a:extLst>
              <a:ext uri="{FF2B5EF4-FFF2-40B4-BE49-F238E27FC236}">
                <a16:creationId xmlns:a16="http://schemas.microsoft.com/office/drawing/2014/main" xmlns="" id="{D48937DA-465D-4391-AF36-F9521626C8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41BC0C-7BEC-4554-B2BB-73ABAC21F543}" type="datetime1">
              <a:rPr lang="es-ES" noProof="1" smtClean="0"/>
              <a:t>11/02/2022</a:t>
            </a:fld>
            <a:endParaRPr lang="es-ES" noProof="1"/>
          </a:p>
        </p:txBody>
      </p:sp>
      <p:sp>
        <p:nvSpPr>
          <p:cNvPr id="4" name="Marcador de pie de página 3">
            <a:extLst>
              <a:ext uri="{FF2B5EF4-FFF2-40B4-BE49-F238E27FC236}">
                <a16:creationId xmlns:a16="http://schemas.microsoft.com/office/drawing/2014/main" xmlns="" id="{F5350386-CB2E-4296-9A33-272CACAEDFC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1"/>
          </a:p>
        </p:txBody>
      </p:sp>
      <p:sp>
        <p:nvSpPr>
          <p:cNvPr id="5" name="Marcador de número de diapositiva 4">
            <a:extLst>
              <a:ext uri="{FF2B5EF4-FFF2-40B4-BE49-F238E27FC236}">
                <a16:creationId xmlns:a16="http://schemas.microsoft.com/office/drawing/2014/main" xmlns="" id="{1AC94D2B-9DEC-4036-8D64-0D156A1A3F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F18D2D-B852-4E89-B9A6-25A67F389DD5}" type="slidenum">
              <a:rPr lang="es-ES" noProof="1" smtClean="0"/>
              <a:t>‹Nº›</a:t>
            </a:fld>
            <a:endParaRPr lang="es-ES" noProof="1"/>
          </a:p>
        </p:txBody>
      </p:sp>
    </p:spTree>
    <p:extLst>
      <p:ext uri="{BB962C8B-B14F-4D97-AF65-F5344CB8AC3E}">
        <p14:creationId xmlns:p14="http://schemas.microsoft.com/office/powerpoint/2010/main" val="18921439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1"/>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C314280-5B8B-4C89-9515-2EAC87078B59}" type="datetime1">
              <a:rPr lang="es-ES" noProof="1" dirty="0" smtClean="0"/>
              <a:t>11/02/2022</a:t>
            </a:fld>
            <a:endParaRPr lang="es-ES" noProof="1"/>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1"/>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1"/>
              <a:t>Haga clic para modificar los estilos de texto del patrón</a:t>
            </a:r>
          </a:p>
          <a:p>
            <a:pPr lvl="1" rtl="0"/>
            <a:r>
              <a:rPr lang="es-ES" noProof="1"/>
              <a:t>Segundo nivel</a:t>
            </a:r>
          </a:p>
          <a:p>
            <a:pPr lvl="2" rtl="0"/>
            <a:r>
              <a:rPr lang="es-ES" noProof="1"/>
              <a:t>Tercer nivel</a:t>
            </a:r>
          </a:p>
          <a:p>
            <a:pPr lvl="3" rtl="0"/>
            <a:r>
              <a:rPr lang="es-ES" noProof="1"/>
              <a:t>Cuarto nivel</a:t>
            </a:r>
          </a:p>
          <a:p>
            <a:pPr lvl="4" rtl="0"/>
            <a:r>
              <a:rPr lang="es-ES" noProof="1"/>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1"/>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es-ES" noProof="1" dirty="0" smtClean="0"/>
              <a:t>‹Nº›</a:t>
            </a:fld>
            <a:endParaRPr lang="es-ES"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endParaRPr lang="es-ES" noProof="1"/>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noProof="1" smtClean="0"/>
              <a:t>1</a:t>
            </a:fld>
            <a:endParaRPr lang="es-ES" noProof="1"/>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r>
              <a:rPr lang="es-ES" noProof="1"/>
              <a:t>En el modo Presentación con diapositivas, seleccione la flecha para ir al Centro de introducción a PowerPoint.</a:t>
            </a:r>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noProof="1" dirty="0" smtClean="0"/>
              <a:t>10</a:t>
            </a:fld>
            <a:endParaRPr lang="es-ES" noProof="1"/>
          </a:p>
        </p:txBody>
      </p:sp>
    </p:spTree>
    <p:extLst>
      <p:ext uri="{BB962C8B-B14F-4D97-AF65-F5344CB8AC3E}">
        <p14:creationId xmlns:p14="http://schemas.microsoft.com/office/powerpoint/2010/main" val="177133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1"/>
          </a:p>
        </p:txBody>
      </p:sp>
      <p:sp>
        <p:nvSpPr>
          <p:cNvPr id="4" name="Marcador de número de diapositiva 3"/>
          <p:cNvSpPr>
            <a:spLocks noGrp="1"/>
          </p:cNvSpPr>
          <p:nvPr>
            <p:ph type="sldNum" sz="quarter" idx="5"/>
          </p:nvPr>
        </p:nvSpPr>
        <p:spPr/>
        <p:txBody>
          <a:bodyPr/>
          <a:lstStyle/>
          <a:p>
            <a:pPr rtl="0"/>
            <a:fld id="{DF61EA0F-A667-4B49-8422-0062BC55E249}" type="slidenum">
              <a:rPr lang="es-ES" noProof="1" smtClean="0"/>
              <a:t>2</a:t>
            </a:fld>
            <a:endParaRPr lang="es-ES" noProof="1"/>
          </a:p>
        </p:txBody>
      </p:sp>
    </p:spTree>
    <p:extLst>
      <p:ext uri="{BB962C8B-B14F-4D97-AF65-F5344CB8AC3E}">
        <p14:creationId xmlns:p14="http://schemas.microsoft.com/office/powerpoint/2010/main" val="2908808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1"/>
          </a:p>
        </p:txBody>
      </p:sp>
      <p:sp>
        <p:nvSpPr>
          <p:cNvPr id="4" name="Marcador de número de diapositiva 3"/>
          <p:cNvSpPr>
            <a:spLocks noGrp="1"/>
          </p:cNvSpPr>
          <p:nvPr>
            <p:ph type="sldNum" sz="quarter" idx="5"/>
          </p:nvPr>
        </p:nvSpPr>
        <p:spPr/>
        <p:txBody>
          <a:bodyPr/>
          <a:lstStyle/>
          <a:p>
            <a:pPr rtl="0"/>
            <a:fld id="{DF61EA0F-A667-4B49-8422-0062BC55E249}" type="slidenum">
              <a:rPr lang="es-ES" noProof="1" smtClean="0"/>
              <a:t>3</a:t>
            </a:fld>
            <a:endParaRPr lang="es-ES" noProof="1"/>
          </a:p>
        </p:txBody>
      </p:sp>
    </p:spTree>
    <p:extLst>
      <p:ext uri="{BB962C8B-B14F-4D97-AF65-F5344CB8AC3E}">
        <p14:creationId xmlns:p14="http://schemas.microsoft.com/office/powerpoint/2010/main" val="370586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1"/>
          </a:p>
        </p:txBody>
      </p:sp>
      <p:sp>
        <p:nvSpPr>
          <p:cNvPr id="4" name="Marcador de número de diapositiva 3"/>
          <p:cNvSpPr>
            <a:spLocks noGrp="1"/>
          </p:cNvSpPr>
          <p:nvPr>
            <p:ph type="sldNum" sz="quarter" idx="5"/>
          </p:nvPr>
        </p:nvSpPr>
        <p:spPr/>
        <p:txBody>
          <a:bodyPr/>
          <a:lstStyle/>
          <a:p>
            <a:pPr rtl="0"/>
            <a:fld id="{DF61EA0F-A667-4B49-8422-0062BC55E249}" type="slidenum">
              <a:rPr lang="es-ES" noProof="1" smtClean="0"/>
              <a:t>4</a:t>
            </a:fld>
            <a:endParaRPr lang="es-ES" noProof="1"/>
          </a:p>
        </p:txBody>
      </p:sp>
    </p:spTree>
    <p:extLst>
      <p:ext uri="{BB962C8B-B14F-4D97-AF65-F5344CB8AC3E}">
        <p14:creationId xmlns:p14="http://schemas.microsoft.com/office/powerpoint/2010/main" val="1776175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r>
              <a:rPr lang="es-ES" noProof="1"/>
              <a:t>En el modo Presentación con diapositivas, seleccione la flecha para ir al Centro de introducción a PowerPoint.</a:t>
            </a:r>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noProof="1" dirty="0" smtClean="0"/>
              <a:t>5</a:t>
            </a:fld>
            <a:endParaRPr lang="es-ES" noProof="1"/>
          </a:p>
        </p:txBody>
      </p:sp>
    </p:spTree>
    <p:extLst>
      <p:ext uri="{BB962C8B-B14F-4D97-AF65-F5344CB8AC3E}">
        <p14:creationId xmlns:p14="http://schemas.microsoft.com/office/powerpoint/2010/main" val="185119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endParaRPr lang="es-ES" noProof="1"/>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noProof="1" smtClean="0"/>
              <a:t>6</a:t>
            </a:fld>
            <a:endParaRPr lang="es-ES" noProof="1"/>
          </a:p>
        </p:txBody>
      </p:sp>
    </p:spTree>
    <p:extLst>
      <p:ext uri="{BB962C8B-B14F-4D97-AF65-F5344CB8AC3E}">
        <p14:creationId xmlns:p14="http://schemas.microsoft.com/office/powerpoint/2010/main" val="997620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1"/>
          </a:p>
        </p:txBody>
      </p:sp>
      <p:sp>
        <p:nvSpPr>
          <p:cNvPr id="4" name="Marcador de número de diapositiva 3"/>
          <p:cNvSpPr>
            <a:spLocks noGrp="1"/>
          </p:cNvSpPr>
          <p:nvPr>
            <p:ph type="sldNum" sz="quarter" idx="5"/>
          </p:nvPr>
        </p:nvSpPr>
        <p:spPr/>
        <p:txBody>
          <a:bodyPr/>
          <a:lstStyle/>
          <a:p>
            <a:pPr rtl="0"/>
            <a:fld id="{DF61EA0F-A667-4B49-8422-0062BC55E249}" type="slidenum">
              <a:rPr lang="es-ES" noProof="1" smtClean="0"/>
              <a:t>7</a:t>
            </a:fld>
            <a:endParaRPr lang="es-ES" noProof="1"/>
          </a:p>
        </p:txBody>
      </p:sp>
    </p:spTree>
    <p:extLst>
      <p:ext uri="{BB962C8B-B14F-4D97-AF65-F5344CB8AC3E}">
        <p14:creationId xmlns:p14="http://schemas.microsoft.com/office/powerpoint/2010/main" val="47696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1"/>
          </a:p>
        </p:txBody>
      </p:sp>
      <p:sp>
        <p:nvSpPr>
          <p:cNvPr id="4" name="Marcador de número de diapositiva 3"/>
          <p:cNvSpPr>
            <a:spLocks noGrp="1"/>
          </p:cNvSpPr>
          <p:nvPr>
            <p:ph type="sldNum" sz="quarter" idx="5"/>
          </p:nvPr>
        </p:nvSpPr>
        <p:spPr/>
        <p:txBody>
          <a:bodyPr/>
          <a:lstStyle/>
          <a:p>
            <a:pPr rtl="0"/>
            <a:fld id="{DF61EA0F-A667-4B49-8422-0062BC55E249}" type="slidenum">
              <a:rPr lang="es-ES" noProof="1" smtClean="0"/>
              <a:t>8</a:t>
            </a:fld>
            <a:endParaRPr lang="es-ES" noProof="1"/>
          </a:p>
        </p:txBody>
      </p:sp>
    </p:spTree>
    <p:extLst>
      <p:ext uri="{BB962C8B-B14F-4D97-AF65-F5344CB8AC3E}">
        <p14:creationId xmlns:p14="http://schemas.microsoft.com/office/powerpoint/2010/main" val="3180335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1"/>
          </a:p>
        </p:txBody>
      </p:sp>
      <p:sp>
        <p:nvSpPr>
          <p:cNvPr id="4" name="Marcador de número de diapositiva 3"/>
          <p:cNvSpPr>
            <a:spLocks noGrp="1"/>
          </p:cNvSpPr>
          <p:nvPr>
            <p:ph type="sldNum" sz="quarter" idx="5"/>
          </p:nvPr>
        </p:nvSpPr>
        <p:spPr/>
        <p:txBody>
          <a:bodyPr/>
          <a:lstStyle/>
          <a:p>
            <a:pPr rtl="0"/>
            <a:fld id="{DF61EA0F-A667-4B49-8422-0062BC55E249}" type="slidenum">
              <a:rPr lang="es-ES" noProof="1" smtClean="0"/>
              <a:t>9</a:t>
            </a:fld>
            <a:endParaRPr lang="es-ES" noProof="1"/>
          </a:p>
        </p:txBody>
      </p:sp>
    </p:spTree>
    <p:extLst>
      <p:ext uri="{BB962C8B-B14F-4D97-AF65-F5344CB8AC3E}">
        <p14:creationId xmlns:p14="http://schemas.microsoft.com/office/powerpoint/2010/main" val="2311491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1"/>
          <p:cNvSpPr>
            <a:spLocks noGrp="1"/>
          </p:cNvSpPr>
          <p:nvPr>
            <p:ph type="ctrTitle"/>
          </p:nvPr>
        </p:nvSpPr>
        <p:spPr>
          <a:xfrm>
            <a:off x="838200" y="2061006"/>
            <a:ext cx="10515600" cy="2387600"/>
          </a:xfrm>
        </p:spPr>
        <p:txBody>
          <a:bodyPr rtlCol="0" anchor="b">
            <a:normAutofit/>
          </a:bodyPr>
          <a:lstStyle>
            <a:lvl1pPr algn="l">
              <a:defRPr sz="5400">
                <a:solidFill>
                  <a:schemeClr val="bg1"/>
                </a:solidFill>
              </a:defRPr>
            </a:lvl1pPr>
          </a:lstStyle>
          <a:p>
            <a:pPr rtl="0"/>
            <a:r>
              <a:rPr lang="es-ES" noProof="1" smtClean="0"/>
              <a:t>Haga clic para modificar el estilo de título del patrón</a:t>
            </a:r>
            <a:endParaRPr lang="es-ES" noProof="1"/>
          </a:p>
        </p:txBody>
      </p:sp>
      <p:sp>
        <p:nvSpPr>
          <p:cNvPr id="3" name="Subtítulo 2"/>
          <p:cNvSpPr>
            <a:spLocks noGrp="1"/>
          </p:cNvSpPr>
          <p:nvPr>
            <p:ph type="subTitle" idx="1"/>
          </p:nvPr>
        </p:nvSpPr>
        <p:spPr>
          <a:xfrm>
            <a:off x="838202" y="5110609"/>
            <a:ext cx="6705599" cy="1137793"/>
          </a:xfrm>
        </p:spPr>
        <p:txBody>
          <a:bodyPr rtlCol="0">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1" smtClean="0"/>
              <a:t>Haga clic para modificar el estilo de subtítulo del patrón</a:t>
            </a:r>
            <a:endParaRPr lang="es-ES" noProof="1"/>
          </a:p>
        </p:txBody>
      </p:sp>
      <p:sp>
        <p:nvSpPr>
          <p:cNvPr id="4" name="Marcador de fecha 3"/>
          <p:cNvSpPr>
            <a:spLocks noGrp="1"/>
          </p:cNvSpPr>
          <p:nvPr>
            <p:ph type="dt" sz="half" idx="10"/>
          </p:nvPr>
        </p:nvSpPr>
        <p:spPr/>
        <p:txBody>
          <a:bodyPr rtlCol="0"/>
          <a:lstStyle/>
          <a:p>
            <a:pPr rtl="0"/>
            <a:fld id="{D4FD0EB7-F1CE-47C5-8434-1950EAF2DC1B}" type="datetime1">
              <a:rPr lang="es-ES" noProof="1" dirty="0" smtClean="0"/>
              <a:t>11/02/2022</a:t>
            </a:fld>
            <a:endParaRPr lang="es-ES" noProof="1"/>
          </a:p>
        </p:txBody>
      </p:sp>
      <p:sp>
        <p:nvSpPr>
          <p:cNvPr id="5" name="Marcador de pie de página 4"/>
          <p:cNvSpPr>
            <a:spLocks noGrp="1"/>
          </p:cNvSpPr>
          <p:nvPr>
            <p:ph type="ftr" sz="quarter" idx="11"/>
          </p:nvPr>
        </p:nvSpPr>
        <p:spPr/>
        <p:txBody>
          <a:bodyPr rtlCol="0"/>
          <a:lstStyle/>
          <a:p>
            <a:pPr rtl="0"/>
            <a:endParaRPr lang="es-ES" noProof="1"/>
          </a:p>
        </p:txBody>
      </p:sp>
      <p:sp>
        <p:nvSpPr>
          <p:cNvPr id="6" name="Marcador de posición de número de diapositiva 5"/>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8" name="Rectángulo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ángulo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es-ES" noProof="1" smtClean="0"/>
              <a:t>Haga clic para modificar el estilo de título del patrón</a:t>
            </a:r>
            <a:endParaRPr lang="es-ES" noProof="1"/>
          </a:p>
        </p:txBody>
      </p:sp>
      <p:sp>
        <p:nvSpPr>
          <p:cNvPr id="3" name="Marcador de posición de texto vertical 2"/>
          <p:cNvSpPr>
            <a:spLocks noGrp="1"/>
          </p:cNvSpPr>
          <p:nvPr>
            <p:ph type="body" orient="vert" idx="1"/>
          </p:nvPr>
        </p:nvSpPr>
        <p:spPr/>
        <p:txBody>
          <a:bodyPr vert="eaVert" rtlCol="0"/>
          <a:lstStyle/>
          <a:p>
            <a:pPr lvl="0" rtl="0"/>
            <a:r>
              <a:rPr lang="es-ES" noProof="1" smtClean="0"/>
              <a:t>Haga clic para modificar el estilo de texto del patrón</a:t>
            </a:r>
          </a:p>
          <a:p>
            <a:pPr lvl="1" rtl="0"/>
            <a:r>
              <a:rPr lang="es-ES" noProof="1" smtClean="0"/>
              <a:t>Segundo nivel</a:t>
            </a:r>
          </a:p>
          <a:p>
            <a:pPr lvl="2" rtl="0"/>
            <a:r>
              <a:rPr lang="es-ES" noProof="1" smtClean="0"/>
              <a:t>Tercer nivel</a:t>
            </a:r>
          </a:p>
          <a:p>
            <a:pPr lvl="3" rtl="0"/>
            <a:r>
              <a:rPr lang="es-ES" noProof="1" smtClean="0"/>
              <a:t>Cuarto nivel</a:t>
            </a:r>
          </a:p>
          <a:p>
            <a:pPr lvl="4" rtl="0"/>
            <a:r>
              <a:rPr lang="es-ES" noProof="1" smtClean="0"/>
              <a:t>Quinto nivel</a:t>
            </a:r>
            <a:endParaRPr lang="es-ES" noProof="1"/>
          </a:p>
        </p:txBody>
      </p:sp>
      <p:sp>
        <p:nvSpPr>
          <p:cNvPr id="4" name="Marcador de fecha 3"/>
          <p:cNvSpPr>
            <a:spLocks noGrp="1"/>
          </p:cNvSpPr>
          <p:nvPr>
            <p:ph type="dt" sz="half" idx="10"/>
          </p:nvPr>
        </p:nvSpPr>
        <p:spPr/>
        <p:txBody>
          <a:bodyPr rtlCol="0"/>
          <a:lstStyle/>
          <a:p>
            <a:pPr rtl="0"/>
            <a:fld id="{10B0CE11-4F4D-4E86-85BA-336394E54FDC}" type="datetime1">
              <a:rPr lang="es-ES" noProof="1" dirty="0" smtClean="0"/>
              <a:t>11/02/2022</a:t>
            </a:fld>
            <a:endParaRPr lang="es-ES" noProof="1"/>
          </a:p>
        </p:txBody>
      </p:sp>
      <p:sp>
        <p:nvSpPr>
          <p:cNvPr id="5" name="Marcador de pie de página 4"/>
          <p:cNvSpPr>
            <a:spLocks noGrp="1"/>
          </p:cNvSpPr>
          <p:nvPr>
            <p:ph type="ftr" sz="quarter" idx="11"/>
          </p:nvPr>
        </p:nvSpPr>
        <p:spPr/>
        <p:txBody>
          <a:bodyPr rtlCol="0"/>
          <a:lstStyle/>
          <a:p>
            <a:pPr rtl="0"/>
            <a:endParaRPr lang="es-ES" noProof="1"/>
          </a:p>
        </p:txBody>
      </p:sp>
      <p:sp>
        <p:nvSpPr>
          <p:cNvPr id="6" name="Marcador de posición de número de diapositiva 5"/>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8" name="Rectángulo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vertical 1"/>
          <p:cNvSpPr>
            <a:spLocks noGrp="1"/>
          </p:cNvSpPr>
          <p:nvPr>
            <p:ph type="title" orient="vert"/>
          </p:nvPr>
        </p:nvSpPr>
        <p:spPr>
          <a:xfrm>
            <a:off x="10215419" y="365125"/>
            <a:ext cx="1819564" cy="5811838"/>
          </a:xfrm>
        </p:spPr>
        <p:txBody>
          <a:bodyPr vert="eaVert" rtlCol="0" anchor="b">
            <a:normAutofit/>
          </a:bodyPr>
          <a:lstStyle>
            <a:lvl1pPr>
              <a:defRPr sz="3600">
                <a:solidFill>
                  <a:schemeClr val="bg1"/>
                </a:solidFill>
              </a:defRPr>
            </a:lvl1pPr>
          </a:lstStyle>
          <a:p>
            <a:pPr rtl="0"/>
            <a:r>
              <a:rPr lang="es-ES" noProof="1" smtClean="0"/>
              <a:t>Haga clic para modificar el estilo de título del patrón</a:t>
            </a:r>
            <a:endParaRPr lang="es-ES" noProof="1"/>
          </a:p>
        </p:txBody>
      </p:sp>
      <p:sp>
        <p:nvSpPr>
          <p:cNvPr id="3" name="Marcador de posición de texto vertical 2"/>
          <p:cNvSpPr>
            <a:spLocks noGrp="1"/>
          </p:cNvSpPr>
          <p:nvPr>
            <p:ph type="body" orient="vert" idx="1"/>
          </p:nvPr>
        </p:nvSpPr>
        <p:spPr>
          <a:xfrm>
            <a:off x="838201" y="365125"/>
            <a:ext cx="7734300" cy="5811838"/>
          </a:xfrm>
        </p:spPr>
        <p:txBody>
          <a:bodyPr vert="eaVert" rtlCol="0"/>
          <a:lstStyle/>
          <a:p>
            <a:pPr lvl="0" rtl="0"/>
            <a:r>
              <a:rPr lang="es-ES" noProof="1" smtClean="0"/>
              <a:t>Haga clic para modificar el estilo de texto del patrón</a:t>
            </a:r>
          </a:p>
          <a:p>
            <a:pPr lvl="1" rtl="0"/>
            <a:r>
              <a:rPr lang="es-ES" noProof="1" smtClean="0"/>
              <a:t>Segundo nivel</a:t>
            </a:r>
          </a:p>
          <a:p>
            <a:pPr lvl="2" rtl="0"/>
            <a:r>
              <a:rPr lang="es-ES" noProof="1" smtClean="0"/>
              <a:t>Tercer nivel</a:t>
            </a:r>
          </a:p>
          <a:p>
            <a:pPr lvl="3" rtl="0"/>
            <a:r>
              <a:rPr lang="es-ES" noProof="1" smtClean="0"/>
              <a:t>Cuarto nivel</a:t>
            </a:r>
          </a:p>
          <a:p>
            <a:pPr lvl="4" rtl="0"/>
            <a:r>
              <a:rPr lang="es-ES" noProof="1" smtClean="0"/>
              <a:t>Quinto nivel</a:t>
            </a:r>
            <a:endParaRPr lang="es-ES" noProof="1"/>
          </a:p>
        </p:txBody>
      </p:sp>
      <p:sp>
        <p:nvSpPr>
          <p:cNvPr id="4" name="Marcador de fecha 3"/>
          <p:cNvSpPr>
            <a:spLocks noGrp="1"/>
          </p:cNvSpPr>
          <p:nvPr>
            <p:ph type="dt" sz="half" idx="10"/>
          </p:nvPr>
        </p:nvSpPr>
        <p:spPr/>
        <p:txBody>
          <a:bodyPr rtlCol="0"/>
          <a:lstStyle/>
          <a:p>
            <a:pPr rtl="0"/>
            <a:fld id="{A3273654-1914-4A9D-9E5D-2B067958BADB}" type="datetime1">
              <a:rPr lang="es-ES" noProof="1" dirty="0" smtClean="0"/>
              <a:t>11/02/2022</a:t>
            </a:fld>
            <a:endParaRPr lang="es-ES" noProof="1"/>
          </a:p>
        </p:txBody>
      </p:sp>
      <p:sp>
        <p:nvSpPr>
          <p:cNvPr id="5" name="Marcador de pie de página 4"/>
          <p:cNvSpPr>
            <a:spLocks noGrp="1"/>
          </p:cNvSpPr>
          <p:nvPr>
            <p:ph type="ftr" sz="quarter" idx="11"/>
          </p:nvPr>
        </p:nvSpPr>
        <p:spPr/>
        <p:txBody>
          <a:bodyPr rtlCol="0"/>
          <a:lstStyle/>
          <a:p>
            <a:pPr rtl="0"/>
            <a:endParaRPr lang="es-ES" noProof="1"/>
          </a:p>
        </p:txBody>
      </p:sp>
      <p:sp>
        <p:nvSpPr>
          <p:cNvPr id="6" name="Marcador de posición de número de diapositiva 5"/>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8" name="Rectángulo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1"/>
          <p:cNvSpPr>
            <a:spLocks noGrp="1"/>
          </p:cNvSpPr>
          <p:nvPr>
            <p:ph type="title"/>
          </p:nvPr>
        </p:nvSpPr>
        <p:spPr>
          <a:xfrm>
            <a:off x="604434" y="0"/>
            <a:ext cx="10749367" cy="1208868"/>
          </a:xfrm>
        </p:spPr>
        <p:txBody>
          <a:bodyPr rtlCol="0" anchor="b">
            <a:normAutofit/>
          </a:bodyPr>
          <a:lstStyle>
            <a:lvl1pPr>
              <a:defRPr sz="3600">
                <a:solidFill>
                  <a:schemeClr val="bg1"/>
                </a:solidFill>
              </a:defRPr>
            </a:lvl1pPr>
          </a:lstStyle>
          <a:p>
            <a:pPr rtl="0"/>
            <a:r>
              <a:rPr lang="es-ES" noProof="1" smtClean="0"/>
              <a:t>Haga clic para modificar el estilo de título del patrón</a:t>
            </a:r>
            <a:endParaRPr lang="es-ES" noProof="1"/>
          </a:p>
        </p:txBody>
      </p:sp>
      <p:sp>
        <p:nvSpPr>
          <p:cNvPr id="3" name="Marcador de posición de contenido 2"/>
          <p:cNvSpPr>
            <a:spLocks noGrp="1"/>
          </p:cNvSpPr>
          <p:nvPr>
            <p:ph idx="1"/>
          </p:nvPr>
        </p:nvSpPr>
        <p:spPr>
          <a:xfrm>
            <a:off x="838201" y="1825625"/>
            <a:ext cx="4167753" cy="4351338"/>
          </a:xfrm>
        </p:spPr>
        <p:txBody>
          <a:bodyPr rtlCol="0">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rtl="0"/>
            <a:r>
              <a:rPr lang="es-ES" noProof="1" smtClean="0"/>
              <a:t>Haga clic para modificar el estilo de texto del patrón</a:t>
            </a:r>
          </a:p>
          <a:p>
            <a:pPr lvl="1" rtl="0"/>
            <a:r>
              <a:rPr lang="es-ES" noProof="1" smtClean="0"/>
              <a:t>Segundo nivel</a:t>
            </a:r>
          </a:p>
          <a:p>
            <a:pPr lvl="2" rtl="0"/>
            <a:r>
              <a:rPr lang="es-ES" noProof="1" smtClean="0"/>
              <a:t>Tercer nivel</a:t>
            </a:r>
          </a:p>
          <a:p>
            <a:pPr lvl="3" rtl="0"/>
            <a:r>
              <a:rPr lang="es-ES" noProof="1" smtClean="0"/>
              <a:t>Cuarto nivel</a:t>
            </a:r>
          </a:p>
          <a:p>
            <a:pPr lvl="4" rtl="0"/>
            <a:r>
              <a:rPr lang="es-ES" noProof="1" smtClean="0"/>
              <a:t>Quinto nivel</a:t>
            </a:r>
            <a:endParaRPr lang="es-ES" noProof="1"/>
          </a:p>
        </p:txBody>
      </p:sp>
      <p:sp>
        <p:nvSpPr>
          <p:cNvPr id="4" name="Marcador de fecha 3"/>
          <p:cNvSpPr>
            <a:spLocks noGrp="1"/>
          </p:cNvSpPr>
          <p:nvPr>
            <p:ph type="dt" sz="half" idx="10"/>
          </p:nvPr>
        </p:nvSpPr>
        <p:spPr/>
        <p:txBody>
          <a:bodyPr rtlCol="0"/>
          <a:lstStyle/>
          <a:p>
            <a:pPr rtl="0"/>
            <a:fld id="{8234299C-6D1A-4A0D-82A7-82B373DE8104}" type="datetime1">
              <a:rPr lang="es-ES" noProof="1" dirty="0" smtClean="0"/>
              <a:t>11/02/2022</a:t>
            </a:fld>
            <a:endParaRPr lang="es-ES" noProof="1"/>
          </a:p>
        </p:txBody>
      </p:sp>
      <p:sp>
        <p:nvSpPr>
          <p:cNvPr id="5" name="Marcador de pie de página 4"/>
          <p:cNvSpPr>
            <a:spLocks noGrp="1"/>
          </p:cNvSpPr>
          <p:nvPr>
            <p:ph type="ftr" sz="quarter" idx="11"/>
          </p:nvPr>
        </p:nvSpPr>
        <p:spPr/>
        <p:txBody>
          <a:bodyPr rtlCol="0"/>
          <a:lstStyle/>
          <a:p>
            <a:pPr rtl="0"/>
            <a:endParaRPr lang="es-ES" noProof="1"/>
          </a:p>
        </p:txBody>
      </p:sp>
      <p:sp>
        <p:nvSpPr>
          <p:cNvPr id="6" name="Marcador de posición de número de diapositiva 5"/>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8" name="Rectángulo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1"/>
          <p:cNvSpPr>
            <a:spLocks noGrp="1"/>
          </p:cNvSpPr>
          <p:nvPr>
            <p:ph type="title"/>
          </p:nvPr>
        </p:nvSpPr>
        <p:spPr>
          <a:xfrm>
            <a:off x="838201" y="2402238"/>
            <a:ext cx="4508715" cy="2187227"/>
          </a:xfrm>
        </p:spPr>
        <p:txBody>
          <a:bodyPr rtlCol="0" anchor="ctr">
            <a:noAutofit/>
          </a:bodyPr>
          <a:lstStyle>
            <a:lvl1pPr algn="l">
              <a:defRPr sz="4800">
                <a:solidFill>
                  <a:srgbClr val="D24726"/>
                </a:solidFill>
              </a:defRPr>
            </a:lvl1pPr>
          </a:lstStyle>
          <a:p>
            <a:pPr rtl="0"/>
            <a:r>
              <a:rPr lang="es-ES" noProof="1" smtClean="0"/>
              <a:t>Haga clic para modificar el estilo de título del patrón</a:t>
            </a:r>
            <a:endParaRPr lang="es-ES" noProof="1"/>
          </a:p>
        </p:txBody>
      </p:sp>
      <p:sp>
        <p:nvSpPr>
          <p:cNvPr id="3" name="Marcador de texto 2"/>
          <p:cNvSpPr>
            <a:spLocks noGrp="1"/>
          </p:cNvSpPr>
          <p:nvPr>
            <p:ph type="body" idx="1"/>
          </p:nvPr>
        </p:nvSpPr>
        <p:spPr>
          <a:xfrm>
            <a:off x="6323308" y="2402237"/>
            <a:ext cx="5269424" cy="2187226"/>
          </a:xfrm>
        </p:spPr>
        <p:txBody>
          <a:bodyPr rtlCol="0"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s-ES" noProof="1" smtClean="0"/>
              <a:t>Haga clic para modificar el estilo de texto del patrón</a:t>
            </a:r>
          </a:p>
        </p:txBody>
      </p:sp>
      <p:sp>
        <p:nvSpPr>
          <p:cNvPr id="4" name="Marcador de fecha 3"/>
          <p:cNvSpPr>
            <a:spLocks noGrp="1"/>
          </p:cNvSpPr>
          <p:nvPr>
            <p:ph type="dt" sz="half" idx="10"/>
          </p:nvPr>
        </p:nvSpPr>
        <p:spPr/>
        <p:txBody>
          <a:bodyPr rtlCol="0"/>
          <a:lstStyle/>
          <a:p>
            <a:pPr rtl="0"/>
            <a:fld id="{0B9AD628-8F35-4EBE-8419-AE6CE5385CAD}" type="datetime1">
              <a:rPr lang="es-ES" noProof="1" dirty="0" smtClean="0"/>
              <a:t>11/02/2022</a:t>
            </a:fld>
            <a:endParaRPr lang="es-ES" noProof="1"/>
          </a:p>
        </p:txBody>
      </p:sp>
      <p:sp>
        <p:nvSpPr>
          <p:cNvPr id="5" name="Marcador de pie de página 4"/>
          <p:cNvSpPr>
            <a:spLocks noGrp="1"/>
          </p:cNvSpPr>
          <p:nvPr>
            <p:ph type="ftr" sz="quarter" idx="11"/>
          </p:nvPr>
        </p:nvSpPr>
        <p:spPr/>
        <p:txBody>
          <a:bodyPr rtlCol="0"/>
          <a:lstStyle/>
          <a:p>
            <a:pPr rtl="0"/>
            <a:endParaRPr lang="es-ES" noProof="1"/>
          </a:p>
        </p:txBody>
      </p:sp>
      <p:sp>
        <p:nvSpPr>
          <p:cNvPr id="6" name="Marcador de posición de número de diapositiva 5"/>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8" name="Rectángulo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es-ES" noProof="1" smtClean="0"/>
              <a:t>Haga clic para modificar el estilo de título del patrón</a:t>
            </a:r>
            <a:endParaRPr lang="es-ES" noProof="1"/>
          </a:p>
        </p:txBody>
      </p:sp>
      <p:sp>
        <p:nvSpPr>
          <p:cNvPr id="3" name="Marcador de posición de contenido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s-ES" noProof="1" smtClean="0"/>
              <a:t>Haga clic para modificar el estilo de texto del patrón</a:t>
            </a:r>
          </a:p>
          <a:p>
            <a:pPr marL="0" lvl="1" indent="0" rtl="0">
              <a:lnSpc>
                <a:spcPct val="150000"/>
              </a:lnSpc>
              <a:spcAft>
                <a:spcPts val="1200"/>
              </a:spcAft>
              <a:buNone/>
            </a:pPr>
            <a:r>
              <a:rPr lang="es-ES" noProof="1" smtClean="0"/>
              <a:t>Segundo nivel</a:t>
            </a:r>
          </a:p>
          <a:p>
            <a:pPr marL="0" lvl="2" indent="0" rtl="0">
              <a:lnSpc>
                <a:spcPct val="150000"/>
              </a:lnSpc>
              <a:spcAft>
                <a:spcPts val="1200"/>
              </a:spcAft>
              <a:buNone/>
            </a:pPr>
            <a:r>
              <a:rPr lang="es-ES" noProof="1" smtClean="0"/>
              <a:t>Tercer nivel</a:t>
            </a:r>
          </a:p>
          <a:p>
            <a:pPr marL="0" lvl="3" indent="0" rtl="0">
              <a:lnSpc>
                <a:spcPct val="150000"/>
              </a:lnSpc>
              <a:spcAft>
                <a:spcPts val="1200"/>
              </a:spcAft>
              <a:buNone/>
            </a:pPr>
            <a:r>
              <a:rPr lang="es-ES" noProof="1" smtClean="0"/>
              <a:t>Cuarto nivel</a:t>
            </a:r>
          </a:p>
          <a:p>
            <a:pPr marL="0" lvl="4" indent="0" rtl="0">
              <a:lnSpc>
                <a:spcPct val="150000"/>
              </a:lnSpc>
              <a:spcAft>
                <a:spcPts val="1200"/>
              </a:spcAft>
              <a:buNone/>
            </a:pPr>
            <a:r>
              <a:rPr lang="es-ES" noProof="1" smtClean="0"/>
              <a:t>Quinto nivel</a:t>
            </a:r>
            <a:endParaRPr lang="es-ES" noProof="1"/>
          </a:p>
        </p:txBody>
      </p:sp>
      <p:sp>
        <p:nvSpPr>
          <p:cNvPr id="4" name="Marcador de posición de contenido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s-ES" noProof="1" smtClean="0"/>
              <a:t>Haga clic para modificar el estilo de texto del patrón</a:t>
            </a:r>
          </a:p>
          <a:p>
            <a:pPr marL="0" lvl="1" indent="0" rtl="0">
              <a:lnSpc>
                <a:spcPct val="150000"/>
              </a:lnSpc>
              <a:spcAft>
                <a:spcPts val="1200"/>
              </a:spcAft>
              <a:buNone/>
            </a:pPr>
            <a:r>
              <a:rPr lang="es-ES" noProof="1" smtClean="0"/>
              <a:t>Segundo nivel</a:t>
            </a:r>
          </a:p>
          <a:p>
            <a:pPr marL="0" lvl="2" indent="0" rtl="0">
              <a:lnSpc>
                <a:spcPct val="150000"/>
              </a:lnSpc>
              <a:spcAft>
                <a:spcPts val="1200"/>
              </a:spcAft>
              <a:buNone/>
            </a:pPr>
            <a:r>
              <a:rPr lang="es-ES" noProof="1" smtClean="0"/>
              <a:t>Tercer nivel</a:t>
            </a:r>
          </a:p>
          <a:p>
            <a:pPr marL="0" lvl="3" indent="0" rtl="0">
              <a:lnSpc>
                <a:spcPct val="150000"/>
              </a:lnSpc>
              <a:spcAft>
                <a:spcPts val="1200"/>
              </a:spcAft>
              <a:buNone/>
            </a:pPr>
            <a:r>
              <a:rPr lang="es-ES" noProof="1" smtClean="0"/>
              <a:t>Cuarto nivel</a:t>
            </a:r>
          </a:p>
          <a:p>
            <a:pPr marL="0" lvl="4" indent="0" rtl="0">
              <a:lnSpc>
                <a:spcPct val="150000"/>
              </a:lnSpc>
              <a:spcAft>
                <a:spcPts val="1200"/>
              </a:spcAft>
              <a:buNone/>
            </a:pPr>
            <a:r>
              <a:rPr lang="es-ES" noProof="1" smtClean="0"/>
              <a:t>Quinto nivel</a:t>
            </a:r>
            <a:endParaRPr lang="es-ES" noProof="1"/>
          </a:p>
        </p:txBody>
      </p:sp>
      <p:sp>
        <p:nvSpPr>
          <p:cNvPr id="5" name="Marcador de fecha 4"/>
          <p:cNvSpPr>
            <a:spLocks noGrp="1"/>
          </p:cNvSpPr>
          <p:nvPr>
            <p:ph type="dt" sz="half" idx="10"/>
          </p:nvPr>
        </p:nvSpPr>
        <p:spPr/>
        <p:txBody>
          <a:bodyPr rtlCol="0"/>
          <a:lstStyle/>
          <a:p>
            <a:pPr rtl="0"/>
            <a:fld id="{AF21E6C6-DB1B-4E68-8C04-0FB83CF4BD3F}" type="datetime1">
              <a:rPr lang="es-ES" noProof="1" dirty="0" smtClean="0"/>
              <a:t>11/02/2022</a:t>
            </a:fld>
            <a:endParaRPr lang="es-ES" noProof="1"/>
          </a:p>
        </p:txBody>
      </p:sp>
      <p:sp>
        <p:nvSpPr>
          <p:cNvPr id="6" name="Marcador de pie de página 5"/>
          <p:cNvSpPr>
            <a:spLocks noGrp="1"/>
          </p:cNvSpPr>
          <p:nvPr>
            <p:ph type="ftr" sz="quarter" idx="11"/>
          </p:nvPr>
        </p:nvSpPr>
        <p:spPr/>
        <p:txBody>
          <a:bodyPr rtlCol="0"/>
          <a:lstStyle/>
          <a:p>
            <a:pPr rtl="0"/>
            <a:endParaRPr lang="es-ES" noProof="1"/>
          </a:p>
        </p:txBody>
      </p:sp>
      <p:sp>
        <p:nvSpPr>
          <p:cNvPr id="7" name="Marcador de posición de número de diapositiva 6"/>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9" name="Rectángulo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ángulo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1"/>
          <p:cNvSpPr>
            <a:spLocks noGrp="1"/>
          </p:cNvSpPr>
          <p:nvPr>
            <p:ph type="title"/>
          </p:nvPr>
        </p:nvSpPr>
        <p:spPr>
          <a:xfrm>
            <a:off x="609600" y="0"/>
            <a:ext cx="10737851" cy="1228436"/>
          </a:xfrm>
        </p:spPr>
        <p:txBody>
          <a:bodyPr rtlCol="0" anchor="b">
            <a:normAutofit/>
          </a:bodyPr>
          <a:lstStyle>
            <a:lvl1pPr>
              <a:defRPr sz="3600">
                <a:solidFill>
                  <a:schemeClr val="bg1"/>
                </a:solidFill>
              </a:defRPr>
            </a:lvl1pPr>
          </a:lstStyle>
          <a:p>
            <a:pPr rtl="0"/>
            <a:r>
              <a:rPr lang="es-ES" noProof="1" smtClean="0"/>
              <a:t>Haga clic para modificar el estilo de título del patrón</a:t>
            </a:r>
            <a:endParaRPr lang="es-ES" noProof="1"/>
          </a:p>
        </p:txBody>
      </p:sp>
      <p:sp>
        <p:nvSpPr>
          <p:cNvPr id="3" name="Marcador de posición de texto 2"/>
          <p:cNvSpPr>
            <a:spLocks noGrp="1"/>
          </p:cNvSpPr>
          <p:nvPr>
            <p:ph type="body" idx="1"/>
          </p:nvPr>
        </p:nvSpPr>
        <p:spPr>
          <a:xfrm>
            <a:off x="831851" y="1489075"/>
            <a:ext cx="515620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1" smtClean="0"/>
              <a:t>Haga clic para modificar el estilo de texto del patrón</a:t>
            </a:r>
          </a:p>
        </p:txBody>
      </p:sp>
      <p:sp>
        <p:nvSpPr>
          <p:cNvPr id="4" name="Marcador de posición de contenido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s-ES" noProof="1" smtClean="0"/>
              <a:t>Haga clic para modificar el estilo de texto del patrón</a:t>
            </a:r>
          </a:p>
          <a:p>
            <a:pPr marL="0" lvl="1" indent="0" rtl="0">
              <a:lnSpc>
                <a:spcPct val="150000"/>
              </a:lnSpc>
              <a:spcAft>
                <a:spcPts val="1200"/>
              </a:spcAft>
              <a:buNone/>
            </a:pPr>
            <a:r>
              <a:rPr lang="es-ES" noProof="1" smtClean="0"/>
              <a:t>Segundo nivel</a:t>
            </a:r>
          </a:p>
          <a:p>
            <a:pPr marL="0" lvl="2" indent="0" rtl="0">
              <a:lnSpc>
                <a:spcPct val="150000"/>
              </a:lnSpc>
              <a:spcAft>
                <a:spcPts val="1200"/>
              </a:spcAft>
              <a:buNone/>
            </a:pPr>
            <a:r>
              <a:rPr lang="es-ES" noProof="1" smtClean="0"/>
              <a:t>Tercer nivel</a:t>
            </a:r>
          </a:p>
          <a:p>
            <a:pPr marL="0" lvl="3" indent="0" rtl="0">
              <a:lnSpc>
                <a:spcPct val="150000"/>
              </a:lnSpc>
              <a:spcAft>
                <a:spcPts val="1200"/>
              </a:spcAft>
              <a:buNone/>
            </a:pPr>
            <a:r>
              <a:rPr lang="es-ES" noProof="1" smtClean="0"/>
              <a:t>Cuarto nivel</a:t>
            </a:r>
          </a:p>
          <a:p>
            <a:pPr marL="0" lvl="4" indent="0" rtl="0">
              <a:lnSpc>
                <a:spcPct val="150000"/>
              </a:lnSpc>
              <a:spcAft>
                <a:spcPts val="1200"/>
              </a:spcAft>
              <a:buNone/>
            </a:pPr>
            <a:r>
              <a:rPr lang="es-ES" noProof="1" smtClean="0"/>
              <a:t>Quinto nivel</a:t>
            </a:r>
            <a:endParaRPr lang="es-ES" noProof="1"/>
          </a:p>
        </p:txBody>
      </p:sp>
      <p:sp>
        <p:nvSpPr>
          <p:cNvPr id="5" name="Marcador de posición de texto 4"/>
          <p:cNvSpPr>
            <a:spLocks noGrp="1"/>
          </p:cNvSpPr>
          <p:nvPr>
            <p:ph type="body" sz="quarter" idx="3"/>
          </p:nvPr>
        </p:nvSpPr>
        <p:spPr>
          <a:xfrm>
            <a:off x="6189664" y="1489075"/>
            <a:ext cx="5157787"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1" smtClean="0"/>
              <a:t>Haga clic para modificar el estilo de texto del patrón</a:t>
            </a:r>
          </a:p>
        </p:txBody>
      </p:sp>
      <p:sp>
        <p:nvSpPr>
          <p:cNvPr id="6" name="Marcador de posición de contenido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s-ES" noProof="1" smtClean="0"/>
              <a:t>Haga clic para modificar el estilo de texto del patrón</a:t>
            </a:r>
          </a:p>
          <a:p>
            <a:pPr marL="0" lvl="1" indent="0" rtl="0">
              <a:lnSpc>
                <a:spcPct val="150000"/>
              </a:lnSpc>
              <a:spcAft>
                <a:spcPts val="1200"/>
              </a:spcAft>
              <a:buNone/>
            </a:pPr>
            <a:r>
              <a:rPr lang="es-ES" noProof="1" smtClean="0"/>
              <a:t>Segundo nivel</a:t>
            </a:r>
          </a:p>
          <a:p>
            <a:pPr marL="0" lvl="2" indent="0" rtl="0">
              <a:lnSpc>
                <a:spcPct val="150000"/>
              </a:lnSpc>
              <a:spcAft>
                <a:spcPts val="1200"/>
              </a:spcAft>
              <a:buNone/>
            </a:pPr>
            <a:r>
              <a:rPr lang="es-ES" noProof="1" smtClean="0"/>
              <a:t>Tercer nivel</a:t>
            </a:r>
          </a:p>
          <a:p>
            <a:pPr marL="0" lvl="3" indent="0" rtl="0">
              <a:lnSpc>
                <a:spcPct val="150000"/>
              </a:lnSpc>
              <a:spcAft>
                <a:spcPts val="1200"/>
              </a:spcAft>
              <a:buNone/>
            </a:pPr>
            <a:r>
              <a:rPr lang="es-ES" noProof="1" smtClean="0"/>
              <a:t>Cuarto nivel</a:t>
            </a:r>
          </a:p>
          <a:p>
            <a:pPr marL="0" lvl="4" indent="0" rtl="0">
              <a:lnSpc>
                <a:spcPct val="150000"/>
              </a:lnSpc>
              <a:spcAft>
                <a:spcPts val="1200"/>
              </a:spcAft>
              <a:buNone/>
            </a:pPr>
            <a:r>
              <a:rPr lang="es-ES" noProof="1" smtClean="0"/>
              <a:t>Quinto nivel</a:t>
            </a:r>
            <a:endParaRPr lang="es-ES" noProof="1"/>
          </a:p>
        </p:txBody>
      </p:sp>
      <p:sp>
        <p:nvSpPr>
          <p:cNvPr id="7" name="Marcador de fecha 6"/>
          <p:cNvSpPr>
            <a:spLocks noGrp="1"/>
          </p:cNvSpPr>
          <p:nvPr>
            <p:ph type="dt" sz="half" idx="10"/>
          </p:nvPr>
        </p:nvSpPr>
        <p:spPr/>
        <p:txBody>
          <a:bodyPr rtlCol="0"/>
          <a:lstStyle/>
          <a:p>
            <a:pPr rtl="0"/>
            <a:fld id="{BD2C42C0-8D89-43E8-8A90-EC018D3752DA}" type="datetime1">
              <a:rPr lang="es-ES" noProof="1" dirty="0" smtClean="0"/>
              <a:t>11/02/2022</a:t>
            </a:fld>
            <a:endParaRPr lang="es-ES" noProof="1"/>
          </a:p>
        </p:txBody>
      </p:sp>
      <p:sp>
        <p:nvSpPr>
          <p:cNvPr id="8" name="Marcador de pie de página 7"/>
          <p:cNvSpPr>
            <a:spLocks noGrp="1"/>
          </p:cNvSpPr>
          <p:nvPr>
            <p:ph type="ftr" sz="quarter" idx="11"/>
          </p:nvPr>
        </p:nvSpPr>
        <p:spPr/>
        <p:txBody>
          <a:bodyPr rtlCol="0"/>
          <a:lstStyle/>
          <a:p>
            <a:pPr rtl="0"/>
            <a:endParaRPr lang="es-ES" noProof="1"/>
          </a:p>
        </p:txBody>
      </p:sp>
      <p:sp>
        <p:nvSpPr>
          <p:cNvPr id="9" name="Marcador de número de diapositiva 8"/>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11" name="Rectángulo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ángulo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
        <p:nvSpPr>
          <p:cNvPr id="2" name="Título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es-ES" noProof="1" smtClean="0"/>
              <a:t>Haga clic para modificar el estilo de título del patrón</a:t>
            </a:r>
            <a:endParaRPr lang="es-ES" noProof="1"/>
          </a:p>
        </p:txBody>
      </p:sp>
      <p:sp>
        <p:nvSpPr>
          <p:cNvPr id="3" name="Marcador de fecha 2"/>
          <p:cNvSpPr>
            <a:spLocks noGrp="1"/>
          </p:cNvSpPr>
          <p:nvPr>
            <p:ph type="dt" sz="half" idx="10"/>
          </p:nvPr>
        </p:nvSpPr>
        <p:spPr/>
        <p:txBody>
          <a:bodyPr rtlCol="0"/>
          <a:lstStyle/>
          <a:p>
            <a:pPr rtl="0"/>
            <a:fld id="{EC475C31-FC73-4838-834A-2432B97D33D8}" type="datetime1">
              <a:rPr lang="es-ES" noProof="1" dirty="0" smtClean="0"/>
              <a:t>11/02/2022</a:t>
            </a:fld>
            <a:endParaRPr lang="es-ES" noProof="1"/>
          </a:p>
        </p:txBody>
      </p:sp>
      <p:sp>
        <p:nvSpPr>
          <p:cNvPr id="4" name="Marcador de pie de página 3"/>
          <p:cNvSpPr>
            <a:spLocks noGrp="1"/>
          </p:cNvSpPr>
          <p:nvPr>
            <p:ph type="ftr" sz="quarter" idx="11"/>
          </p:nvPr>
        </p:nvSpPr>
        <p:spPr/>
        <p:txBody>
          <a:bodyPr rtlCol="0"/>
          <a:lstStyle/>
          <a:p>
            <a:pPr rtl="0"/>
            <a:endParaRPr lang="es-ES" noProof="1"/>
          </a:p>
        </p:txBody>
      </p:sp>
      <p:sp>
        <p:nvSpPr>
          <p:cNvPr id="5" name="Marcador de posición de número de diapositiva 4"/>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
        <p:nvSpPr>
          <p:cNvPr id="7" name="Rectángulo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1"/>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BAC76B26-DDFA-49B3-B4FA-493FD33974AF}" type="datetime1">
              <a:rPr lang="es-ES" noProof="1" dirty="0" smtClean="0"/>
              <a:t>11/02/2022</a:t>
            </a:fld>
            <a:endParaRPr lang="es-ES" noProof="1"/>
          </a:p>
        </p:txBody>
      </p:sp>
      <p:sp>
        <p:nvSpPr>
          <p:cNvPr id="3" name="Marcador de pie de página 2"/>
          <p:cNvSpPr>
            <a:spLocks noGrp="1"/>
          </p:cNvSpPr>
          <p:nvPr>
            <p:ph type="ftr" sz="quarter" idx="11"/>
          </p:nvPr>
        </p:nvSpPr>
        <p:spPr/>
        <p:txBody>
          <a:bodyPr rtlCol="0"/>
          <a:lstStyle/>
          <a:p>
            <a:pPr rtl="0"/>
            <a:endParaRPr lang="es-ES" noProof="1"/>
          </a:p>
        </p:txBody>
      </p:sp>
      <p:sp>
        <p:nvSpPr>
          <p:cNvPr id="4" name="Marcador de número de diapositiva 3"/>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rtlCol="0" anchor="b"/>
          <a:lstStyle>
            <a:lvl1pPr>
              <a:defRPr sz="3200"/>
            </a:lvl1pPr>
          </a:lstStyle>
          <a:p>
            <a:pPr rtl="0"/>
            <a:r>
              <a:rPr lang="es-ES" noProof="1" smtClean="0"/>
              <a:t>Haga clic para modificar el estilo de título del patrón</a:t>
            </a:r>
            <a:endParaRPr lang="es-ES" noProof="1"/>
          </a:p>
        </p:txBody>
      </p:sp>
      <p:sp>
        <p:nvSpPr>
          <p:cNvPr id="3" name="Marcador de posición de contenido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es-ES" noProof="1" smtClean="0"/>
              <a:t>Haga clic para modificar el estilo de texto del patrón</a:t>
            </a:r>
          </a:p>
          <a:p>
            <a:pPr marL="0" lvl="1" indent="0" rtl="0">
              <a:lnSpc>
                <a:spcPct val="150000"/>
              </a:lnSpc>
              <a:spcAft>
                <a:spcPts val="1200"/>
              </a:spcAft>
              <a:buNone/>
            </a:pPr>
            <a:r>
              <a:rPr lang="es-ES" noProof="1" smtClean="0"/>
              <a:t>Segundo nivel</a:t>
            </a:r>
          </a:p>
          <a:p>
            <a:pPr marL="0" lvl="2" indent="0" rtl="0">
              <a:lnSpc>
                <a:spcPct val="150000"/>
              </a:lnSpc>
              <a:spcAft>
                <a:spcPts val="1200"/>
              </a:spcAft>
              <a:buNone/>
            </a:pPr>
            <a:r>
              <a:rPr lang="es-ES" noProof="1" smtClean="0"/>
              <a:t>Tercer nivel</a:t>
            </a:r>
          </a:p>
          <a:p>
            <a:pPr marL="0" lvl="3" indent="0" rtl="0">
              <a:lnSpc>
                <a:spcPct val="150000"/>
              </a:lnSpc>
              <a:spcAft>
                <a:spcPts val="1200"/>
              </a:spcAft>
              <a:buNone/>
            </a:pPr>
            <a:r>
              <a:rPr lang="es-ES" noProof="1" smtClean="0"/>
              <a:t>Cuarto nivel</a:t>
            </a:r>
          </a:p>
          <a:p>
            <a:pPr marL="0" lvl="4" indent="0" rtl="0">
              <a:lnSpc>
                <a:spcPct val="150000"/>
              </a:lnSpc>
              <a:spcAft>
                <a:spcPts val="1200"/>
              </a:spcAft>
              <a:buNone/>
            </a:pPr>
            <a:r>
              <a:rPr lang="es-ES" noProof="1" smtClean="0"/>
              <a:t>Quinto nivel</a:t>
            </a:r>
            <a:endParaRPr lang="es-ES" noProof="1"/>
          </a:p>
        </p:txBody>
      </p:sp>
      <p:sp>
        <p:nvSpPr>
          <p:cNvPr id="4" name="Marcador de posición de texto 3"/>
          <p:cNvSpPr>
            <a:spLocks noGrp="1"/>
          </p:cNvSpPr>
          <p:nvPr>
            <p:ph type="body" sz="half" idx="2"/>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1" smtClean="0"/>
              <a:t>Haga clic para modificar el estilo de texto del patrón</a:t>
            </a:r>
          </a:p>
        </p:txBody>
      </p:sp>
      <p:sp>
        <p:nvSpPr>
          <p:cNvPr id="5" name="Marcador de fecha 4"/>
          <p:cNvSpPr>
            <a:spLocks noGrp="1"/>
          </p:cNvSpPr>
          <p:nvPr>
            <p:ph type="dt" sz="half" idx="10"/>
          </p:nvPr>
        </p:nvSpPr>
        <p:spPr/>
        <p:txBody>
          <a:bodyPr rtlCol="0"/>
          <a:lstStyle/>
          <a:p>
            <a:pPr rtl="0"/>
            <a:fld id="{6C534EF3-5C08-4673-B371-47F80F0E89D6}" type="datetime1">
              <a:rPr lang="es-ES" noProof="1" dirty="0" smtClean="0"/>
              <a:t>11/02/2022</a:t>
            </a:fld>
            <a:endParaRPr lang="es-ES" noProof="1"/>
          </a:p>
        </p:txBody>
      </p:sp>
      <p:sp>
        <p:nvSpPr>
          <p:cNvPr id="6" name="Marcador de pie de página 5"/>
          <p:cNvSpPr>
            <a:spLocks noGrp="1"/>
          </p:cNvSpPr>
          <p:nvPr>
            <p:ph type="ftr" sz="quarter" idx="11"/>
          </p:nvPr>
        </p:nvSpPr>
        <p:spPr/>
        <p:txBody>
          <a:bodyPr rtlCol="0"/>
          <a:lstStyle/>
          <a:p>
            <a:pPr rtl="0"/>
            <a:endParaRPr lang="es-ES" noProof="1"/>
          </a:p>
        </p:txBody>
      </p:sp>
      <p:sp>
        <p:nvSpPr>
          <p:cNvPr id="7" name="Marcador de posición de número de diapositiva 6"/>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rtlCol="0" anchor="b"/>
          <a:lstStyle>
            <a:lvl1pPr>
              <a:defRPr sz="3200"/>
            </a:lvl1pPr>
          </a:lstStyle>
          <a:p>
            <a:pPr rtl="0"/>
            <a:r>
              <a:rPr lang="es-ES" noProof="1" smtClean="0"/>
              <a:t>Haga clic para modificar el estilo de título del patrón</a:t>
            </a:r>
            <a:endParaRPr lang="es-ES" noProof="1"/>
          </a:p>
        </p:txBody>
      </p:sp>
      <p:sp>
        <p:nvSpPr>
          <p:cNvPr id="3" name="Marcador de posición de imagen 2"/>
          <p:cNvSpPr>
            <a:spLocks noGrp="1"/>
          </p:cNvSpPr>
          <p:nvPr>
            <p:ph type="pic" idx="1"/>
          </p:nvPr>
        </p:nvSpPr>
        <p:spPr>
          <a:xfrm>
            <a:off x="5183188" y="987427"/>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1" smtClean="0"/>
              <a:t>Haga clic en el icono para agregar una imagen</a:t>
            </a:r>
            <a:endParaRPr lang="es-ES" noProof="1"/>
          </a:p>
        </p:txBody>
      </p:sp>
      <p:sp>
        <p:nvSpPr>
          <p:cNvPr id="4" name="Marcador de posición de texto 3"/>
          <p:cNvSpPr>
            <a:spLocks noGrp="1"/>
          </p:cNvSpPr>
          <p:nvPr>
            <p:ph type="body" sz="half" idx="2"/>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1" smtClean="0"/>
              <a:t>Haga clic para modificar el estilo de texto del patrón</a:t>
            </a:r>
          </a:p>
        </p:txBody>
      </p:sp>
      <p:sp>
        <p:nvSpPr>
          <p:cNvPr id="5" name="Marcador de fecha 4"/>
          <p:cNvSpPr>
            <a:spLocks noGrp="1"/>
          </p:cNvSpPr>
          <p:nvPr>
            <p:ph type="dt" sz="half" idx="10"/>
          </p:nvPr>
        </p:nvSpPr>
        <p:spPr/>
        <p:txBody>
          <a:bodyPr rtlCol="0"/>
          <a:lstStyle/>
          <a:p>
            <a:pPr rtl="0"/>
            <a:fld id="{19D7F31E-B0A6-495B-BC80-9E784E4A7C46}" type="datetime1">
              <a:rPr lang="es-ES" noProof="1" dirty="0" smtClean="0"/>
              <a:t>11/02/2022</a:t>
            </a:fld>
            <a:endParaRPr lang="es-ES" noProof="1"/>
          </a:p>
        </p:txBody>
      </p:sp>
      <p:sp>
        <p:nvSpPr>
          <p:cNvPr id="6" name="Marcador de pie de página 5"/>
          <p:cNvSpPr>
            <a:spLocks noGrp="1"/>
          </p:cNvSpPr>
          <p:nvPr>
            <p:ph type="ftr" sz="quarter" idx="11"/>
          </p:nvPr>
        </p:nvSpPr>
        <p:spPr/>
        <p:txBody>
          <a:bodyPr rtlCol="0"/>
          <a:lstStyle/>
          <a:p>
            <a:pPr rtl="0"/>
            <a:endParaRPr lang="es-ES" noProof="1"/>
          </a:p>
        </p:txBody>
      </p:sp>
      <p:sp>
        <p:nvSpPr>
          <p:cNvPr id="7" name="Marcador de posición de número de diapositiva 6"/>
          <p:cNvSpPr>
            <a:spLocks noGrp="1"/>
          </p:cNvSpPr>
          <p:nvPr>
            <p:ph type="sldNum" sz="quarter" idx="12"/>
          </p:nvPr>
        </p:nvSpPr>
        <p:spPr/>
        <p:txBody>
          <a:bodyPr rtlCol="0"/>
          <a:lstStyle/>
          <a:p>
            <a:pPr rtl="0"/>
            <a:fld id="{9860EDB8-5305-433F-BE41-D7A86D811DB3}" type="slidenum">
              <a:rPr lang="es-ES" noProof="1" dirty="0" smtClean="0"/>
              <a:t>‹Nº›</a:t>
            </a:fld>
            <a:endParaRPr lang="es-ES" noProof="1"/>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es-ES" noProof="1"/>
              <a:t>Haga clic para modificar el estilo de título del patrón</a:t>
            </a:r>
          </a:p>
        </p:txBody>
      </p:sp>
      <p:sp>
        <p:nvSpPr>
          <p:cNvPr id="3" name="Marcador de posición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1"/>
              <a:t>Haga clic para modificar los estilos de texto del patrón</a:t>
            </a:r>
          </a:p>
          <a:p>
            <a:pPr lvl="1" rtl="0"/>
            <a:r>
              <a:rPr lang="es-ES" noProof="1"/>
              <a:t>Segundo nivel</a:t>
            </a:r>
          </a:p>
          <a:p>
            <a:pPr lvl="2" rtl="0"/>
            <a:r>
              <a:rPr lang="es-ES" noProof="1"/>
              <a:t>Tercer nivel</a:t>
            </a:r>
          </a:p>
          <a:p>
            <a:pPr lvl="3" rtl="0"/>
            <a:r>
              <a:rPr lang="es-ES" noProof="1"/>
              <a:t>Cuarto nivel</a:t>
            </a:r>
          </a:p>
          <a:p>
            <a:pPr lvl="4" rtl="0"/>
            <a:r>
              <a:rPr lang="es-ES" noProof="1"/>
              <a:t>Quinto nivel</a:t>
            </a:r>
          </a:p>
        </p:txBody>
      </p:sp>
      <p:sp>
        <p:nvSpPr>
          <p:cNvPr id="4" name="Marcador de fecha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FC8FE33D-BB6E-404D-8208-4B89D9301B41}" type="datetime1">
              <a:rPr lang="es-ES" noProof="1" smtClean="0"/>
              <a:t>11/02/2022</a:t>
            </a:fld>
            <a:endParaRPr lang="es-ES" noProof="1"/>
          </a:p>
        </p:txBody>
      </p:sp>
      <p:sp>
        <p:nvSpPr>
          <p:cNvPr id="5" name="Marcador de pie de página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1"/>
          </a:p>
        </p:txBody>
      </p:sp>
      <p:sp>
        <p:nvSpPr>
          <p:cNvPr id="6" name="Marcador de posición de número de diapositiva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860EDB8-5305-433F-BE41-D7A86D811DB3}" type="slidenum">
              <a:rPr lang="es-ES" noProof="1" dirty="0" smtClean="0"/>
              <a:t>‹Nº›</a:t>
            </a:fld>
            <a:endParaRPr lang="es-ES" noProof="1"/>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upport.office.com/es-es/article/gu%c3%adas-de-inicio-r%c3%a1pido-de-office-2013-4a8aa04a-f7f3-4a4d-823c-3dbc4b8672a1?ui=es-ES&amp;rs=es-ES&amp;ad=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upport.office.com/es-es/article/gu%c3%adas-de-inicio-r%c3%a1pido-de-office-2013-4a8aa04a-f7f3-4a4d-823c-3dbc4b8672a1?ui=es-ES&amp;rs=es-ES&amp;ad=E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061006"/>
            <a:ext cx="7271327" cy="2387600"/>
          </a:xfrm>
        </p:spPr>
        <p:txBody>
          <a:bodyPr rtlCol="0"/>
          <a:lstStyle/>
          <a:p>
            <a:pPr rtl="0"/>
            <a:r>
              <a:rPr lang="es-ES" noProof="1"/>
              <a:t>Le damos la bienvenida a PowerPoint</a:t>
            </a:r>
          </a:p>
        </p:txBody>
      </p:sp>
      <p:sp>
        <p:nvSpPr>
          <p:cNvPr id="3" name="Subtítulo 2"/>
          <p:cNvSpPr>
            <a:spLocks noGrp="1"/>
          </p:cNvSpPr>
          <p:nvPr>
            <p:ph type="subTitle" idx="1"/>
          </p:nvPr>
        </p:nvSpPr>
        <p:spPr/>
        <p:txBody>
          <a:bodyPr rtlCol="0">
            <a:normAutofit fontScale="92500" lnSpcReduction="20000"/>
          </a:bodyPr>
          <a:lstStyle/>
          <a:p>
            <a:pPr rtl="0"/>
            <a:r>
              <a:rPr lang="es-ES" noProof="1"/>
              <a:t>Diseñe y ofrezca presentaciones atractivas con facilidad y confianza.</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1"/>
              <a:t>PowerPoint 2013</a:t>
            </a:r>
          </a:p>
        </p:txBody>
      </p:sp>
      <p:sp>
        <p:nvSpPr>
          <p:cNvPr id="3" name="Marcador de texto 2"/>
          <p:cNvSpPr>
            <a:spLocks noGrp="1"/>
          </p:cNvSpPr>
          <p:nvPr>
            <p:ph type="body" idx="1"/>
          </p:nvPr>
        </p:nvSpPr>
        <p:spPr>
          <a:xfrm>
            <a:off x="6028267" y="2040251"/>
            <a:ext cx="5859506" cy="2911198"/>
          </a:xfrm>
        </p:spPr>
        <p:txBody>
          <a:bodyPr rtlCol="0">
            <a:noAutofit/>
          </a:bodyPr>
          <a:lstStyle/>
          <a:p>
            <a:pPr rtl="0"/>
            <a:r>
              <a:rPr lang="es-ES" sz="2400" noProof="1"/>
              <a:t>Diseñe de forma intuitiva presentaciones, compártalas y colabore fácilmente con otros usuarios para ofrecer un resultado profesional con herramientas de presentación avanzadas.</a:t>
            </a:r>
          </a:p>
        </p:txBody>
      </p:sp>
      <p:sp>
        <p:nvSpPr>
          <p:cNvPr id="8" name="Forma libre 7">
            <a:hlinkClick r:id="rId3" tooltip="Más información"/>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solidFill>
                <a:schemeClr val="tx1"/>
              </a:solidFill>
            </a:endParaRPr>
          </a:p>
        </p:txBody>
      </p:sp>
      <p:sp>
        <p:nvSpPr>
          <p:cNvPr id="9" name="Marcador de texto 2">
            <a:hlinkClick r:id="rId3" tooltip="Más información"/>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rtl="0"/>
            <a:r>
              <a:rPr lang="es-ES" sz="1800" noProof="1">
                <a:solidFill>
                  <a:srgbClr val="DD462F"/>
                </a:solidFill>
              </a:rPr>
              <a:t>Obtener más información en el Centro de introducción a PowerPoint</a:t>
            </a:r>
          </a:p>
        </p:txBody>
      </p:sp>
      <p:sp>
        <p:nvSpPr>
          <p:cNvPr id="4" name="Cuadro de texto 3"/>
          <p:cNvSpPr txBox="1"/>
          <p:nvPr/>
        </p:nvSpPr>
        <p:spPr>
          <a:xfrm>
            <a:off x="7056582" y="6477369"/>
            <a:ext cx="4373419" cy="298665"/>
          </a:xfrm>
          <a:prstGeom prst="rect">
            <a:avLst/>
          </a:prstGeom>
          <a:noFill/>
        </p:spPr>
        <p:txBody>
          <a:bodyPr wrap="none" rtlCol="0">
            <a:noAutofit/>
          </a:bodyPr>
          <a:lstStyle/>
          <a:p>
            <a:pPr rtl="0"/>
            <a:r>
              <a:rPr lang="es-ES" sz="1200" noProof="1">
                <a:solidFill>
                  <a:srgbClr val="D24726">
                    <a:alpha val="37000"/>
                  </a:srgbClr>
                </a:solidFill>
              </a:rPr>
              <a:t>(Seleccione la flecha en modo de Presentación con diapositivas)</a:t>
            </a:r>
          </a:p>
          <a:p>
            <a:pPr rtl="0"/>
            <a:endParaRPr lang="es-ES" sz="1200" noProof="1">
              <a:solidFill>
                <a:srgbClr val="D24726">
                  <a:alpha val="37000"/>
                </a:srgbClr>
              </a:solidFill>
            </a:endParaRPr>
          </a:p>
        </p:txBody>
      </p:sp>
    </p:spTree>
    <p:extLst>
      <p:ext uri="{BB962C8B-B14F-4D97-AF65-F5344CB8AC3E}">
        <p14:creationId xmlns:p14="http://schemas.microsoft.com/office/powerpoint/2010/main" val="33353344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1"/>
              <a:t>Diseñar</a:t>
            </a:r>
          </a:p>
        </p:txBody>
      </p:sp>
      <p:sp>
        <p:nvSpPr>
          <p:cNvPr id="3" name="Marcador de contenido 2"/>
          <p:cNvSpPr>
            <a:spLocks noGrp="1"/>
          </p:cNvSpPr>
          <p:nvPr>
            <p:ph idx="1"/>
          </p:nvPr>
        </p:nvSpPr>
        <p:spPr>
          <a:xfrm>
            <a:off x="838200" y="1825624"/>
            <a:ext cx="4876800" cy="4447761"/>
          </a:xfrm>
        </p:spPr>
        <p:txBody>
          <a:bodyPr rtlCol="0">
            <a:normAutofit fontScale="92500" lnSpcReduction="10000"/>
          </a:bodyPr>
          <a:lstStyle/>
          <a:p>
            <a:pPr rtl="0"/>
            <a:r>
              <a:rPr lang="es-ES" noProof="1"/>
              <a:t>Desde el principio, tendrá acceso a temas atractivos de pantalla panorámica que puede cambiar fácilmente para adaptarlos a su estilo. Cada tema viene con una variedad de variantes de color que puede mezclar y combinar.</a:t>
            </a:r>
          </a:p>
          <a:p>
            <a:pPr rtl="0"/>
            <a:r>
              <a:rPr lang="es-ES" noProof="1"/>
              <a:t>Las nuevas características como Combinar formas y un cuentagotas de coincidencia de color abren nuevas posibilidades para los diseños.</a:t>
            </a:r>
          </a:p>
          <a:p>
            <a:pPr rtl="0"/>
            <a:r>
              <a:rPr lang="es-ES" noProof="1"/>
              <a:t>Alinee los diseños, las fotos y los diagramas perfectamente en pocos segundos con guías de alineación y guías inteligentes.</a:t>
            </a:r>
          </a:p>
          <a:p>
            <a:pPr rtl="0"/>
            <a:endParaRPr lang="es-ES" noProof="1"/>
          </a:p>
          <a:p>
            <a:pPr rtl="0"/>
            <a:endParaRPr lang="es-ES" noProof="1"/>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rcRect/>
          <a:stretch/>
        </p:blipFill>
        <p:spPr>
          <a:xfrm>
            <a:off x="6411380" y="4833206"/>
            <a:ext cx="2556631" cy="1440180"/>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rcRect/>
          <a:stretch/>
        </p:blipFill>
        <p:spPr>
          <a:xfrm>
            <a:off x="9122213" y="4833206"/>
            <a:ext cx="2556631" cy="1440180"/>
          </a:xfrm>
          <a:prstGeom prst="rect">
            <a:avLst/>
          </a:prstGeom>
        </p:spPr>
      </p:pic>
      <p:pic>
        <p:nvPicPr>
          <p:cNvPr id="6" name="Imagen 5"/>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409537" y="1729203"/>
            <a:ext cx="5271152" cy="2965023"/>
          </a:xfrm>
          <a:prstGeom prst="rect">
            <a:avLst/>
          </a:prstGeom>
        </p:spPr>
      </p:pic>
    </p:spTree>
    <p:extLst>
      <p:ext uri="{BB962C8B-B14F-4D97-AF65-F5344CB8AC3E}">
        <p14:creationId xmlns:p14="http://schemas.microsoft.com/office/powerpoint/2010/main" val="209073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1"/>
              <a:t>Impresionar</a:t>
            </a:r>
          </a:p>
        </p:txBody>
      </p:sp>
      <p:sp>
        <p:nvSpPr>
          <p:cNvPr id="3" name="Marcador de contenido 2"/>
          <p:cNvSpPr>
            <a:spLocks noGrp="1"/>
          </p:cNvSpPr>
          <p:nvPr>
            <p:ph idx="1"/>
          </p:nvPr>
        </p:nvSpPr>
        <p:spPr>
          <a:xfrm>
            <a:off x="838200" y="1825625"/>
            <a:ext cx="6093884" cy="4433752"/>
          </a:xfrm>
        </p:spPr>
        <p:txBody>
          <a:bodyPr rtlCol="0">
            <a:normAutofit fontScale="85000" lnSpcReduction="10000"/>
          </a:bodyPr>
          <a:lstStyle/>
          <a:p>
            <a:pPr rtl="0"/>
            <a:r>
              <a:rPr lang="es-ES" noProof="1"/>
              <a:t>La vista del Moderador mejorada tiene nuevas herramientas para mantener el control. La nueva función de Extensión automáticamente aplica la configuración adecuada para que pueda centrarse en hablar en vez de en la pantalla.</a:t>
            </a:r>
          </a:p>
          <a:p>
            <a:pPr rtl="0"/>
            <a:endParaRPr lang="es-ES" sz="1050" noProof="1"/>
          </a:p>
          <a:p>
            <a:pPr lvl="1" rtl="0"/>
            <a:r>
              <a:rPr lang="es-ES" b="1" noProof="1"/>
              <a:t>Vista general de diapositiva</a:t>
            </a:r>
            <a:r>
              <a:rPr lang="es-ES" noProof="1"/>
              <a:t>: ayuda a enfocar la audiencia en sus ideas. Solo tiene que hacer clic para acercar y alejar un diagrama, chart o gráfico específico.</a:t>
            </a:r>
          </a:p>
          <a:p>
            <a:pPr rtl="0"/>
            <a:endParaRPr lang="es-ES" sz="1100" noProof="1"/>
          </a:p>
          <a:p>
            <a:pPr lvl="1" rtl="0"/>
            <a:r>
              <a:rPr lang="es-ES" b="1" noProof="1"/>
              <a:t>Navegador de diapositivas</a:t>
            </a:r>
            <a:r>
              <a:rPr lang="es-ES" noProof="1"/>
              <a:t>: característica que permite al usuario buscar visualmente y navegar a otras diapositivas sin salir de la vista Presentación con diapositivas. La audiencia solo ve la diapositiva que está presentando.</a:t>
            </a:r>
          </a:p>
          <a:p>
            <a:pPr rtl="0"/>
            <a:endParaRPr lang="es-ES" noProof="1"/>
          </a:p>
          <a:p>
            <a:pPr rtl="0"/>
            <a:endParaRPr lang="es-ES" noProof="1"/>
          </a:p>
        </p:txBody>
      </p:sp>
      <p:pic>
        <p:nvPicPr>
          <p:cNvPr id="6" name="Imagen 5"/>
          <p:cNvPicPr>
            <a:picLocks noChangeAspect="1"/>
          </p:cNvPicPr>
          <p:nvPr/>
        </p:nvPicPr>
        <p:blipFill>
          <a:blip r:embed="rId3"/>
          <a:stretch>
            <a:fillRect/>
          </a:stretch>
        </p:blipFill>
        <p:spPr>
          <a:xfrm>
            <a:off x="977900" y="5099165"/>
            <a:ext cx="495300" cy="447675"/>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285" y="3720024"/>
            <a:ext cx="499915" cy="445047"/>
          </a:xfrm>
          <a:prstGeom prst="rect">
            <a:avLst/>
          </a:prstGeom>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408335" y="4495751"/>
            <a:ext cx="4036895" cy="1682039"/>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rcRect/>
          <a:stretch/>
        </p:blipFill>
        <p:spPr>
          <a:xfrm>
            <a:off x="7406628" y="1840906"/>
            <a:ext cx="4038599" cy="2257425"/>
          </a:xfrm>
          <a:prstGeom prst="rect">
            <a:avLst/>
          </a:prstGeom>
        </p:spPr>
      </p:pic>
    </p:spTree>
    <p:extLst>
      <p:ext uri="{BB962C8B-B14F-4D97-AF65-F5344CB8AC3E}">
        <p14:creationId xmlns:p14="http://schemas.microsoft.com/office/powerpoint/2010/main" val="132867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1"/>
              <a:t>Trabajar de manera conjunta</a:t>
            </a:r>
          </a:p>
        </p:txBody>
      </p:sp>
      <p:sp>
        <p:nvSpPr>
          <p:cNvPr id="3" name="Marcador de contenido 2"/>
          <p:cNvSpPr>
            <a:spLocks noGrp="1"/>
          </p:cNvSpPr>
          <p:nvPr>
            <p:ph idx="1"/>
          </p:nvPr>
        </p:nvSpPr>
        <p:spPr>
          <a:xfrm>
            <a:off x="838201" y="1825625"/>
            <a:ext cx="4274488" cy="4351338"/>
          </a:xfrm>
        </p:spPr>
        <p:txBody>
          <a:bodyPr rtlCol="0">
            <a:normAutofit lnSpcReduction="10000"/>
          </a:bodyPr>
          <a:lstStyle/>
          <a:p>
            <a:pPr rtl="0"/>
            <a:r>
              <a:rPr lang="es-ES" noProof="1"/>
              <a:t>Edite con otros usuarios de diferentes equipos al mismo tiempo y mantenga conversaciones con comentarios mejorados. </a:t>
            </a:r>
          </a:p>
          <a:p>
            <a:pPr rtl="0"/>
            <a:r>
              <a:rPr lang="es-ES" noProof="1"/>
              <a:t>Compartir en línea es sencillo. Incluso si su audiencia no tiene PowerPoint, simplemente proyecte la presentación en su explorador mediante la función Presentar en línea.</a:t>
            </a:r>
          </a:p>
          <a:p>
            <a:pPr rtl="0"/>
            <a:r>
              <a:rPr lang="es-ES" noProof="1"/>
              <a:t>Trabaje conjuntamente con otros usuarios al mismo tiempo desde diferentes ubicaciones, independientemente de si usa PowerPoint en un equipo de escritorio o PowerPoint Online.</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rcRect/>
          <a:stretch/>
        </p:blipFill>
        <p:spPr>
          <a:xfrm>
            <a:off x="5464610" y="2029619"/>
            <a:ext cx="6010274" cy="3943350"/>
          </a:xfrm>
          <a:prstGeom prst="rect">
            <a:avLst/>
          </a:prstGeom>
        </p:spPr>
      </p:pic>
    </p:spTree>
    <p:extLst>
      <p:ext uri="{BB962C8B-B14F-4D97-AF65-F5344CB8AC3E}">
        <p14:creationId xmlns:p14="http://schemas.microsoft.com/office/powerpoint/2010/main" val="15315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1"/>
              <a:t>PowerPoint 2013</a:t>
            </a:r>
          </a:p>
        </p:txBody>
      </p:sp>
      <p:sp>
        <p:nvSpPr>
          <p:cNvPr id="3" name="Marcador de texto 2"/>
          <p:cNvSpPr>
            <a:spLocks noGrp="1"/>
          </p:cNvSpPr>
          <p:nvPr>
            <p:ph type="body" idx="1"/>
          </p:nvPr>
        </p:nvSpPr>
        <p:spPr>
          <a:xfrm>
            <a:off x="6028267" y="2040251"/>
            <a:ext cx="5859506" cy="2911198"/>
          </a:xfrm>
        </p:spPr>
        <p:txBody>
          <a:bodyPr rtlCol="0">
            <a:noAutofit/>
          </a:bodyPr>
          <a:lstStyle/>
          <a:p>
            <a:pPr rtl="0"/>
            <a:r>
              <a:rPr lang="es-ES" sz="2400" noProof="1"/>
              <a:t>Diseñe de forma intuitiva presentaciones, compártalas y colabore fácilmente con otros usuarios para ofrecer un resultado profesional con herramientas de presentación avanzadas.</a:t>
            </a:r>
          </a:p>
        </p:txBody>
      </p:sp>
      <p:sp>
        <p:nvSpPr>
          <p:cNvPr id="8" name="Forma libre 7">
            <a:hlinkClick r:id="rId3" tooltip="Más información"/>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1">
              <a:solidFill>
                <a:schemeClr val="tx1"/>
              </a:solidFill>
            </a:endParaRPr>
          </a:p>
        </p:txBody>
      </p:sp>
      <p:sp>
        <p:nvSpPr>
          <p:cNvPr id="9" name="Marcador de texto 2">
            <a:hlinkClick r:id="rId3" tooltip="Más información"/>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rtl="0"/>
            <a:r>
              <a:rPr lang="es-ES" sz="1800" noProof="1">
                <a:solidFill>
                  <a:srgbClr val="DD462F"/>
                </a:solidFill>
              </a:rPr>
              <a:t>Obtener más información en el Centro de introducción a PowerPoint</a:t>
            </a:r>
          </a:p>
        </p:txBody>
      </p:sp>
      <p:sp>
        <p:nvSpPr>
          <p:cNvPr id="4" name="Cuadro de texto 3"/>
          <p:cNvSpPr txBox="1"/>
          <p:nvPr/>
        </p:nvSpPr>
        <p:spPr>
          <a:xfrm>
            <a:off x="7056582" y="6477369"/>
            <a:ext cx="4373419" cy="298665"/>
          </a:xfrm>
          <a:prstGeom prst="rect">
            <a:avLst/>
          </a:prstGeom>
          <a:noFill/>
        </p:spPr>
        <p:txBody>
          <a:bodyPr wrap="none" rtlCol="0">
            <a:noAutofit/>
          </a:bodyPr>
          <a:lstStyle/>
          <a:p>
            <a:pPr rtl="0"/>
            <a:r>
              <a:rPr lang="es-ES" sz="1200" noProof="1">
                <a:solidFill>
                  <a:srgbClr val="D24726">
                    <a:alpha val="37000"/>
                  </a:srgbClr>
                </a:solidFill>
              </a:rPr>
              <a:t>(Seleccione la flecha en modo de Presentación con diapositivas)</a:t>
            </a:r>
          </a:p>
          <a:p>
            <a:pPr rtl="0"/>
            <a:endParaRPr lang="es-ES" sz="1200" noProof="1">
              <a:solidFill>
                <a:srgbClr val="D24726">
                  <a:alpha val="37000"/>
                </a:srgbClr>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061006"/>
            <a:ext cx="7271327" cy="2387600"/>
          </a:xfrm>
        </p:spPr>
        <p:txBody>
          <a:bodyPr rtlCol="0"/>
          <a:lstStyle/>
          <a:p>
            <a:pPr rtl="0"/>
            <a:r>
              <a:rPr lang="es-ES" noProof="1"/>
              <a:t>Le damos la bienvenida a PowerPoint</a:t>
            </a:r>
          </a:p>
        </p:txBody>
      </p:sp>
      <p:sp>
        <p:nvSpPr>
          <p:cNvPr id="3" name="Subtítulo 2"/>
          <p:cNvSpPr>
            <a:spLocks noGrp="1"/>
          </p:cNvSpPr>
          <p:nvPr>
            <p:ph type="subTitle" idx="1"/>
          </p:nvPr>
        </p:nvSpPr>
        <p:spPr/>
        <p:txBody>
          <a:bodyPr rtlCol="0">
            <a:normAutofit fontScale="92500" lnSpcReduction="20000"/>
          </a:bodyPr>
          <a:lstStyle/>
          <a:p>
            <a:pPr rtl="0"/>
            <a:r>
              <a:rPr lang="es-ES" noProof="1"/>
              <a:t>Diseñe y ofrezca presentaciones atractivas con facilidad y confianza.</a:t>
            </a:r>
          </a:p>
        </p:txBody>
      </p:sp>
    </p:spTree>
    <p:extLst>
      <p:ext uri="{BB962C8B-B14F-4D97-AF65-F5344CB8AC3E}">
        <p14:creationId xmlns:p14="http://schemas.microsoft.com/office/powerpoint/2010/main" val="8370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1"/>
              <a:t>Diseñar</a:t>
            </a:r>
          </a:p>
        </p:txBody>
      </p:sp>
      <p:sp>
        <p:nvSpPr>
          <p:cNvPr id="3" name="Marcador de contenido 2"/>
          <p:cNvSpPr>
            <a:spLocks noGrp="1"/>
          </p:cNvSpPr>
          <p:nvPr>
            <p:ph idx="1"/>
          </p:nvPr>
        </p:nvSpPr>
        <p:spPr>
          <a:xfrm>
            <a:off x="838200" y="1825624"/>
            <a:ext cx="4876800" cy="4447761"/>
          </a:xfrm>
        </p:spPr>
        <p:txBody>
          <a:bodyPr rtlCol="0">
            <a:normAutofit fontScale="92500" lnSpcReduction="10000"/>
          </a:bodyPr>
          <a:lstStyle/>
          <a:p>
            <a:pPr rtl="0"/>
            <a:r>
              <a:rPr lang="es-ES" noProof="1"/>
              <a:t>Desde el principio, tendrá acceso a temas atractivos de pantalla panorámica que puede cambiar fácilmente para adaptarlos a su estilo. Cada tema viene con una variedad de variantes de color que puede mezclar y combinar.</a:t>
            </a:r>
          </a:p>
          <a:p>
            <a:pPr rtl="0"/>
            <a:r>
              <a:rPr lang="es-ES" noProof="1"/>
              <a:t>Las nuevas características como Combinar formas y un cuentagotas de coincidencia de color abren nuevas posibilidades para los diseños.</a:t>
            </a:r>
          </a:p>
          <a:p>
            <a:pPr rtl="0"/>
            <a:r>
              <a:rPr lang="es-ES" noProof="1"/>
              <a:t>Alinee los diseños, las fotos y los diagramas perfectamente en pocos segundos con guías de alineación y guías inteligentes.</a:t>
            </a:r>
          </a:p>
          <a:p>
            <a:pPr rtl="0"/>
            <a:endParaRPr lang="es-ES" noProof="1"/>
          </a:p>
          <a:p>
            <a:pPr rtl="0"/>
            <a:endParaRPr lang="es-ES" noProof="1"/>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rcRect/>
          <a:stretch/>
        </p:blipFill>
        <p:spPr>
          <a:xfrm>
            <a:off x="6411380" y="4833206"/>
            <a:ext cx="2556631" cy="1440180"/>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rcRect/>
          <a:stretch/>
        </p:blipFill>
        <p:spPr>
          <a:xfrm>
            <a:off x="9122213" y="4833206"/>
            <a:ext cx="2556631" cy="1440180"/>
          </a:xfrm>
          <a:prstGeom prst="rect">
            <a:avLst/>
          </a:prstGeom>
        </p:spPr>
      </p:pic>
      <p:pic>
        <p:nvPicPr>
          <p:cNvPr id="6" name="Imagen 5"/>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409537" y="1729203"/>
            <a:ext cx="5271152" cy="2965023"/>
          </a:xfrm>
          <a:prstGeom prst="rect">
            <a:avLst/>
          </a:prstGeom>
        </p:spPr>
      </p:pic>
    </p:spTree>
    <p:extLst>
      <p:ext uri="{BB962C8B-B14F-4D97-AF65-F5344CB8AC3E}">
        <p14:creationId xmlns:p14="http://schemas.microsoft.com/office/powerpoint/2010/main" val="88723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1"/>
              <a:t>Impresionar</a:t>
            </a:r>
          </a:p>
        </p:txBody>
      </p:sp>
      <p:sp>
        <p:nvSpPr>
          <p:cNvPr id="3" name="Marcador de contenido 2"/>
          <p:cNvSpPr>
            <a:spLocks noGrp="1"/>
          </p:cNvSpPr>
          <p:nvPr>
            <p:ph idx="1"/>
          </p:nvPr>
        </p:nvSpPr>
        <p:spPr>
          <a:xfrm>
            <a:off x="838200" y="1825625"/>
            <a:ext cx="6093884" cy="4433752"/>
          </a:xfrm>
        </p:spPr>
        <p:txBody>
          <a:bodyPr rtlCol="0">
            <a:normAutofit fontScale="85000" lnSpcReduction="10000"/>
          </a:bodyPr>
          <a:lstStyle/>
          <a:p>
            <a:pPr rtl="0"/>
            <a:r>
              <a:rPr lang="es-ES" noProof="1"/>
              <a:t>La vista del Moderador mejorada tiene nuevas herramientas para mantener el control. La nueva función de Extensión automáticamente aplica la configuración adecuada para que pueda centrarse en hablar en vez de en la pantalla.</a:t>
            </a:r>
          </a:p>
          <a:p>
            <a:pPr rtl="0"/>
            <a:endParaRPr lang="es-ES" sz="1050" noProof="1"/>
          </a:p>
          <a:p>
            <a:pPr lvl="1" rtl="0"/>
            <a:r>
              <a:rPr lang="es-ES" b="1" noProof="1"/>
              <a:t>Vista general de diapositiva</a:t>
            </a:r>
            <a:r>
              <a:rPr lang="es-ES" noProof="1"/>
              <a:t>: ayuda a enfocar la audiencia en sus ideas. Solo tiene que hacer clic para acercar y alejar un diagrama, chart o gráfico específico.</a:t>
            </a:r>
          </a:p>
          <a:p>
            <a:pPr rtl="0"/>
            <a:endParaRPr lang="es-ES" sz="1100" noProof="1"/>
          </a:p>
          <a:p>
            <a:pPr lvl="1" rtl="0"/>
            <a:r>
              <a:rPr lang="es-ES" b="1" noProof="1"/>
              <a:t>Navegador de diapositivas</a:t>
            </a:r>
            <a:r>
              <a:rPr lang="es-ES" noProof="1"/>
              <a:t>: característica que permite al usuario buscar visualmente y navegar a otras diapositivas sin salir de la vista Presentación con diapositivas. La audiencia solo ve la diapositiva que está presentando.</a:t>
            </a:r>
          </a:p>
          <a:p>
            <a:pPr rtl="0"/>
            <a:endParaRPr lang="es-ES" noProof="1"/>
          </a:p>
          <a:p>
            <a:pPr rtl="0"/>
            <a:endParaRPr lang="es-ES" noProof="1"/>
          </a:p>
        </p:txBody>
      </p:sp>
      <p:pic>
        <p:nvPicPr>
          <p:cNvPr id="6" name="Imagen 5"/>
          <p:cNvPicPr>
            <a:picLocks noChangeAspect="1"/>
          </p:cNvPicPr>
          <p:nvPr/>
        </p:nvPicPr>
        <p:blipFill>
          <a:blip r:embed="rId3"/>
          <a:stretch>
            <a:fillRect/>
          </a:stretch>
        </p:blipFill>
        <p:spPr>
          <a:xfrm>
            <a:off x="977900" y="5099165"/>
            <a:ext cx="495300" cy="447675"/>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285" y="3720024"/>
            <a:ext cx="499915" cy="445047"/>
          </a:xfrm>
          <a:prstGeom prst="rect">
            <a:avLst/>
          </a:prstGeom>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408335" y="4495751"/>
            <a:ext cx="4036895" cy="1682039"/>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rcRect/>
          <a:stretch/>
        </p:blipFill>
        <p:spPr>
          <a:xfrm>
            <a:off x="7406628" y="1840906"/>
            <a:ext cx="4038599" cy="2257425"/>
          </a:xfrm>
          <a:prstGeom prst="rect">
            <a:avLst/>
          </a:prstGeom>
        </p:spPr>
      </p:pic>
    </p:spTree>
    <p:extLst>
      <p:ext uri="{BB962C8B-B14F-4D97-AF65-F5344CB8AC3E}">
        <p14:creationId xmlns:p14="http://schemas.microsoft.com/office/powerpoint/2010/main" val="367284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1"/>
              <a:t>Trabajar de manera conjunta</a:t>
            </a:r>
          </a:p>
        </p:txBody>
      </p:sp>
      <p:sp>
        <p:nvSpPr>
          <p:cNvPr id="3" name="Marcador de contenido 2"/>
          <p:cNvSpPr>
            <a:spLocks noGrp="1"/>
          </p:cNvSpPr>
          <p:nvPr>
            <p:ph idx="1"/>
          </p:nvPr>
        </p:nvSpPr>
        <p:spPr>
          <a:xfrm>
            <a:off x="838201" y="1825625"/>
            <a:ext cx="4274488" cy="4351338"/>
          </a:xfrm>
        </p:spPr>
        <p:txBody>
          <a:bodyPr rtlCol="0">
            <a:normAutofit lnSpcReduction="10000"/>
          </a:bodyPr>
          <a:lstStyle/>
          <a:p>
            <a:pPr rtl="0"/>
            <a:r>
              <a:rPr lang="es-ES" noProof="1"/>
              <a:t>Edite con otros usuarios de diferentes equipos al mismo tiempo y mantenga conversaciones con comentarios mejorados. </a:t>
            </a:r>
          </a:p>
          <a:p>
            <a:pPr rtl="0"/>
            <a:r>
              <a:rPr lang="es-ES" noProof="1"/>
              <a:t>Compartir en línea es sencillo. Incluso si su audiencia no tiene PowerPoint, simplemente proyecte la presentación en su explorador mediante la función Presentar en línea.</a:t>
            </a:r>
          </a:p>
          <a:p>
            <a:pPr rtl="0"/>
            <a:r>
              <a:rPr lang="es-ES" noProof="1"/>
              <a:t>Trabaje conjuntamente con otros usuarios al mismo tiempo desde diferentes ubicaciones, independientemente de si usa PowerPoint en un equipo de escritorio o PowerPoint Online.</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rcRect/>
          <a:stretch/>
        </p:blipFill>
        <p:spPr>
          <a:xfrm>
            <a:off x="5464610" y="2029619"/>
            <a:ext cx="6010274" cy="3943350"/>
          </a:xfrm>
          <a:prstGeom prst="rect">
            <a:avLst/>
          </a:prstGeom>
        </p:spPr>
      </p:pic>
    </p:spTree>
    <p:extLst>
      <p:ext uri="{BB962C8B-B14F-4D97-AF65-F5344CB8AC3E}">
        <p14:creationId xmlns:p14="http://schemas.microsoft.com/office/powerpoint/2010/main" val="333828626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919265_TF02923944" id="{D20C65C2-2F2D-48AB-A704-4D34810D78D4}" vid="{9A5A4FBE-12E0-4188-9ECD-0C1BC1B3A6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B970C04F-E7AC-41AB-9C6D-1B1BB88BFF7F}">
  <ds:schemaRefs>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4873beb7-5857-4685-be1f-d57550cc96c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Le damos la bienvenida a PowerPoint</Template>
  <TotalTime>0</TotalTime>
  <Words>586</Words>
  <Application>Microsoft Office PowerPoint</Application>
  <PresentationFormat>Panorámica</PresentationFormat>
  <Paragraphs>52</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Segoe UI</vt:lpstr>
      <vt:lpstr>Segoe UI Light</vt:lpstr>
      <vt:lpstr>WelcomeDoc</vt:lpstr>
      <vt:lpstr>Le damos la bienvenida a PowerPoint</vt:lpstr>
      <vt:lpstr>Diseñar</vt:lpstr>
      <vt:lpstr>Impresionar</vt:lpstr>
      <vt:lpstr>Trabajar de manera conjunta</vt:lpstr>
      <vt:lpstr>PowerPoint 2013</vt:lpstr>
      <vt:lpstr>Le damos la bienvenida a PowerPoint</vt:lpstr>
      <vt:lpstr>Diseñar</vt:lpstr>
      <vt:lpstr>Impresionar</vt:lpstr>
      <vt:lpstr>Trabajar de manera conjunta</vt:lpstr>
      <vt:lpstr>PowerPoint 2013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damos la bienvenida a PowerPoint</dc:title>
  <dc:creator>jorge soler</dc:creator>
  <cp:keywords/>
  <cp:lastModifiedBy>jorge soler</cp:lastModifiedBy>
  <cp:revision>1</cp:revision>
  <dcterms:created xsi:type="dcterms:W3CDTF">2022-02-11T17:35:52Z</dcterms:created>
  <dcterms:modified xsi:type="dcterms:W3CDTF">2022-02-11T17:36:24Z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