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3" r:id="rId9"/>
    <p:sldId id="261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84"/>
    <p:restoredTop sz="94667"/>
  </p:normalViewPr>
  <p:slideViewPr>
    <p:cSldViewPr snapToGrid="0" snapToObjects="1">
      <p:cViewPr>
        <p:scale>
          <a:sx n="61" d="100"/>
          <a:sy n="61" d="100"/>
        </p:scale>
        <p:origin x="1696" y="1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metadefender.com/public-api#!/abou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CS483: </a:t>
            </a:r>
            <a:r>
              <a:rPr lang="en-US" i="1" dirty="0" smtClean="0"/>
              <a:t>packet-malware</a:t>
            </a:r>
            <a:endParaRPr lang="en-US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CDT Kyle Gorak, ‘16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75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Additions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user-defined database of content to analyze </a:t>
            </a:r>
            <a:r>
              <a:rPr lang="en-US" dirty="0" err="1" smtClean="0"/>
              <a:t>pcap</a:t>
            </a:r>
            <a:r>
              <a:rPr lang="en-US" dirty="0" smtClean="0"/>
              <a:t> with (set hashes, IP addresses, URLs,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 smtClean="0"/>
              <a:t>Different online scanners (</a:t>
            </a:r>
            <a:r>
              <a:rPr lang="en-US" dirty="0" smtClean="0">
                <a:hlinkClick r:id="rId2"/>
              </a:rPr>
              <a:t>metadefender</a:t>
            </a:r>
            <a:r>
              <a:rPr lang="en-US" dirty="0" smtClean="0"/>
              <a:t> or others)</a:t>
            </a:r>
          </a:p>
          <a:p>
            <a:pPr lvl="1"/>
            <a:r>
              <a:rPr lang="en-US" dirty="0" smtClean="0"/>
              <a:t>Combination</a:t>
            </a:r>
            <a:r>
              <a:rPr lang="is-IS" dirty="0" smtClean="0"/>
              <a:t>…</a:t>
            </a:r>
            <a:r>
              <a:rPr lang="en-US" dirty="0" smtClean="0"/>
              <a:t>Use GSB for all URLs and send file hashes to metadefender and full files to </a:t>
            </a:r>
            <a:r>
              <a:rPr lang="en-US" dirty="0" err="1" smtClean="0"/>
              <a:t>VirusTotal</a:t>
            </a:r>
            <a:r>
              <a:rPr lang="en-US" dirty="0" smtClean="0"/>
              <a:t> for analysis</a:t>
            </a:r>
          </a:p>
          <a:p>
            <a:r>
              <a:rPr lang="en-US" dirty="0" smtClean="0"/>
              <a:t>Live scan of traffic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36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600" i="1" dirty="0" smtClean="0"/>
              <a:t>packet-malware</a:t>
            </a:r>
            <a:r>
              <a:rPr lang="en-US" sz="3600" dirty="0" smtClean="0"/>
              <a:t> will analyze a </a:t>
            </a:r>
            <a:r>
              <a:rPr lang="en-US" sz="3600" dirty="0" err="1" smtClean="0"/>
              <a:t>pcap</a:t>
            </a:r>
            <a:r>
              <a:rPr lang="en-US" sz="3600" dirty="0" smtClean="0"/>
              <a:t> file and present the investigator with a brief overview packets of interest. A more detailed view of packets of interest will be available. </a:t>
            </a:r>
          </a:p>
          <a:p>
            <a:pPr marL="0" indent="0">
              <a:buNone/>
            </a:pPr>
            <a:r>
              <a:rPr lang="en-US" sz="3600" dirty="0"/>
              <a:t>The purpose is not to be the end-all to </a:t>
            </a:r>
            <a:r>
              <a:rPr lang="en-US" sz="3600" dirty="0" smtClean="0"/>
              <a:t>packet analysis</a:t>
            </a:r>
            <a:r>
              <a:rPr lang="en-US" sz="3600" dirty="0"/>
              <a:t>, but rather analyze a packet capture and present </a:t>
            </a:r>
            <a:r>
              <a:rPr lang="en-US" sz="3600" dirty="0" smtClean="0"/>
              <a:t>a forensics investigator </a:t>
            </a:r>
            <a:r>
              <a:rPr lang="en-US" sz="3600" dirty="0"/>
              <a:t>with a good starting </a:t>
            </a:r>
            <a:r>
              <a:rPr lang="en-US" sz="3600" dirty="0" smtClean="0"/>
              <a:t>point.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706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133601"/>
            <a:ext cx="10018713" cy="3657600"/>
          </a:xfrm>
        </p:spPr>
        <p:txBody>
          <a:bodyPr>
            <a:normAutofit/>
          </a:bodyPr>
          <a:lstStyle/>
          <a:p>
            <a:r>
              <a:rPr lang="en-US" dirty="0" smtClean="0"/>
              <a:t>“packet of interest” is a packet that contains direct or indirect references to malware</a:t>
            </a:r>
          </a:p>
          <a:p>
            <a:pPr lvl="1"/>
            <a:r>
              <a:rPr lang="en-US" dirty="0" smtClean="0"/>
              <a:t>IP/domain/URL resolves to unwanted website</a:t>
            </a:r>
          </a:p>
          <a:p>
            <a:pPr lvl="1"/>
            <a:r>
              <a:rPr lang="en-US" dirty="0" smtClean="0"/>
              <a:t>Attachment identified as malicious</a:t>
            </a:r>
          </a:p>
          <a:p>
            <a:pPr lvl="1"/>
            <a:r>
              <a:rPr lang="en-US" dirty="0" smtClean="0"/>
              <a:t>Horizontal connection to possibly infected host</a:t>
            </a:r>
          </a:p>
          <a:p>
            <a:r>
              <a:rPr lang="en-US" dirty="0" smtClean="0"/>
              <a:t>“Infected host” is a host that connects to a potentially malicious website or sends/receives a potentially malicious attachment</a:t>
            </a:r>
          </a:p>
          <a:p>
            <a:r>
              <a:rPr lang="en-US" dirty="0" smtClean="0"/>
              <a:t>Forensic investigator: You!! Anyone interested in analyzing a </a:t>
            </a:r>
            <a:r>
              <a:rPr lang="en-US" dirty="0" err="1" smtClean="0"/>
              <a:t>pcap</a:t>
            </a:r>
            <a:r>
              <a:rPr lang="en-US" dirty="0" smtClean="0"/>
              <a:t> file!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77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it malicious?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072641"/>
            <a:ext cx="10018713" cy="4267200"/>
          </a:xfrm>
        </p:spPr>
        <p:txBody>
          <a:bodyPr>
            <a:normAutofit/>
          </a:bodyPr>
          <a:lstStyle/>
          <a:p>
            <a:r>
              <a:rPr lang="en-US" dirty="0" smtClean="0"/>
              <a:t>Virus Total Public API v2.0: </a:t>
            </a:r>
            <a:r>
              <a:rPr lang="en-US" dirty="0" err="1" smtClean="0"/>
              <a:t>VirusTotal</a:t>
            </a:r>
            <a:r>
              <a:rPr lang="en-US" dirty="0"/>
              <a:t>, a subsidiary of Google, is a free online service that analyzes files and URLs enabling the identification of viruses, worms, </a:t>
            </a:r>
            <a:r>
              <a:rPr lang="en-US" dirty="0" err="1"/>
              <a:t>trojans</a:t>
            </a:r>
            <a:r>
              <a:rPr lang="en-US" dirty="0"/>
              <a:t> and other kinds of malicious content detected by antivirus </a:t>
            </a:r>
            <a:r>
              <a:rPr lang="en-US" dirty="0" smtClean="0"/>
              <a:t>engines (51) </a:t>
            </a:r>
            <a:r>
              <a:rPr lang="en-US" dirty="0"/>
              <a:t>and website </a:t>
            </a:r>
            <a:r>
              <a:rPr lang="en-US" dirty="0" smtClean="0"/>
              <a:t>scanners (67).</a:t>
            </a:r>
          </a:p>
        </p:txBody>
      </p:sp>
    </p:spTree>
    <p:extLst>
      <p:ext uri="{BB962C8B-B14F-4D97-AF65-F5344CB8AC3E}">
        <p14:creationId xmlns:p14="http://schemas.microsoft.com/office/powerpoint/2010/main" val="57921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 data about malicious 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Files: hashes, scan date, # of 51 antivirus engines determined it was malicious (if antivirus engine identifies file as malware states common name), last analyzed, link to VT</a:t>
            </a:r>
          </a:p>
          <a:p>
            <a:r>
              <a:rPr lang="en-US" dirty="0" smtClean="0"/>
              <a:t>URLs: scan date, # of 67 website scanner’s determine URL is malicious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32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Displaying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153921"/>
            <a:ext cx="10018713" cy="4490720"/>
          </a:xfrm>
        </p:spPr>
        <p:txBody>
          <a:bodyPr>
            <a:normAutofit/>
          </a:bodyPr>
          <a:lstStyle/>
          <a:p>
            <a:r>
              <a:rPr lang="en-US" dirty="0" smtClean="0"/>
              <a:t>Once all requests have been returned, discard all “100% safe results.” </a:t>
            </a:r>
          </a:p>
          <a:p>
            <a:r>
              <a:rPr lang="en-US" dirty="0" smtClean="0"/>
              <a:t>Based on remaining packets set a priority (high, medium, low) depending on the percentage of antivirus or web scanners that detected the source as malicious</a:t>
            </a:r>
          </a:p>
          <a:p>
            <a:r>
              <a:rPr lang="en-US" dirty="0" smtClean="0"/>
              <a:t>Rescan packet for horizontal communication between an infected hosts and other machines. </a:t>
            </a:r>
          </a:p>
          <a:p>
            <a:pPr lvl="1"/>
            <a:r>
              <a:rPr lang="en-US" dirty="0" smtClean="0"/>
              <a:t>Low priority automatically for all connected hosts</a:t>
            </a:r>
          </a:p>
          <a:p>
            <a:pPr lvl="1"/>
            <a:r>
              <a:rPr lang="en-US" dirty="0" smtClean="0"/>
              <a:t>For connections after host was infected, priority level will be medium if the hosts threat factor was high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61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Displaying Results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 map will show identified hosts as nodes in graph connected by horizontal connections</a:t>
            </a:r>
          </a:p>
          <a:p>
            <a:r>
              <a:rPr lang="en-US" dirty="0" smtClean="0"/>
              <a:t>Basic list view will show a list sorted by priority of packet number, summary, and priority</a:t>
            </a:r>
          </a:p>
          <a:p>
            <a:r>
              <a:rPr lang="en-US" dirty="0" smtClean="0"/>
              <a:t>Detailed view will show graph (similar to Wireshark’s IO graph)  that follows the packet stream of flagged packet</a:t>
            </a:r>
          </a:p>
          <a:p>
            <a:pPr lvl="1"/>
            <a:r>
              <a:rPr lang="en-US" dirty="0" smtClean="0"/>
              <a:t>Overlays horizontal connections (and additional horizontal connections if necessary)</a:t>
            </a:r>
          </a:p>
        </p:txBody>
      </p:sp>
    </p:spTree>
    <p:extLst>
      <p:ext uri="{BB962C8B-B14F-4D97-AF65-F5344CB8AC3E}">
        <p14:creationId xmlns:p14="http://schemas.microsoft.com/office/powerpoint/2010/main" val="112556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ICE2 “Network Traffic Analysis Challenge” as a primary test case</a:t>
            </a:r>
          </a:p>
          <a:p>
            <a:pPr lvl="1"/>
            <a:r>
              <a:rPr lang="en-US" dirty="0" smtClean="0"/>
              <a:t>Correctly ID hosts that connected to malicious sites</a:t>
            </a:r>
          </a:p>
          <a:p>
            <a:r>
              <a:rPr lang="en-US" dirty="0" smtClean="0"/>
              <a:t>Analyze ”malicious” </a:t>
            </a:r>
            <a:r>
              <a:rPr lang="en-US" dirty="0" err="1" smtClean="0"/>
              <a:t>pcaps</a:t>
            </a:r>
            <a:r>
              <a:rPr lang="en-US" dirty="0" smtClean="0"/>
              <a:t> from online sources</a:t>
            </a:r>
          </a:p>
        </p:txBody>
      </p:sp>
    </p:spTree>
    <p:extLst>
      <p:ext uri="{BB962C8B-B14F-4D97-AF65-F5344CB8AC3E}">
        <p14:creationId xmlns:p14="http://schemas.microsoft.com/office/powerpoint/2010/main" val="3622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VirusTotal</a:t>
            </a:r>
            <a:r>
              <a:rPr lang="en-US" dirty="0" smtClean="0"/>
              <a:t> Public API supports 4 API calls/minute (</a:t>
            </a:r>
            <a:r>
              <a:rPr lang="en-US" dirty="0"/>
              <a:t>4 requests of any nature in any given 1 minute </a:t>
            </a:r>
            <a:r>
              <a:rPr lang="en-US" dirty="0" smtClean="0"/>
              <a:t>time compared to Google Safe Browsing Lookup API with  500/request, 10k requests/24hrs)</a:t>
            </a:r>
          </a:p>
          <a:p>
            <a:pPr lvl="1"/>
            <a:r>
              <a:rPr lang="en-US" dirty="0" smtClean="0"/>
              <a:t>API call defined as a </a:t>
            </a:r>
            <a:r>
              <a:rPr lang="en-US" dirty="0"/>
              <a:t>single item lookup in the </a:t>
            </a:r>
            <a:r>
              <a:rPr lang="en-US" dirty="0" err="1" smtClean="0"/>
              <a:t>VirusTotal</a:t>
            </a:r>
            <a:r>
              <a:rPr lang="en-US" dirty="0" smtClean="0"/>
              <a:t> </a:t>
            </a:r>
            <a:r>
              <a:rPr lang="en-US" dirty="0"/>
              <a:t>dataset</a:t>
            </a:r>
            <a:endParaRPr lang="en-US" dirty="0" smtClean="0"/>
          </a:p>
          <a:p>
            <a:r>
              <a:rPr lang="en-US" dirty="0" err="1" smtClean="0"/>
              <a:t>VirusTotal</a:t>
            </a:r>
            <a:r>
              <a:rPr lang="en-US" dirty="0" smtClean="0"/>
              <a:t> can take several minutes to analyze files</a:t>
            </a:r>
          </a:p>
          <a:p>
            <a:pPr lvl="1"/>
            <a:r>
              <a:rPr lang="en-US" dirty="0" smtClean="0"/>
              <a:t>If file is already present in database will present a cached result – cache may be old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45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160</TotalTime>
  <Words>547</Words>
  <Application>Microsoft Macintosh PowerPoint</Application>
  <PresentationFormat>Widescreen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Corbel</vt:lpstr>
      <vt:lpstr>Arial</vt:lpstr>
      <vt:lpstr>Parallax</vt:lpstr>
      <vt:lpstr>CS483: packet-malware</vt:lpstr>
      <vt:lpstr>Vision</vt:lpstr>
      <vt:lpstr>Definitions</vt:lpstr>
      <vt:lpstr>Is it malicious?</vt:lpstr>
      <vt:lpstr>Meta data about malicious sites</vt:lpstr>
      <vt:lpstr>Displaying results</vt:lpstr>
      <vt:lpstr>Displaying Results Continued</vt:lpstr>
      <vt:lpstr>Testing</vt:lpstr>
      <vt:lpstr>Limitations</vt:lpstr>
      <vt:lpstr>Possible Additions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CS483: packet-malware</dc:title>
  <dc:creator>Kyle Gorak</dc:creator>
  <cp:lastModifiedBy>Kyle Gorak</cp:lastModifiedBy>
  <cp:revision>19</cp:revision>
  <dcterms:created xsi:type="dcterms:W3CDTF">2016-03-02T01:00:30Z</dcterms:created>
  <dcterms:modified xsi:type="dcterms:W3CDTF">2016-03-02T03:40:49Z</dcterms:modified>
</cp:coreProperties>
</file>