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8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4"/>
    <p:restoredTop sz="94667"/>
  </p:normalViewPr>
  <p:slideViewPr>
    <p:cSldViewPr snapToGrid="0" snapToObjects="1">
      <p:cViewPr>
        <p:scale>
          <a:sx n="61" d="100"/>
          <a:sy n="61" d="100"/>
        </p:scale>
        <p:origin x="37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CS483: </a:t>
            </a:r>
            <a:r>
              <a:rPr lang="en-US" i="1" dirty="0" smtClean="0"/>
              <a:t>packet-malware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CDT Kyle Gorak, ‘16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user-defined database of content to analyze </a:t>
            </a:r>
            <a:r>
              <a:rPr lang="en-US" dirty="0" err="1" smtClean="0"/>
              <a:t>pcap</a:t>
            </a:r>
            <a:r>
              <a:rPr lang="en-US" dirty="0" smtClean="0"/>
              <a:t> with (set hashes, IP addresses, URLs,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online scanners </a:t>
            </a:r>
            <a:r>
              <a:rPr lang="en-US" dirty="0" smtClean="0"/>
              <a:t>(</a:t>
            </a:r>
            <a:r>
              <a:rPr lang="en-US" dirty="0" err="1" smtClean="0"/>
              <a:t>VirusTotal</a:t>
            </a:r>
            <a:r>
              <a:rPr lang="en-US" dirty="0" smtClean="0"/>
              <a:t> </a:t>
            </a:r>
            <a:r>
              <a:rPr lang="en-US" dirty="0" smtClean="0"/>
              <a:t>or others)</a:t>
            </a:r>
          </a:p>
          <a:p>
            <a:pPr lvl="1"/>
            <a:r>
              <a:rPr lang="en-US" dirty="0" smtClean="0"/>
              <a:t>Combination</a:t>
            </a:r>
            <a:r>
              <a:rPr lang="is-IS" dirty="0" smtClean="0"/>
              <a:t>…</a:t>
            </a:r>
            <a:r>
              <a:rPr lang="en-US" dirty="0" smtClean="0"/>
              <a:t>Use GSB for all URLs and send file hashes to metadefender and full files to </a:t>
            </a:r>
            <a:r>
              <a:rPr lang="en-US" dirty="0" err="1" smtClean="0"/>
              <a:t>VirusTotal</a:t>
            </a:r>
            <a:r>
              <a:rPr lang="en-US" dirty="0" smtClean="0"/>
              <a:t> for </a:t>
            </a:r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Live scan of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i="1" dirty="0" smtClean="0"/>
              <a:t>packet-malware</a:t>
            </a:r>
            <a:r>
              <a:rPr lang="en-US" sz="3600" dirty="0" smtClean="0"/>
              <a:t> will analyze a </a:t>
            </a:r>
            <a:r>
              <a:rPr lang="en-US" sz="3600" dirty="0" err="1" smtClean="0"/>
              <a:t>pcap</a:t>
            </a:r>
            <a:r>
              <a:rPr lang="en-US" sz="3600" dirty="0" smtClean="0"/>
              <a:t> file and present the investigator with a brief overview packets of interest. A more detailed view of packets of interest will be available. </a:t>
            </a:r>
          </a:p>
          <a:p>
            <a:pPr marL="0" indent="0">
              <a:buNone/>
            </a:pPr>
            <a:r>
              <a:rPr lang="en-US" sz="3600" dirty="0"/>
              <a:t>The purpose is not to be the end-all to </a:t>
            </a:r>
            <a:r>
              <a:rPr lang="en-US" sz="3600" dirty="0" smtClean="0"/>
              <a:t>packet analysis</a:t>
            </a:r>
            <a:r>
              <a:rPr lang="en-US" sz="3600" dirty="0"/>
              <a:t>, but rather analyze a packet capture and present </a:t>
            </a:r>
            <a:r>
              <a:rPr lang="en-US" sz="3600" dirty="0" smtClean="0"/>
              <a:t>a forensics investigator </a:t>
            </a:r>
            <a:r>
              <a:rPr lang="en-US" sz="3600" dirty="0"/>
              <a:t>with a good starting </a:t>
            </a:r>
            <a:r>
              <a:rPr lang="en-US" sz="3600" dirty="0" smtClean="0"/>
              <a:t>point.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0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“packet of interest” is a packet that contains direct or indirect references to malware</a:t>
            </a:r>
          </a:p>
          <a:p>
            <a:pPr lvl="1"/>
            <a:r>
              <a:rPr lang="en-US" dirty="0" smtClean="0"/>
              <a:t>IP/domain/URL resolves to unwanted website</a:t>
            </a:r>
          </a:p>
          <a:p>
            <a:pPr lvl="1"/>
            <a:r>
              <a:rPr lang="en-US" dirty="0" smtClean="0"/>
              <a:t>Attachment identified as malicious</a:t>
            </a:r>
          </a:p>
          <a:p>
            <a:pPr lvl="1"/>
            <a:r>
              <a:rPr lang="en-US" dirty="0" smtClean="0"/>
              <a:t>Horizontal connection to possibly infected host</a:t>
            </a:r>
          </a:p>
          <a:p>
            <a:r>
              <a:rPr lang="en-US" dirty="0" smtClean="0"/>
              <a:t>“Infected host” is a host that connects to a potentially malicious website or sends/receives a potentially malicious attachment</a:t>
            </a:r>
          </a:p>
          <a:p>
            <a:r>
              <a:rPr lang="en-US" dirty="0" smtClean="0"/>
              <a:t>Forensic investigator: You!! Anyone interested in analyzing a </a:t>
            </a:r>
            <a:r>
              <a:rPr lang="en-US" dirty="0" err="1" smtClean="0"/>
              <a:t>pcap</a:t>
            </a:r>
            <a:r>
              <a:rPr lang="en-US" dirty="0" smtClean="0"/>
              <a:t> 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malicious?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2641"/>
            <a:ext cx="10018713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MetaDefender</a:t>
            </a:r>
            <a:r>
              <a:rPr lang="en-US" dirty="0"/>
              <a:t> </a:t>
            </a:r>
            <a:r>
              <a:rPr lang="en-US" dirty="0" smtClean="0"/>
              <a:t>provides</a:t>
            </a:r>
            <a:r>
              <a:rPr lang="en-US" dirty="0" smtClean="0"/>
              <a:t> </a:t>
            </a:r>
            <a:r>
              <a:rPr lang="en-US" dirty="0"/>
              <a:t>a free online service that analyzes files </a:t>
            </a:r>
            <a:r>
              <a:rPr lang="en-US" dirty="0" smtClean="0"/>
              <a:t>enabling </a:t>
            </a:r>
            <a:r>
              <a:rPr lang="en-US" dirty="0"/>
              <a:t>the identification of viruses, worms, </a:t>
            </a:r>
            <a:r>
              <a:rPr lang="en-US" dirty="0" err="1"/>
              <a:t>trojans</a:t>
            </a:r>
            <a:r>
              <a:rPr lang="en-US" dirty="0"/>
              <a:t> and other kinds of malicious content detected by antivirus </a:t>
            </a:r>
            <a:r>
              <a:rPr lang="en-US" dirty="0" smtClean="0"/>
              <a:t>engines.</a:t>
            </a:r>
          </a:p>
          <a:p>
            <a:r>
              <a:rPr lang="en-US" dirty="0" smtClean="0"/>
              <a:t>Google Safe Browsing Lookup API identifies malicious, phishing, and unwanted</a:t>
            </a:r>
            <a:r>
              <a:rPr lang="en-US" dirty="0" smtClean="0"/>
              <a:t> websites.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2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ICE2 “Network Traffic Analysis Challenge” as a primary test case</a:t>
            </a:r>
          </a:p>
          <a:p>
            <a:pPr lvl="1"/>
            <a:r>
              <a:rPr lang="en-US" dirty="0" smtClean="0"/>
              <a:t>Correctly ID hosts that connected to malicious sites</a:t>
            </a:r>
          </a:p>
          <a:p>
            <a:r>
              <a:rPr lang="en-US" dirty="0" smtClean="0"/>
              <a:t>Analyze ”malicious” </a:t>
            </a:r>
            <a:r>
              <a:rPr lang="en-US" dirty="0" err="1" smtClean="0"/>
              <a:t>pcaps</a:t>
            </a:r>
            <a:r>
              <a:rPr lang="en-US" dirty="0" smtClean="0"/>
              <a:t> from online sources</a:t>
            </a:r>
          </a:p>
        </p:txBody>
      </p:sp>
    </p:spTree>
    <p:extLst>
      <p:ext uri="{BB962C8B-B14F-4D97-AF65-F5344CB8AC3E}">
        <p14:creationId xmlns:p14="http://schemas.microsoft.com/office/powerpoint/2010/main" val="362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Outlook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96" y="-1438984"/>
            <a:ext cx="6607173" cy="88215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Identifies malicious files and URLs/</a:t>
            </a:r>
            <a:r>
              <a:rPr lang="en-US" dirty="0" err="1" smtClean="0"/>
              <a:t>Ips</a:t>
            </a:r>
            <a:r>
              <a:rPr lang="en-US" dirty="0" smtClean="0"/>
              <a:t>, DNS servers and Local Hosts on the network. </a:t>
            </a:r>
          </a:p>
          <a:p>
            <a:r>
              <a:rPr lang="en-US" dirty="0" smtClean="0"/>
              <a:t>Analyzes Local Hosts and provides a security analysis based on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5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116275"/>
            <a:ext cx="10878679" cy="69043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96" y="-379851"/>
            <a:ext cx="3549121" cy="1371600"/>
          </a:xfrm>
        </p:spPr>
        <p:txBody>
          <a:bodyPr/>
          <a:lstStyle/>
          <a:p>
            <a:r>
              <a:rPr lang="en-US" dirty="0" smtClean="0"/>
              <a:t>Network Map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2596" y="970484"/>
            <a:ext cx="3549121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Color based network map. </a:t>
            </a:r>
          </a:p>
          <a:p>
            <a:r>
              <a:rPr lang="en-US" dirty="0" smtClean="0"/>
              <a:t>Red = High warning (downloaded malicious files)</a:t>
            </a:r>
          </a:p>
          <a:p>
            <a:r>
              <a:rPr lang="en-US" dirty="0" smtClean="0"/>
              <a:t>Yellow = Medium warning (accessed malicious websites)</a:t>
            </a:r>
          </a:p>
          <a:p>
            <a:r>
              <a:rPr lang="en-US" dirty="0" smtClean="0"/>
              <a:t>Blue = Low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Local Hosts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 DHCP requests and acknowledgement</a:t>
            </a:r>
          </a:p>
          <a:p>
            <a:r>
              <a:rPr lang="en-US" dirty="0" smtClean="0"/>
              <a:t>Alternate: TCP connections with Router MAC address as the destination</a:t>
            </a:r>
          </a:p>
          <a:p>
            <a:pPr lvl="1"/>
            <a:r>
              <a:rPr lang="en-US" dirty="0" smtClean="0"/>
              <a:t>Uses DNS requests and acknowledgements to identify the router MAC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4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MetaDefender</a:t>
            </a:r>
            <a:r>
              <a:rPr lang="en-US" dirty="0" smtClean="0"/>
              <a:t> allows 1,500 hash lookups per hour.</a:t>
            </a:r>
          </a:p>
          <a:p>
            <a:r>
              <a:rPr lang="en-US" dirty="0" smtClean="0"/>
              <a:t>Google Safe Browsing Lookup analyzes</a:t>
            </a:r>
            <a:r>
              <a:rPr lang="en-US" dirty="0" smtClean="0"/>
              <a:t> 500 URLs/IPs/request</a:t>
            </a:r>
            <a:r>
              <a:rPr lang="en-US" dirty="0" smtClean="0"/>
              <a:t>, 10k </a:t>
            </a:r>
            <a:r>
              <a:rPr lang="en-US" dirty="0" smtClean="0"/>
              <a:t>requests/24hrs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171</TotalTime>
  <Words>373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CS483: packet-malware</vt:lpstr>
      <vt:lpstr>Vision</vt:lpstr>
      <vt:lpstr>Definitions</vt:lpstr>
      <vt:lpstr>Is it malicious?</vt:lpstr>
      <vt:lpstr>Testing</vt:lpstr>
      <vt:lpstr>Analysis Outlook</vt:lpstr>
      <vt:lpstr>Network Map</vt:lpstr>
      <vt:lpstr>Identifying Local Hosts</vt:lpstr>
      <vt:lpstr>Limitations</vt:lpstr>
      <vt:lpstr>Possible Additions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CS483: packet-malware</dc:title>
  <dc:creator>Kyle Gorak</dc:creator>
  <cp:lastModifiedBy>Kyle Gorak</cp:lastModifiedBy>
  <cp:revision>21</cp:revision>
  <dcterms:created xsi:type="dcterms:W3CDTF">2016-03-02T01:00:30Z</dcterms:created>
  <dcterms:modified xsi:type="dcterms:W3CDTF">2016-04-29T18:27:20Z</dcterms:modified>
</cp:coreProperties>
</file>