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745"/>
  </p:normalViewPr>
  <p:slideViewPr>
    <p:cSldViewPr snapToGrid="0" snapToObjects="1">
      <p:cViewPr varScale="1">
        <p:scale>
          <a:sx n="105" d="100"/>
          <a:sy n="105" d="100"/>
        </p:scale>
        <p:origin x="200" y="2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88722-95B2-0247-9E71-00FB24A11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7119F0-E591-C747-8E2A-F867F97B9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91BE0-7576-A046-8CF5-453877AB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429903-5881-2842-8BCF-E65F9043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BD10F-4C63-DD44-AEBC-940E62AB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51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6F6E5-B0C7-1A48-AB76-A92B858F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716D67-9849-7440-9DE2-B7B5359A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CE96C0-C9F2-064A-8E23-90326926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D121A3-D9D0-4A48-A686-856A43C1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BEC3F9-CCFF-AE48-96F6-EBBE4A01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07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F3F631-A29A-1D48-9241-070BAA85A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CEAC68-4943-884E-BA96-B99ACF39C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CDC09-A907-9341-9329-5AEDDDED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C2455E-1832-5D49-8062-83C88A0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D8060-7423-254E-BCC3-C072FDE2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3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EC8D1-F932-5541-A867-0FF76EE9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9956F-FC84-BC41-A53B-A9F29B90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913B-6E86-5B4E-8ED6-899EA8F2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3DC8DB-7410-094A-B75F-B4287FAF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6E33F-C50E-D746-8AC5-0E4AB3AC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70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C9919-224B-0B4B-9C0E-AE6F5DA1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D4E8B0-4584-B544-8A31-E94EF569A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F349B-17B1-3543-9FF4-BA34A215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A43451-57DC-AB44-8E4B-8FC971CF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A105FB-BB11-B44F-B17A-62A547D0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78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25D0D-286D-6544-9217-E246B3A9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A5890-D4F3-6D44-BC64-21B2F261A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66726E-7661-BF4A-B407-30A51BDAD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69DE5-4902-E04D-AF85-8227CE5C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0C36D-D28C-0644-B245-D69A9B70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01ED8C-534D-6D40-9736-F2078EB8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6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3A71E-B7DF-2B46-B627-60E7FB43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BA1AA-07A8-5147-A4BC-5E6AADBB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726986-E784-6043-89D4-8AA03209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3F92A8-31B3-294C-B3BB-23CAD34CD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C91398-99C2-0B4C-9865-F12EF2D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0E306A-ED67-5445-9164-B3C8F078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64D49D-BDA2-8440-B740-3DDAF18B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F18517-05E6-0F4A-9AF0-0D2566BF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65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7F2F9-7178-5E4C-AE6E-09DD430A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919922-6B23-F646-95D8-1559703A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34A4B9-C1E0-3046-9C67-CBAA2E4E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92E2CD-E3AA-564D-A0BF-52DFD3F3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61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DA1CC6-DBA5-6D4A-839C-848A43BD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2D5546-13FD-714C-AB85-0C353990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7217F-ED44-6A4B-9F83-FEDD5779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85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40B5-863F-E247-AFAB-B4BC5369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878CF0-5492-C94F-B6B3-FA66680C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1CAA18-B8E0-634D-9824-330D8A31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FAEFD1-C20F-7842-8357-604DE2FB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D6443-8A19-414E-875D-05DC7C21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C68649-9B04-4B4B-8014-3111EF54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8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33A5B-9078-0B4A-BC39-93345758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368FBB-6CBF-8043-92B8-635AC41D7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ABBB59-963F-8647-922C-156971ECF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F86345-A00E-D84F-8767-7BBC38C9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EBF961-433D-C84D-B927-F7686B35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04231F-E9E2-8546-B0D9-7860B59F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13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1C4DC4-D1A7-5840-86DC-F43405BA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B82E89-8067-9245-9911-20D326B3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8D07B1-956A-F14B-ABE6-14CF18BC9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1B56-6B80-824A-BEA2-ABAD38DC0D38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A938C-FEC2-1248-B49B-5E8434FDF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5528B-BCE4-B64D-B482-C40BEA6A2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B7AEB-E059-424A-81C5-1DCD85FDD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12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F360B36-A3DA-0A45-85D3-5AA2F15C55DD}"/>
              </a:ext>
            </a:extLst>
          </p:cNvPr>
          <p:cNvGrpSpPr/>
          <p:nvPr/>
        </p:nvGrpSpPr>
        <p:grpSpPr>
          <a:xfrm>
            <a:off x="2583580" y="0"/>
            <a:ext cx="7024840" cy="6858000"/>
            <a:chOff x="2583580" y="0"/>
            <a:chExt cx="7024840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09ABD6E-97E8-1746-942E-57F03B65A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3580" y="0"/>
              <a:ext cx="7024840" cy="685800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B92EAF2C-8C23-C24F-8C42-0D7AD24EC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749425"/>
              <a:ext cx="3359150" cy="3359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685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9ABD6E-97E8-1746-942E-57F03B65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80" y="0"/>
            <a:ext cx="7024840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5DC1467-BA60-DF4B-9A12-4CFF54014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483" y="1896411"/>
            <a:ext cx="5840339" cy="32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9ABD6E-97E8-1746-942E-57F03B65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80" y="0"/>
            <a:ext cx="7024840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1833EE-A376-0F43-BF98-7F0CE41F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2" y="2294845"/>
            <a:ext cx="4725611" cy="26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0DB57BA-133F-D446-83F4-A99FA0E4C91E}"/>
              </a:ext>
            </a:extLst>
          </p:cNvPr>
          <p:cNvGrpSpPr/>
          <p:nvPr/>
        </p:nvGrpSpPr>
        <p:grpSpPr>
          <a:xfrm>
            <a:off x="2583580" y="0"/>
            <a:ext cx="7024840" cy="6858000"/>
            <a:chOff x="2583580" y="0"/>
            <a:chExt cx="7024840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09ABD6E-97E8-1746-942E-57F03B65A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3580" y="0"/>
              <a:ext cx="7024840" cy="6858000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D52B651-EE04-AD4E-97A7-B88918EA8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602" t="-629" r="21305" b="629"/>
            <a:stretch/>
          </p:blipFill>
          <p:spPr>
            <a:xfrm>
              <a:off x="3679371" y="1412256"/>
              <a:ext cx="5377543" cy="403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848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0</Words>
  <Application>Microsoft Macintosh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古賀 一成</dc:creator>
  <cp:lastModifiedBy>古賀 一成</cp:lastModifiedBy>
  <cp:revision>3</cp:revision>
  <dcterms:created xsi:type="dcterms:W3CDTF">2021-05-04T05:02:21Z</dcterms:created>
  <dcterms:modified xsi:type="dcterms:W3CDTF">2021-05-06T08:41:10Z</dcterms:modified>
</cp:coreProperties>
</file>