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A95F8C-61EF-014D-A49E-3F7A6DCDC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鎖定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C277B95-4FFD-7543-A070-382E2FF81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68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38549B0-7FC4-1943-B261-831BC9C8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種類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84C0BA5-36F4-074D-BA4A-DB63E641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READ  </a:t>
            </a:r>
            <a:endParaRPr kumimoji="1" lang="en-US" altLang="zh-TW" dirty="0"/>
          </a:p>
          <a:p>
            <a:pPr lvl="1"/>
            <a:r>
              <a:rPr kumimoji="1" lang="zh-Hant" altLang="en-US" dirty="0"/>
              <a:t>資料表唯讀</a:t>
            </a:r>
            <a:endParaRPr kumimoji="1" lang="en-US" altLang="zh-Hant" dirty="0"/>
          </a:p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READ LOCAL</a:t>
            </a:r>
          </a:p>
          <a:p>
            <a:pPr lvl="1"/>
            <a:r>
              <a:rPr kumimoji="1" lang="zh-Hant" altLang="en-US" dirty="0"/>
              <a:t>資料表唯讀，但其他連線且不造成影響的</a:t>
            </a:r>
            <a:r>
              <a:rPr kumimoji="1" lang="en-US" altLang="zh-Hant" dirty="0"/>
              <a:t> insert </a:t>
            </a:r>
            <a:r>
              <a:rPr kumimoji="1" lang="zh-Hant" altLang="en-US" dirty="0"/>
              <a:t>可以執行</a:t>
            </a:r>
            <a:endParaRPr kumimoji="1" lang="en-US" altLang="zh-Hant" dirty="0"/>
          </a:p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WRITE</a:t>
            </a:r>
          </a:p>
          <a:p>
            <a:pPr lvl="1"/>
            <a:r>
              <a:rPr kumimoji="1" lang="zh-Hant" altLang="en-US" dirty="0"/>
              <a:t>只有自己可讀寫，其他人讀寫需等解鎖</a:t>
            </a:r>
            <a:endParaRPr kumimoji="1" lang="en-US" altLang="zh-Hant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0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2D76270-EF8A-C54A-A177-1E210974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別名也要同時鎖定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94C53DE-3AD3-334C-B49F-90080BBA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若資料表有取別名，別名也要鎖定，例如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Select * from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as </a:t>
            </a:r>
            <a:r>
              <a:rPr kumimoji="1" lang="en-US" altLang="zh-TW" dirty="0" err="1">
                <a:solidFill>
                  <a:srgbClr val="FF0000"/>
                </a:solidFill>
              </a:rPr>
              <a:t>ui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Hant" altLang="en-US" dirty="0"/>
              <a:t>在鎖定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userinfo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時也要鎖定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ui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LOCK TABLES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READ,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as </a:t>
            </a:r>
            <a:r>
              <a:rPr kumimoji="1" lang="en-US" altLang="zh-TW" dirty="0" err="1"/>
              <a:t>ui</a:t>
            </a:r>
            <a:r>
              <a:rPr kumimoji="1" lang="en-US" altLang="zh-TW" dirty="0"/>
              <a:t> READ</a:t>
            </a:r>
          </a:p>
        </p:txBody>
      </p:sp>
    </p:spTree>
    <p:extLst>
      <p:ext uri="{BB962C8B-B14F-4D97-AF65-F5344CB8AC3E}">
        <p14:creationId xmlns:p14="http://schemas.microsoft.com/office/powerpoint/2010/main" xmlns="" val="12446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0EE7B9-99B9-194C-8251-F7BC605C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其他資料表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31DCFA-356D-6142-9F03-2EF67AB7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當鎖定了某一個資料表後，在鎖定期間如果有操作到其他資料表時，其他資料表需一併鎖定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E2EAF6D-2D89-174D-9D60-3C01A0650284}"/>
              </a:ext>
            </a:extLst>
          </p:cNvPr>
          <p:cNvSpPr txBox="1"/>
          <p:nvPr/>
        </p:nvSpPr>
        <p:spPr>
          <a:xfrm>
            <a:off x="2854712" y="3345366"/>
            <a:ext cx="2830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LOCK TABLES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 READ;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Select * fro </a:t>
            </a:r>
            <a:r>
              <a:rPr kumimoji="1" lang="en-US" altLang="zh-TW" dirty="0" err="1"/>
              <a:t>userinfo</a:t>
            </a:r>
            <a:r>
              <a:rPr kumimoji="1" lang="en-US" altLang="zh-TW" dirty="0"/>
              <a:t>;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Select * from house;</a:t>
            </a:r>
            <a:endParaRPr kumimoji="1" lang="zh-TW" altLang="en-US" dirty="0"/>
          </a:p>
        </p:txBody>
      </p:sp>
      <p:sp>
        <p:nvSpPr>
          <p:cNvPr id="5" name="直線圖說文字 2 4">
            <a:extLst>
              <a:ext uri="{FF2B5EF4-FFF2-40B4-BE49-F238E27FC236}">
                <a16:creationId xmlns:a16="http://schemas.microsoft.com/office/drawing/2014/main" xmlns="" id="{E6836FCD-FE28-CC4A-92B0-747A36EE91DF}"/>
              </a:ext>
            </a:extLst>
          </p:cNvPr>
          <p:cNvSpPr/>
          <p:nvPr/>
        </p:nvSpPr>
        <p:spPr>
          <a:xfrm>
            <a:off x="6233532" y="4822694"/>
            <a:ext cx="3590692" cy="7417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87"/>
              <a:gd name="adj6" fmla="val -3858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Hant" altLang="en-US" dirty="0">
                <a:solidFill>
                  <a:schemeClr val="tx2"/>
                </a:solidFill>
              </a:rPr>
              <a:t>資料表</a:t>
            </a:r>
            <a:r>
              <a:rPr kumimoji="1" lang="en-US" altLang="zh-Hant" dirty="0">
                <a:solidFill>
                  <a:schemeClr val="tx2"/>
                </a:solidFill>
              </a:rPr>
              <a:t> house </a:t>
            </a:r>
            <a:r>
              <a:rPr kumimoji="1" lang="zh-Hant" altLang="en-US" dirty="0">
                <a:solidFill>
                  <a:schemeClr val="tx2"/>
                </a:solidFill>
              </a:rPr>
              <a:t>也必須鎖定，否則會得到錯誤訊息</a:t>
            </a:r>
            <a:endParaRPr kumimoji="1"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4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BE011FD-6367-F84B-A11F-4D5A6C82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解鎖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498BBE4-32CD-5140-92D4-B6A5B72D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UNLOCK TABLES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668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451</TotalTime>
  <Words>148</Words>
  <Application>Microsoft Office PowerPoint</Application>
  <PresentationFormat>自訂</PresentationFormat>
  <Paragraphs>26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要素</vt:lpstr>
      <vt:lpstr>鎖定</vt:lpstr>
      <vt:lpstr>種類</vt:lpstr>
      <vt:lpstr>別名也要同時鎖定</vt:lpstr>
      <vt:lpstr>其他資料表</vt:lpstr>
      <vt:lpstr>解鎖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鎖定</dc:title>
  <dc:creator>KoKang Chu</dc:creator>
  <cp:lastModifiedBy>admin</cp:lastModifiedBy>
  <cp:revision>48</cp:revision>
  <dcterms:created xsi:type="dcterms:W3CDTF">2018-03-15T00:33:27Z</dcterms:created>
  <dcterms:modified xsi:type="dcterms:W3CDTF">2019-05-05T07:50:35Z</dcterms:modified>
</cp:coreProperties>
</file>