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80"/>
    <p:restoredTop sz="94646"/>
  </p:normalViewPr>
  <p:slideViewPr>
    <p:cSldViewPr snapToGrid="0" snapToObjects="1">
      <p:cViewPr varScale="1">
        <p:scale>
          <a:sx n="78" d="100"/>
          <a:sy n="78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4A431F-BD16-AC46-B97D-074ACB404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Hant" altLang="en-US" dirty="0"/>
              <a:t>暫存表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268554A-8A86-A64C-A9DB-33F5D04CE0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599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DB4812-749E-0747-9259-4C04B4CD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TEMPORARY Table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83CF36-67D8-984B-B0B5-CE4B252D6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t" altLang="en-US" dirty="0"/>
              <a:t>使用</a:t>
            </a:r>
            <a:r>
              <a:rPr kumimoji="1" lang="en-US" altLang="zh-Hant" dirty="0"/>
              <a:t> DFL SQL Command </a:t>
            </a:r>
            <a:r>
              <a:rPr kumimoji="1" lang="zh-Hant" altLang="en-US" dirty="0"/>
              <a:t>建立資料表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DCD0A53-E976-D14D-965D-33DBEA6F4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970" y="3104531"/>
            <a:ext cx="44704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8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EFB053-B21F-2249-8D0E-F217B8B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刪除暫存表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BD1E26-01D4-BB40-A38F-B42396B4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t" altLang="en-US" dirty="0"/>
              <a:t>在同一個連線下，同樣名字的暫存表只能建立一次</a:t>
            </a:r>
            <a:endParaRPr kumimoji="1" lang="en-US" altLang="zh-Hant" dirty="0"/>
          </a:p>
          <a:p>
            <a:r>
              <a:rPr kumimoji="1" lang="zh-Hant" altLang="en-US" dirty="0"/>
              <a:t>斷線後系統會自動刪除暫存表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87802A-AAD7-794E-A7CC-8D555BA60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14" y="3815080"/>
            <a:ext cx="45593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2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569275-BEAF-BF43-8AA1-9563FEED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暫存表儲存位置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794105-5759-764D-BD79-32299FBF2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t" altLang="en-US" dirty="0"/>
              <a:t>檢查</a:t>
            </a:r>
            <a:r>
              <a:rPr kumimoji="1" lang="en-US" altLang="zh-Hant" dirty="0"/>
              <a:t> </a:t>
            </a:r>
            <a:r>
              <a:rPr kumimoji="1" lang="en-US" altLang="zh-Hant" dirty="0" err="1"/>
              <a:t>tmpdir</a:t>
            </a:r>
            <a:r>
              <a:rPr kumimoji="1" lang="en-US" altLang="zh-Hant" dirty="0"/>
              <a:t> </a:t>
            </a:r>
            <a:r>
              <a:rPr kumimoji="1" lang="zh-Hant" altLang="en-US" dirty="0"/>
              <a:t>系統變數</a:t>
            </a:r>
            <a:endParaRPr kumimoji="1" lang="en-US" altLang="zh-Hant" dirty="0"/>
          </a:p>
          <a:p>
            <a:pPr lvl="1"/>
            <a:r>
              <a:rPr kumimoji="1" lang="en-US" altLang="zh-TW" dirty="0"/>
              <a:t>UNIX </a:t>
            </a:r>
            <a:r>
              <a:rPr kumimoji="1" lang="zh-Hant" altLang="en-US" dirty="0"/>
              <a:t>位於</a:t>
            </a:r>
            <a:r>
              <a:rPr kumimoji="1" lang="en-US" altLang="zh-Hant" dirty="0"/>
              <a:t> /</a:t>
            </a:r>
            <a:r>
              <a:rPr kumimoji="1" lang="en-US" altLang="zh-Hant" dirty="0" err="1"/>
              <a:t>var</a:t>
            </a:r>
            <a:r>
              <a:rPr kumimoji="1" lang="en-US" altLang="zh-Hant" dirty="0"/>
              <a:t>/</a:t>
            </a:r>
            <a:r>
              <a:rPr kumimoji="1" lang="en-US" altLang="zh-Hant" dirty="0" err="1"/>
              <a:t>tmp</a:t>
            </a:r>
            <a:r>
              <a:rPr kumimoji="1" lang="en-US" altLang="zh-Hant" dirty="0"/>
              <a:t> </a:t>
            </a:r>
            <a:r>
              <a:rPr kumimoji="1" lang="zh-Hant" altLang="en-US" dirty="0"/>
              <a:t>中</a:t>
            </a:r>
            <a:endParaRPr kumimoji="1" lang="en-US" altLang="zh-Hant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r>
              <a:rPr kumimoji="1" lang="zh-Hant" altLang="en-US" dirty="0"/>
              <a:t>若儲存資料超過上限，資料會實際儲存於硬碟中，此時</a:t>
            </a:r>
            <a:r>
              <a:rPr kumimoji="1" lang="en-US" altLang="zh-Hant" dirty="0"/>
              <a:t> DB </a:t>
            </a:r>
            <a:r>
              <a:rPr kumimoji="1" lang="zh-Hant" altLang="en-US" dirty="0"/>
              <a:t>效能下降</a:t>
            </a:r>
            <a:endParaRPr kumimoji="1" lang="en-US" altLang="zh-Hant" dirty="0"/>
          </a:p>
          <a:p>
            <a:r>
              <a:rPr kumimoji="1" lang="zh-Hant" altLang="en-US" dirty="0"/>
              <a:t>資料上限資料位於</a:t>
            </a:r>
            <a:r>
              <a:rPr kumimoji="1" lang="en-US" altLang="zh-Hant" dirty="0"/>
              <a:t> </a:t>
            </a:r>
            <a:r>
              <a:rPr kumimoji="1" lang="en-US" altLang="zh-Hant" dirty="0" err="1"/>
              <a:t>tmp_table_size</a:t>
            </a:r>
            <a:r>
              <a:rPr kumimoji="1" lang="en-US" altLang="zh-Hant" dirty="0"/>
              <a:t> </a:t>
            </a:r>
            <a:r>
              <a:rPr kumimoji="1" lang="zh-Hant" altLang="en-US" dirty="0"/>
              <a:t>系統變數中</a:t>
            </a:r>
            <a:endParaRPr kumimoji="1" lang="en-US" altLang="zh-Hant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96DBAD-2D71-5B4B-86C6-8EF52005E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85" y="3107938"/>
            <a:ext cx="2184400" cy="4191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9BF3A26-0EED-8947-8AEB-0C5886AA8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385" y="5148612"/>
            <a:ext cx="31242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77DC4-3BE0-EE41-B628-6C5593FA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內部暫存表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F9AABE-4A8E-9145-A56C-A06046975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t" altLang="en-US" dirty="0"/>
              <a:t>在某些情況下，系統會自動建立暫存表</a:t>
            </a:r>
            <a:endParaRPr kumimoji="1" lang="en-US" altLang="zh-Hant" dirty="0"/>
          </a:p>
          <a:p>
            <a:pPr lvl="1"/>
            <a:r>
              <a:rPr kumimoji="1" lang="zh-Hant" altLang="en-US" dirty="0"/>
              <a:t>使用</a:t>
            </a:r>
            <a:r>
              <a:rPr kumimoji="1" lang="en-US" altLang="zh-Hant" dirty="0"/>
              <a:t> UNION </a:t>
            </a:r>
            <a:r>
              <a:rPr kumimoji="1" lang="zh-Hant" altLang="en-US" dirty="0"/>
              <a:t>時</a:t>
            </a:r>
            <a:endParaRPr kumimoji="1" lang="en-US" altLang="zh-Hant" dirty="0"/>
          </a:p>
          <a:p>
            <a:pPr lvl="1"/>
            <a:r>
              <a:rPr kumimoji="1" lang="zh-Hant" altLang="en-US" dirty="0"/>
              <a:t>使用到</a:t>
            </a:r>
            <a:r>
              <a:rPr kumimoji="1" lang="en-US" altLang="zh-Hant" dirty="0"/>
              <a:t> subquery </a:t>
            </a:r>
            <a:r>
              <a:rPr kumimoji="1" lang="zh-Hant" altLang="en-US" dirty="0"/>
              <a:t>時</a:t>
            </a:r>
            <a:endParaRPr kumimoji="1" lang="en-US" altLang="zh-Hant" dirty="0"/>
          </a:p>
          <a:p>
            <a:pPr lvl="1"/>
            <a:r>
              <a:rPr kumimoji="1" lang="zh-Hant" altLang="en-US" dirty="0"/>
              <a:t>某些</a:t>
            </a:r>
            <a:r>
              <a:rPr kumimoji="1" lang="en-US" altLang="zh-Hant" dirty="0"/>
              <a:t> order by </a:t>
            </a:r>
            <a:r>
              <a:rPr kumimoji="1" lang="zh-Hant" altLang="en-US" dirty="0"/>
              <a:t>與</a:t>
            </a:r>
            <a:r>
              <a:rPr kumimoji="1" lang="en-US" altLang="zh-Hant" dirty="0"/>
              <a:t> group by </a:t>
            </a:r>
            <a:r>
              <a:rPr kumimoji="1" lang="zh-Hant" altLang="en-US" dirty="0"/>
              <a:t>一起使用時</a:t>
            </a:r>
            <a:endParaRPr kumimoji="1" lang="en-US" altLang="zh-Hant" dirty="0"/>
          </a:p>
          <a:p>
            <a:pPr lvl="1"/>
            <a:r>
              <a:rPr kumimoji="1" lang="zh-Hant" altLang="en-US" dirty="0"/>
              <a:t>某些</a:t>
            </a:r>
            <a:r>
              <a:rPr kumimoji="1" lang="en-US" altLang="zh-Hant" dirty="0"/>
              <a:t> distinct </a:t>
            </a:r>
            <a:r>
              <a:rPr kumimoji="1" lang="zh-Hant" altLang="en-US" dirty="0"/>
              <a:t>與</a:t>
            </a:r>
            <a:r>
              <a:rPr kumimoji="1" lang="en-US" altLang="zh-Hant" dirty="0"/>
              <a:t> order by </a:t>
            </a:r>
            <a:r>
              <a:rPr kumimoji="1" lang="zh-Hant" altLang="en-US" dirty="0"/>
              <a:t>一起使用時</a:t>
            </a:r>
            <a:endParaRPr kumimoji="1" lang="en-US" altLang="zh-Hant" dirty="0"/>
          </a:p>
          <a:p>
            <a:pPr lvl="1"/>
            <a:r>
              <a:rPr kumimoji="1" lang="en-US" altLang="zh-TW" dirty="0"/>
              <a:t>Insert into </a:t>
            </a:r>
            <a:r>
              <a:rPr kumimoji="1" lang="zh-Hant" altLang="en-US" dirty="0"/>
              <a:t>與</a:t>
            </a:r>
            <a:r>
              <a:rPr kumimoji="1" lang="en-US" altLang="zh-Hant" dirty="0"/>
              <a:t> select </a:t>
            </a:r>
            <a:r>
              <a:rPr kumimoji="1" lang="zh-Hant" altLang="en-US" dirty="0"/>
              <a:t>發生在同一個</a:t>
            </a:r>
            <a:r>
              <a:rPr kumimoji="1" lang="en-US" altLang="zh-Hant" dirty="0"/>
              <a:t> table </a:t>
            </a:r>
            <a:r>
              <a:rPr kumimoji="1" lang="zh-Hant" altLang="en-US" dirty="0"/>
              <a:t>時</a:t>
            </a:r>
            <a:endParaRPr kumimoji="1" lang="en-US" altLang="zh-Hant" dirty="0"/>
          </a:p>
          <a:p>
            <a:pPr lvl="1"/>
            <a:r>
              <a:rPr kumimoji="1" lang="en-US" altLang="zh-TW" dirty="0"/>
              <a:t>…</a:t>
            </a:r>
          </a:p>
          <a:p>
            <a:r>
              <a:rPr kumimoji="1" lang="zh-Hant" altLang="en-US" dirty="0"/>
              <a:t>在某些情況下，系統</a:t>
            </a:r>
            <a:r>
              <a:rPr kumimoji="1" lang="zh-Hant" altLang="en-US"/>
              <a:t>不會建立暫存表</a:t>
            </a:r>
            <a:endParaRPr kumimoji="1" lang="en-US" altLang="zh-Hant" dirty="0"/>
          </a:p>
          <a:p>
            <a:pPr lvl="1"/>
            <a:r>
              <a:rPr kumimoji="1" lang="en-US" altLang="zh-Hant" dirty="0"/>
              <a:t>Distinct </a:t>
            </a:r>
            <a:r>
              <a:rPr kumimoji="1" lang="zh-Hant" altLang="en-US" dirty="0"/>
              <a:t>或是</a:t>
            </a:r>
            <a:r>
              <a:rPr kumimoji="1" lang="en-US" altLang="zh-Hant" dirty="0"/>
              <a:t> group by </a:t>
            </a:r>
            <a:r>
              <a:rPr kumimoji="1" lang="zh-Hant" altLang="en-US" dirty="0"/>
              <a:t>中的文字欄位字數大於</a:t>
            </a:r>
            <a:r>
              <a:rPr kumimoji="1" lang="en-US" altLang="zh-Hant" dirty="0"/>
              <a:t> 512 bytes </a:t>
            </a:r>
            <a:r>
              <a:rPr kumimoji="1" lang="zh-Hant" altLang="en-US" dirty="0"/>
              <a:t>時</a:t>
            </a:r>
            <a:endParaRPr kumimoji="1" lang="en-US" altLang="zh-Hant" dirty="0"/>
          </a:p>
          <a:p>
            <a:pPr lvl="1"/>
            <a:r>
              <a:rPr kumimoji="1" lang="en-US" altLang="zh-TW" dirty="0"/>
              <a:t>…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7094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要素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要素</Template>
  <TotalTime>70</TotalTime>
  <Words>155</Words>
  <Application>Microsoft Macintosh PowerPoint</Application>
  <PresentationFormat>寬螢幕</PresentationFormat>
  <Paragraphs>25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Tw Cen MT</vt:lpstr>
      <vt:lpstr>Tw Cen MT Condensed</vt:lpstr>
      <vt:lpstr>Wingdings 3</vt:lpstr>
      <vt:lpstr>要素</vt:lpstr>
      <vt:lpstr>暫存表</vt:lpstr>
      <vt:lpstr>TEMPORARY Table</vt:lpstr>
      <vt:lpstr>刪除暫存表</vt:lpstr>
      <vt:lpstr>暫存表儲存位置</vt:lpstr>
      <vt:lpstr>內部暫存表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暫存表</dc:title>
  <dc:creator>KoKang Chu</dc:creator>
  <cp:lastModifiedBy>KoKang Chu</cp:lastModifiedBy>
  <cp:revision>13</cp:revision>
  <dcterms:created xsi:type="dcterms:W3CDTF">2018-03-14T11:52:07Z</dcterms:created>
  <dcterms:modified xsi:type="dcterms:W3CDTF">2018-03-17T02:04:29Z</dcterms:modified>
</cp:coreProperties>
</file>