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88" r:id="rId4"/>
    <p:sldId id="278" r:id="rId5"/>
    <p:sldId id="276" r:id="rId6"/>
    <p:sldId id="277" r:id="rId7"/>
    <p:sldId id="279" r:id="rId8"/>
    <p:sldId id="280" r:id="rId9"/>
    <p:sldId id="285" r:id="rId10"/>
    <p:sldId id="286" r:id="rId11"/>
    <p:sldId id="287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4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215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01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7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0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4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E29347-23B6-42C1-B19C-B1FCFD6DDED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10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69647" y="729761"/>
            <a:ext cx="8791575" cy="2101362"/>
          </a:xfrm>
        </p:spPr>
        <p:txBody>
          <a:bodyPr>
            <a:normAutofit/>
          </a:bodyPr>
          <a:lstStyle/>
          <a:p>
            <a:pPr algn="ctr"/>
            <a:r>
              <a:rPr lang="ro-RO" sz="4000" b="1" dirty="0">
                <a:solidFill>
                  <a:srgbClr val="002060"/>
                </a:solidFill>
              </a:rPr>
              <a:t>Тема: </a:t>
            </a:r>
            <a:r>
              <a:rPr lang="ro-RO" sz="4000" b="1" dirty="0" smtClean="0">
                <a:solidFill>
                  <a:srgbClr val="002060"/>
                </a:solidFill>
              </a:rPr>
              <a:t>“</a:t>
            </a:r>
            <a:r>
              <a:rPr lang="ru-RU" sz="4000" b="1" dirty="0" smtClean="0">
                <a:solidFill>
                  <a:srgbClr val="002060"/>
                </a:solidFill>
              </a:rPr>
              <a:t>Анализ цен б</a:t>
            </a:r>
            <a:r>
              <a:rPr lang="en-US" sz="4000" b="1" dirty="0" smtClean="0">
                <a:solidFill>
                  <a:srgbClr val="002060"/>
                </a:solidFill>
              </a:rPr>
              <a:t>/</a:t>
            </a:r>
            <a:r>
              <a:rPr lang="ru-RU" sz="4000" b="1" dirty="0" smtClean="0">
                <a:solidFill>
                  <a:srgbClr val="002060"/>
                </a:solidFill>
              </a:rPr>
              <a:t>у автомобилей относительно характеристик</a:t>
            </a:r>
            <a:r>
              <a:rPr lang="ro-RO" sz="4000" b="1" dirty="0" smtClean="0">
                <a:solidFill>
                  <a:srgbClr val="002060"/>
                </a:solidFill>
              </a:rPr>
              <a:t>”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2606" y="3735977"/>
            <a:ext cx="5808616" cy="2299062"/>
          </a:xfrm>
        </p:spPr>
        <p:txBody>
          <a:bodyPr>
            <a:normAutofit fontScale="92500" lnSpcReduction="10000"/>
          </a:bodyPr>
          <a:lstStyle/>
          <a:p>
            <a:pPr algn="r"/>
            <a:endParaRPr lang="ru-RU" dirty="0" smtClean="0"/>
          </a:p>
          <a:p>
            <a:pPr algn="r"/>
            <a:r>
              <a:rPr lang="ro-RO" dirty="0" smtClean="0">
                <a:solidFill>
                  <a:schemeClr val="bg2">
                    <a:lumMod val="50000"/>
                  </a:schemeClr>
                </a:solidFill>
              </a:rPr>
              <a:t>Disciplina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analiza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datelor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ro-RO" b="1" dirty="0">
                <a:solidFill>
                  <a:schemeClr val="bg2">
                    <a:lumMod val="50000"/>
                  </a:schemeClr>
                </a:solidFill>
              </a:rPr>
              <a:t>A efectuat student: </a:t>
            </a:r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ru-MO" u="sng" dirty="0" smtClean="0">
                <a:solidFill>
                  <a:schemeClr val="bg2">
                    <a:lumMod val="50000"/>
                  </a:schemeClr>
                </a:solidFill>
              </a:rPr>
              <a:t>Рогалев Александр</a:t>
            </a:r>
          </a:p>
          <a:p>
            <a:pPr algn="r"/>
            <a:r>
              <a:rPr lang="ro-RO" u="sng" dirty="0" smtClean="0">
                <a:solidFill>
                  <a:schemeClr val="bg2">
                    <a:lumMod val="50000"/>
                  </a:schemeClr>
                </a:solidFill>
              </a:rPr>
              <a:t> IA-21</a:t>
            </a:r>
            <a:r>
              <a:rPr lang="ru-RU" u="sng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ro-RO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ro-RO" b="1" dirty="0">
                <a:solidFill>
                  <a:schemeClr val="bg2">
                    <a:lumMod val="50000"/>
                  </a:schemeClr>
                </a:solidFill>
              </a:rPr>
              <a:t>controlat</a:t>
            </a:r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:________</a:t>
            </a:r>
            <a:r>
              <a:rPr lang="en-US" sz="2100" u="sng" dirty="0" err="1" smtClean="0">
                <a:solidFill>
                  <a:schemeClr val="bg2">
                    <a:lumMod val="50000"/>
                  </a:schemeClr>
                </a:solidFill>
              </a:rPr>
              <a:t>asist</a:t>
            </a:r>
            <a:r>
              <a:rPr lang="ro-RO" sz="2100" u="sng" dirty="0" smtClean="0">
                <a:solidFill>
                  <a:schemeClr val="bg2">
                    <a:lumMod val="50000"/>
                  </a:schemeClr>
                </a:solidFill>
              </a:rPr>
              <a:t>.univ</a:t>
            </a:r>
            <a:r>
              <a:rPr lang="ro-RO" sz="2100" u="sng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2100" u="sng" dirty="0" smtClean="0">
                <a:solidFill>
                  <a:schemeClr val="bg2">
                    <a:lumMod val="50000"/>
                  </a:schemeClr>
                </a:solidFill>
              </a:rPr>
              <a:t>v. </a:t>
            </a:r>
            <a:r>
              <a:rPr lang="en-US" sz="2100" u="sng" dirty="0" err="1" smtClean="0">
                <a:solidFill>
                  <a:schemeClr val="bg2">
                    <a:lumMod val="50000"/>
                  </a:schemeClr>
                </a:solidFill>
              </a:rPr>
              <a:t>munteanu</a:t>
            </a:r>
            <a:r>
              <a:rPr lang="ro-RO" sz="2100" u="sng" dirty="0">
                <a:solidFill>
                  <a:schemeClr val="bg2">
                    <a:lumMod val="50000"/>
                  </a:schemeClr>
                </a:solidFill>
              </a:rPr>
              <a:t> </a:t>
            </a:r>
            <a:endParaRPr lang="ru-RU" sz="2100" u="sn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98814" y="6342016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chemeClr val="bg2">
                    <a:lumMod val="50000"/>
                  </a:schemeClr>
                </a:solidFill>
              </a:rPr>
              <a:t>Chişinău  </a:t>
            </a:r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202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Визуальный анализ Цена-Мощность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743" y="1965960"/>
            <a:ext cx="421100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отображает среднее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цены относительно мощности автомобиля.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23" y="1533180"/>
            <a:ext cx="617306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5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/>
          </a:bodyPr>
          <a:lstStyle/>
          <a:p>
            <a:pPr algn="ctr"/>
            <a:r>
              <a:rPr lang="ru-MO" dirty="0" smtClean="0">
                <a:solidFill>
                  <a:srgbClr val="002060"/>
                </a:solidFill>
              </a:rPr>
              <a:t>Предсказание цены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3165" y="5756923"/>
            <a:ext cx="2670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R-</a:t>
            </a:r>
            <a:r>
              <a:rPr lang="ru-RU" sz="2400" b="1" dirty="0" smtClean="0">
                <a:solidFill>
                  <a:srgbClr val="002060"/>
                </a:solidFill>
              </a:rPr>
              <a:t>квадрат: </a:t>
            </a:r>
            <a:endParaRPr lang="en-US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16" y="979265"/>
            <a:ext cx="5519069" cy="44118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79" y="5857850"/>
            <a:ext cx="4250778" cy="51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587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Выводы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7180" y="1554480"/>
            <a:ext cx="11498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5245" y="1302828"/>
            <a:ext cx="110206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/>
              <a:t>В заключении моей презентации о "Анализе цен на подержанные автомобили относительно их характеристик" я бы хотел подчеркнуть, что использование данных о характеристиках автомобилей позволило нам разработать точную модель для прогнозирования цен. Мы выявили ключевые факторы, влияющие на стоимость автомобилей, такие как мощность двигателя, тип топлива и пробег. Эти знания могут быть использованы платформами продажи автомобилей для более обоснованного ценообразования. Это исследование подчеркивает важность анализа данных в современной экономике и его потенциальное влияние на автомобильную индустрию.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06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43691"/>
            <a:ext cx="9905998" cy="122790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Введение: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966653"/>
            <a:ext cx="10380027" cy="216843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Нужно проанализировать цены и характеристики б</a:t>
            </a:r>
            <a:r>
              <a:rPr lang="en-US" dirty="0" smtClean="0"/>
              <a:t>/</a:t>
            </a:r>
            <a:r>
              <a:rPr lang="ru-RU" dirty="0" smtClean="0"/>
              <a:t>у автомобилей и посмотреть какие характеристики влияют больше всего.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2294" y="3135086"/>
            <a:ext cx="1615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Цель:</a:t>
            </a: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94856" y="3344446"/>
            <a:ext cx="6500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Исследовать характеристики б</a:t>
            </a:r>
            <a:r>
              <a:rPr lang="en-US" dirty="0" smtClean="0"/>
              <a:t>/</a:t>
            </a:r>
            <a:r>
              <a:rPr lang="ru-RU" dirty="0" smtClean="0"/>
              <a:t>у автомобилей для выявления объективной цены.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43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5549" y="431075"/>
            <a:ext cx="8825547" cy="133241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Данные: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075" y="1580606"/>
            <a:ext cx="11411994" cy="4545874"/>
          </a:xfrm>
        </p:spPr>
        <p:txBody>
          <a:bodyPr>
            <a:normAutofit/>
          </a:bodyPr>
          <a:lstStyle/>
          <a:p>
            <a:r>
              <a:rPr lang="ru-RU" dirty="0" err="1" smtClean="0"/>
              <a:t>Датасет</a:t>
            </a:r>
            <a:r>
              <a:rPr lang="ru-RU" dirty="0" smtClean="0"/>
              <a:t> содержит данные из автомобилей в Германии.</a:t>
            </a:r>
            <a:endParaRPr lang="ru-RU" dirty="0"/>
          </a:p>
          <a:p>
            <a:r>
              <a:rPr lang="ru-RU" dirty="0" smtClean="0"/>
              <a:t>Набор </a:t>
            </a:r>
            <a:r>
              <a:rPr lang="ru-RU" dirty="0"/>
              <a:t>данных содержит </a:t>
            </a:r>
            <a:r>
              <a:rPr lang="en-US" dirty="0" smtClean="0"/>
              <a:t>371 528</a:t>
            </a:r>
            <a:r>
              <a:rPr lang="ru-RU" dirty="0" smtClean="0"/>
              <a:t> записей</a:t>
            </a:r>
            <a:r>
              <a:rPr lang="ru-RU" dirty="0"/>
              <a:t>.</a:t>
            </a:r>
          </a:p>
          <a:p>
            <a:r>
              <a:rPr lang="ru-RU" dirty="0"/>
              <a:t>Данные характеризуются несколькими категориальными </a:t>
            </a:r>
            <a:r>
              <a:rPr lang="ru-RU" dirty="0" smtClean="0"/>
              <a:t>и числовыми переменными.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7176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041" y="0"/>
            <a:ext cx="8825547" cy="133241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Модель: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640" y="953589"/>
            <a:ext cx="11725502" cy="5447210"/>
          </a:xfrm>
        </p:spPr>
        <p:txBody>
          <a:bodyPr>
            <a:normAutofit/>
          </a:bodyPr>
          <a:lstStyle/>
          <a:p>
            <a:r>
              <a:rPr lang="en-US" b="1" dirty="0" smtClean="0"/>
              <a:t>Price</a:t>
            </a:r>
            <a:r>
              <a:rPr lang="en-US" dirty="0" smtClean="0"/>
              <a:t>: </a:t>
            </a:r>
            <a:r>
              <a:rPr lang="ru-RU" dirty="0" smtClean="0"/>
              <a:t>Цена </a:t>
            </a:r>
            <a:r>
              <a:rPr lang="ru-MO" dirty="0" smtClean="0"/>
              <a:t>автомобиля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b="1" dirty="0" smtClean="0"/>
              <a:t>Vehicle Type</a:t>
            </a:r>
            <a:r>
              <a:rPr lang="ru-RU" dirty="0" smtClean="0"/>
              <a:t>: Тип автомобиля.</a:t>
            </a:r>
          </a:p>
          <a:p>
            <a:r>
              <a:rPr lang="en-US" b="1" dirty="0" smtClean="0"/>
              <a:t>Year of Registration</a:t>
            </a:r>
            <a:r>
              <a:rPr lang="ru-RU" dirty="0" smtClean="0"/>
              <a:t>: </a:t>
            </a:r>
            <a:r>
              <a:rPr lang="ru-MO" dirty="0"/>
              <a:t>Год выпуска автомобиля</a:t>
            </a:r>
            <a:r>
              <a:rPr lang="ru-RU" dirty="0" smtClean="0"/>
              <a:t>.</a:t>
            </a:r>
          </a:p>
          <a:p>
            <a:r>
              <a:rPr lang="en-US" b="1" dirty="0" smtClean="0"/>
              <a:t>Gearbox</a:t>
            </a:r>
            <a:r>
              <a:rPr lang="ru-RU" dirty="0" smtClean="0"/>
              <a:t>: Тип коробки передач. </a:t>
            </a:r>
          </a:p>
          <a:p>
            <a:r>
              <a:rPr lang="en-US" b="1" dirty="0" smtClean="0"/>
              <a:t>Power PS</a:t>
            </a:r>
            <a:r>
              <a:rPr lang="ru-RU" dirty="0" smtClean="0"/>
              <a:t>: Мощность двигателя в лошадиных силах.</a:t>
            </a:r>
          </a:p>
          <a:p>
            <a:r>
              <a:rPr lang="en-US" b="1" dirty="0" smtClean="0"/>
              <a:t>Kilometer</a:t>
            </a:r>
            <a:r>
              <a:rPr lang="ru-RU" dirty="0" smtClean="0"/>
              <a:t>: Пробег </a:t>
            </a:r>
            <a:r>
              <a:rPr lang="ru-RU" dirty="0" smtClean="0"/>
              <a:t>автомобиля в </a:t>
            </a:r>
            <a:r>
              <a:rPr lang="ru-RU" smtClean="0"/>
              <a:t>киломентрах.</a:t>
            </a:r>
            <a:endParaRPr lang="ru-RU" dirty="0" smtClean="0"/>
          </a:p>
          <a:p>
            <a:r>
              <a:rPr lang="en-US" b="1" dirty="0" smtClean="0"/>
              <a:t>Month Of Registration</a:t>
            </a:r>
            <a:r>
              <a:rPr lang="ru-RU" dirty="0" smtClean="0"/>
              <a:t>: Как давно зарегистрирован автомобиль.</a:t>
            </a:r>
          </a:p>
          <a:p>
            <a:r>
              <a:rPr lang="en-US" b="1" dirty="0" smtClean="0"/>
              <a:t>Fuel Type</a:t>
            </a:r>
            <a:r>
              <a:rPr lang="ru-RU" dirty="0" smtClean="0"/>
              <a:t>: Тип топлива.</a:t>
            </a:r>
          </a:p>
          <a:p>
            <a:r>
              <a:rPr lang="en-US" b="1" dirty="0" smtClean="0"/>
              <a:t>Not Repaired Damage</a:t>
            </a:r>
            <a:r>
              <a:rPr lang="ru-RU" dirty="0" smtClean="0"/>
              <a:t>: Был ли автомобиль в ремонте.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094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1655" y="256527"/>
            <a:ext cx="9895444" cy="779208"/>
          </a:xfrm>
        </p:spPr>
        <p:txBody>
          <a:bodyPr>
            <a:normAutofit/>
          </a:bodyPr>
          <a:lstStyle/>
          <a:p>
            <a:r>
              <a:rPr lang="x-none" dirty="0" smtClean="0">
                <a:solidFill>
                  <a:srgbClr val="002060"/>
                </a:solidFill>
              </a:rPr>
              <a:t>Визуальный </a:t>
            </a:r>
            <a:r>
              <a:rPr lang="x-none" dirty="0">
                <a:solidFill>
                  <a:srgbClr val="002060"/>
                </a:solidFill>
              </a:rPr>
              <a:t>анализ </a:t>
            </a:r>
            <a:r>
              <a:rPr lang="ru-MO" dirty="0" smtClean="0">
                <a:solidFill>
                  <a:srgbClr val="002060"/>
                </a:solidFill>
              </a:rPr>
              <a:t>Цена-Пробег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49540" y="1943100"/>
            <a:ext cx="4251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отображает среднее значение цены относительно пробега автомобиля.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3" y="1524387"/>
            <a:ext cx="617306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12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8544" y="265821"/>
            <a:ext cx="10053456" cy="97515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Визуальный </a:t>
            </a:r>
            <a:r>
              <a:rPr lang="ru-RU" dirty="0">
                <a:solidFill>
                  <a:srgbClr val="002060"/>
                </a:solidFill>
              </a:rPr>
              <a:t>анализ </a:t>
            </a:r>
            <a:r>
              <a:rPr lang="ru-RU" dirty="0" smtClean="0">
                <a:solidFill>
                  <a:srgbClr val="002060"/>
                </a:solidFill>
              </a:rPr>
              <a:t>Цена-Коробка передач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4780" y="2116620"/>
            <a:ext cx="38075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среднее значение цены относительно типа коробки передач.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00" y="1541973"/>
            <a:ext cx="617306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752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830" y="252758"/>
            <a:ext cx="10053456" cy="97515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Визуальный анализ Цена-Год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28710" y="1805940"/>
            <a:ext cx="4258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отображает цену относительно года выпуска автомобиля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3" y="1585934"/>
            <a:ext cx="617306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264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Визуальный анализ Цена-Состояние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743" y="1965960"/>
            <a:ext cx="421100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отображает среднее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цены относительно количество починок автомобиля.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1" y="1498010"/>
            <a:ext cx="617306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5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Визуальный анализ Цена-Тип топлива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743" y="1965960"/>
            <a:ext cx="421100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отображает среднее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цены относительно типа топлива для автомобиля.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30" y="1533180"/>
            <a:ext cx="617306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5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2545</TotalTime>
  <Words>339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Ион</vt:lpstr>
      <vt:lpstr>Тема: “Анализ цен б/у автомобилей относительно характеристик”</vt:lpstr>
      <vt:lpstr>Введение: </vt:lpstr>
      <vt:lpstr>Данные:</vt:lpstr>
      <vt:lpstr>Модель:</vt:lpstr>
      <vt:lpstr>Визуальный анализ Цена-Пробег</vt:lpstr>
      <vt:lpstr>Визуальный анализ Цена-Коробка передач</vt:lpstr>
      <vt:lpstr>Визуальный анализ Цена-Год</vt:lpstr>
      <vt:lpstr>Визуальный анализ Цена-Состояние</vt:lpstr>
      <vt:lpstr>Визуальный анализ Цена-Тип топлива</vt:lpstr>
      <vt:lpstr>Визуальный анализ Цена-Мощность</vt:lpstr>
      <vt:lpstr>Предсказание цены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“ Algoritmi de sortare a datelor”</dc:title>
  <dc:creator>andreipolischuk1997@gmail.com</dc:creator>
  <cp:lastModifiedBy>Рогалёв Александр</cp:lastModifiedBy>
  <cp:revision>79</cp:revision>
  <dcterms:created xsi:type="dcterms:W3CDTF">2021-12-08T14:42:52Z</dcterms:created>
  <dcterms:modified xsi:type="dcterms:W3CDTF">2023-12-19T08:29:26Z</dcterms:modified>
</cp:coreProperties>
</file>