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24977-091A-4B2A-8448-0EAB47059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5877FA-3874-4233-AE1D-52AAC91D9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D91DAC-3E3D-485A-A172-2B9254F9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3B1F5-CDC9-4569-998D-806953E0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7E498-037E-4AA2-84F4-AF74824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F2496-970F-4102-AB3B-FDE47C56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3387E1-AAC4-4EA9-9831-79F05751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57410-05B0-426D-970A-565141A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580146-AD87-4967-928C-867F34E8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2B611-8C1C-44B0-9C51-27A0A6C6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5B91CE-00F5-4734-8879-89E3E0E1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FA7B49-5603-49F8-95F6-845B69C3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520A4-C708-462A-A0AC-295B840E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BE965E-05C6-4D2C-B99D-FC91034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34D8B4-1723-402D-8FEF-08136407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4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FEC2D-5764-4C31-83FC-EA8F0F9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0292F-E401-41D2-B762-B5785D7A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25A82-810A-4AAB-9B9D-4D7E9FA1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87D93-3B45-45B0-8582-8FB99FF1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4230C-A623-4EA2-AB0D-EF52A736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46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9494D-110C-4A76-8632-1C55D39D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DDFAE3-9421-4BD6-8CA4-C7FC77AE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B358E-C2E9-4139-98E8-74A5DD51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5A585-9F7A-4B38-AEA2-0CF1E1FC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09489-B8B2-4943-89EF-82606F78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2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21194-A3D8-4EC2-A037-E47A0D9C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6005B-BEF8-4366-8BF8-76B647275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B8483C-5C8C-4E85-8B96-308AD03CF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B47DE1-21D2-43A7-9276-224B769A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926498-9242-42BC-A6FE-DE05A6B5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F6D506-E7AC-46AA-B9C9-32A44C56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9E7C-17A0-4B9C-9E75-AA40FAF4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0DF6EB-B450-421A-90D1-994D24B4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75462-3A44-470D-B3F5-A9695766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F401A2-4D95-4838-8225-94F101EDA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B3433-CE77-413B-9A08-E41B7C8BC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F568BD-8C22-4363-8496-58C1DAAD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870AF5-BFAF-4770-A676-78AE05C1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D10E5D-A9B7-40AC-BFD9-E5E17652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0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5B52E-F3C8-446B-8B40-DC36248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4971F5-08CE-4D0E-A66A-6DACC673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B83028-12C3-4156-854E-ADA13007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1868E9-EE71-4B2D-892B-F25308BE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8FA58A-8652-49FF-9536-1A1025BC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A9AEFC-FEDC-46BB-AD3C-A42BAF34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3285AB-2A6E-4502-B38C-CD45F8AF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50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4DC80-7ED9-4247-8F1E-5745B11A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04700-2064-416A-A810-39091547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7C38E5-BD0C-4AAF-905D-C28C4C64E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9CEE0F-3456-4324-998C-05FC2AE5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EACA6B-1D34-4608-AC36-BC44179B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3BEDB-AD0F-4FEE-9647-21240C2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54E6-D527-49C7-BABD-4923C6BB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F93FA7-BE40-48BA-83E7-2C1C73CF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A69397-81C0-4C52-ADF0-2F663F77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52C592-5B47-4395-A502-748A4F4A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350ACC-5072-49E6-9824-57D6A07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54A4DA-3804-4DF1-BEDF-66E8C6C5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1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8784A-CAF9-40CB-BDE7-FFABC749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CD0EE-E340-4177-A435-65E9EC73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D0D06-56F5-4A2F-AA16-4A35C6278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E94D-CCF6-480F-8B67-62DAE9FFE5B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9A41C-BBC7-4EE0-9416-C0308FAD4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C5627-8AE0-4A2B-A9AE-F1F9AE77A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2E74-97D9-473B-B9BF-29E6D5094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2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605B8C6-B077-42B7-B3A2-77ACCB5E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17" y="1197458"/>
            <a:ext cx="7457174" cy="285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56412-93FB-4C07-9C5F-984AD659D52D}"/>
              </a:ext>
            </a:extLst>
          </p:cNvPr>
          <p:cNvSpPr txBox="1"/>
          <p:nvPr/>
        </p:nvSpPr>
        <p:spPr>
          <a:xfrm>
            <a:off x="2229165" y="389600"/>
            <a:ext cx="73521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Заходим в папку “От производственного отдела” на рабочем столе:</a:t>
            </a:r>
          </a:p>
        </p:txBody>
      </p:sp>
    </p:spTree>
    <p:extLst>
      <p:ext uri="{BB962C8B-B14F-4D97-AF65-F5344CB8AC3E}">
        <p14:creationId xmlns:p14="http://schemas.microsoft.com/office/powerpoint/2010/main" val="366460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E145E-E941-44AB-B946-9026A7D64C4C}"/>
              </a:ext>
            </a:extLst>
          </p:cNvPr>
          <p:cNvSpPr txBox="1"/>
          <p:nvPr/>
        </p:nvSpPr>
        <p:spPr>
          <a:xfrm>
            <a:off x="414958" y="540498"/>
            <a:ext cx="1094546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выбираем любую синюю цифру (глубина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 делаем следующее: нажимаем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пкм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выбрать подобные -&gt;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пкм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быстрый выбор. В окне быстрого выбора делаем как на скриншоте, жмем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 этого нажимаем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E51711-049B-4158-B371-0DE0FCA33E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36" y="1879530"/>
            <a:ext cx="3621046" cy="4034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84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39557A-E276-40DD-ADAD-4674E5AAE4B3}"/>
              </a:ext>
            </a:extLst>
          </p:cNvPr>
          <p:cNvSpPr txBox="1"/>
          <p:nvPr/>
        </p:nvSpPr>
        <p:spPr>
          <a:xfrm>
            <a:off x="1135131" y="430471"/>
            <a:ext cx="9921737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условные обозначения и номер блока (берем с предыдущего блока и редактируем)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нужно добавить полевые дубликаты. Копируем файл “полевые дубликаты” с папки любого блока в папку блока который редактируем.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339DE1A-F15D-4A92-8447-3F1E7856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35" y="1792219"/>
            <a:ext cx="6545125" cy="408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07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3C6E6A-310B-4349-86E3-1E38EA37AF64}"/>
              </a:ext>
            </a:extLst>
          </p:cNvPr>
          <p:cNvSpPr txBox="1"/>
          <p:nvPr/>
        </p:nvSpPr>
        <p:spPr>
          <a:xfrm>
            <a:off x="2168801" y="511723"/>
            <a:ext cx="785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Открываем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блока и смотрим сколько скважин на блоке. </a:t>
            </a:r>
            <a:endParaRPr lang="ru-RU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4372773-FE9E-4FD0-BF54-22F437CE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20" y="1116357"/>
            <a:ext cx="4974741" cy="48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B7D02-D20F-4698-A4A6-A3D187AE1241}"/>
              </a:ext>
            </a:extLst>
          </p:cNvPr>
          <p:cNvSpPr txBox="1"/>
          <p:nvPr/>
        </p:nvSpPr>
        <p:spPr>
          <a:xfrm>
            <a:off x="2492237" y="6346277"/>
            <a:ext cx="609765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дубликатов берется 1% всех проб на блоке.</a:t>
            </a:r>
          </a:p>
        </p:txBody>
      </p:sp>
    </p:spTree>
    <p:extLst>
      <p:ext uri="{BB962C8B-B14F-4D97-AF65-F5344CB8AC3E}">
        <p14:creationId xmlns:p14="http://schemas.microsoft.com/office/powerpoint/2010/main" val="122466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83F687-030C-4401-9C0F-B3B1668AD635}"/>
              </a:ext>
            </a:extLst>
          </p:cNvPr>
          <p:cNvSpPr txBox="1"/>
          <p:nvPr/>
        </p:nvSpPr>
        <p:spPr>
          <a:xfrm>
            <a:off x="727627" y="353992"/>
            <a:ext cx="10736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Возвращаемся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автокад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 блока и расставляем дубликаты (желтые квадраты). Далее записываем номера скважин которые выбрали полевыми дубликатами в файл “дубликаты шлама” и изменяем номер блока на нужный.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10C241-DE49-42F4-B161-CEF07C4740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56" y="1467824"/>
            <a:ext cx="3926757" cy="5057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78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24B2491D-9770-4986-A12A-A64947E35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52" y="1007027"/>
            <a:ext cx="6010596" cy="283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85054-2C45-442B-AF54-534CCD3041BD}"/>
              </a:ext>
            </a:extLst>
          </p:cNvPr>
          <p:cNvSpPr txBox="1"/>
          <p:nvPr/>
        </p:nvSpPr>
        <p:spPr>
          <a:xfrm>
            <a:off x="2641323" y="4732094"/>
            <a:ext cx="609765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Закрываем файл и меняем название блока на нужный.</a:t>
            </a:r>
          </a:p>
        </p:txBody>
      </p:sp>
    </p:spTree>
    <p:extLst>
      <p:ext uri="{BB962C8B-B14F-4D97-AF65-F5344CB8AC3E}">
        <p14:creationId xmlns:p14="http://schemas.microsoft.com/office/powerpoint/2010/main" val="189335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ECFF08-1906-480E-8A07-38A5A2581BD6}"/>
              </a:ext>
            </a:extLst>
          </p:cNvPr>
          <p:cNvSpPr txBox="1"/>
          <p:nvPr/>
        </p:nvSpPr>
        <p:spPr>
          <a:xfrm>
            <a:off x="1806436" y="727530"/>
            <a:ext cx="802336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Скрываем слой рудных контуров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автокаде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 итоге блок должен выглядеть следующим образом: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70E51C-34D6-4FF5-8700-2452AB88F9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363" y="1707584"/>
            <a:ext cx="4118002" cy="3957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08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7E2F11-C8FB-45BC-957A-490314E3F253}"/>
              </a:ext>
            </a:extLst>
          </p:cNvPr>
          <p:cNvSpPr txBox="1"/>
          <p:nvPr/>
        </p:nvSpPr>
        <p:spPr>
          <a:xfrm>
            <a:off x="707748" y="1584316"/>
            <a:ext cx="10776503" cy="2651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вносим полевые дубликат в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Minevision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Запускаем программу, слева выбираем нужный блок. Переходим во вкладку “Импорт/Экспорт” далее жмем “СЭР” -&gt; БВР -&gt; добавление дубликатов по выбранному блоку. Жмем выполнить и выбираем файл “дубликаты шлам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из нашей папки. Жмем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Готово.</a:t>
            </a:r>
          </a:p>
        </p:txBody>
      </p:sp>
    </p:spTree>
    <p:extLst>
      <p:ext uri="{BB962C8B-B14F-4D97-AF65-F5344CB8AC3E}">
        <p14:creationId xmlns:p14="http://schemas.microsoft.com/office/powerpoint/2010/main" val="243438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D6DA08-2A3F-42E7-AEDB-9BA1C15E33A3}"/>
              </a:ext>
            </a:extLst>
          </p:cNvPr>
          <p:cNvSpPr txBox="1"/>
          <p:nvPr/>
        </p:nvSpPr>
        <p:spPr>
          <a:xfrm>
            <a:off x="3436454" y="259485"/>
            <a:ext cx="609765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выбираем папку с актуальным месяцем: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F56095-24B3-41E4-AF90-F0BDC69D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11" y="1136236"/>
            <a:ext cx="6831576" cy="351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DD3C3-15DD-43E0-801E-2CA2238AE104}"/>
              </a:ext>
            </a:extLst>
          </p:cNvPr>
          <p:cNvSpPr txBox="1"/>
          <p:nvPr/>
        </p:nvSpPr>
        <p:spPr>
          <a:xfrm>
            <a:off x="2511011" y="5152712"/>
            <a:ext cx="712884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чего выбираем интересующий нас блок и открываем его.</a:t>
            </a:r>
          </a:p>
        </p:txBody>
      </p:sp>
    </p:spTree>
    <p:extLst>
      <p:ext uri="{BB962C8B-B14F-4D97-AF65-F5344CB8AC3E}">
        <p14:creationId xmlns:p14="http://schemas.microsoft.com/office/powerpoint/2010/main" val="353534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7FF263-418D-49E7-B34B-610B70F3416A}"/>
              </a:ext>
            </a:extLst>
          </p:cNvPr>
          <p:cNvSpPr txBox="1"/>
          <p:nvPr/>
        </p:nvSpPr>
        <p:spPr>
          <a:xfrm>
            <a:off x="2025097" y="389809"/>
            <a:ext cx="8530259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нужно проверить попадают ли рудные контура на блок.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Переходим в папку “ГОРИЗОНТЫ ДЛЯ КОНТРОЛЯ” на рабочем столе: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CFE6EB-D4D2-4550-959D-0C0AE6566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40" y="1864968"/>
            <a:ext cx="6144659" cy="261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C2F27-9330-4EC3-81D0-B310DDC98ECD}"/>
              </a:ext>
            </a:extLst>
          </p:cNvPr>
          <p:cNvSpPr txBox="1"/>
          <p:nvPr/>
        </p:nvSpPr>
        <p:spPr>
          <a:xfrm>
            <a:off x="459270" y="407505"/>
            <a:ext cx="1127346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Горизонт для контроля берется выше чем горизонт блока. Если к примеру блок имеет горизонт 652.5, то горизонт для контроля берется 660. Далее запустив горизонт для контроля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AutoCAD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все возможные контура и копируем их. После этого переходим в файл выбранного блока, в нем жмем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пкм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выбираем: буфер обмена-&gt;вставить с исходными координатами.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219EAE9-724D-4C87-A438-D5A3EBC7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36" y="2241067"/>
            <a:ext cx="7040571" cy="367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3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B32B13-93DE-4782-8295-E3511FBE991D}"/>
              </a:ext>
            </a:extLst>
          </p:cNvPr>
          <p:cNvSpPr txBox="1"/>
          <p:nvPr/>
        </p:nvSpPr>
        <p:spPr>
          <a:xfrm>
            <a:off x="613740" y="310991"/>
            <a:ext cx="1120388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рудные контура попадают на блок, то он подходит для опробования. Если не попадают, то как правило блок не отбирается.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1AAE22-2B99-4C35-8B94-2E07C4660C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25" y="1365084"/>
            <a:ext cx="7198788" cy="4528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60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4EA4C0-44BF-4F89-A1DB-7476978E4846}"/>
              </a:ext>
            </a:extLst>
          </p:cNvPr>
          <p:cNvSpPr txBox="1"/>
          <p:nvPr/>
        </p:nvSpPr>
        <p:spPr>
          <a:xfrm>
            <a:off x="894522" y="1235541"/>
            <a:ext cx="1088334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если блок подходит для опробования - нужно перенести его с локальной папки и отредактировать.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Открываем папку “Центральный участок” либо “Северо-западный участок” в зависимости от того какой у нас горизонт блока.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57B5BC1-E811-4836-8E79-4A5FB861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38" y="3131360"/>
            <a:ext cx="2734872" cy="150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74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35FFDE-69EC-4269-8116-1BE9ECB4B5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09" y="2085478"/>
            <a:ext cx="5776126" cy="3490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A0F0F-AB63-4A05-AB50-84F992DB297E}"/>
              </a:ext>
            </a:extLst>
          </p:cNvPr>
          <p:cNvSpPr txBox="1"/>
          <p:nvPr/>
        </p:nvSpPr>
        <p:spPr>
          <a:xfrm>
            <a:off x="842340" y="874644"/>
            <a:ext cx="1076656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Находим папку с таким же горизонтом как у выбранного ранее блока и создаем в ней папку с названием этого же блока. Переносим в эту папку файлы с папки “от производственного отдела”. </a:t>
            </a:r>
          </a:p>
        </p:txBody>
      </p:sp>
    </p:spTree>
    <p:extLst>
      <p:ext uri="{BB962C8B-B14F-4D97-AF65-F5344CB8AC3E}">
        <p14:creationId xmlns:p14="http://schemas.microsoft.com/office/powerpoint/2010/main" val="208120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B5222B-CAF2-4396-BBE9-4593157E7390}"/>
              </a:ext>
            </a:extLst>
          </p:cNvPr>
          <p:cNvSpPr txBox="1"/>
          <p:nvPr/>
        </p:nvSpPr>
        <p:spPr>
          <a:xfrm>
            <a:off x="1498323" y="408783"/>
            <a:ext cx="966332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открываем блок и начинаем редактирование.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пункте слои отключаем следующие слои: (голубые лампочки – отключенные слои)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339F472-7208-491E-842F-68FA348E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50" y="1571514"/>
            <a:ext cx="5439950" cy="371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43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F645A-057E-4BB8-BDBE-E04A9F2B702A}"/>
              </a:ext>
            </a:extLst>
          </p:cNvPr>
          <p:cNvSpPr txBox="1"/>
          <p:nvPr/>
        </p:nvSpPr>
        <p:spPr>
          <a:xfrm>
            <a:off x="2790411" y="597415"/>
            <a:ext cx="609765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блок будет выглядеть следующим образом: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47EEE7F-6E8B-4CD4-BCA1-88FCFF90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41" y="1287276"/>
            <a:ext cx="4358515" cy="497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9040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451</Words>
  <Application>Microsoft Office PowerPoint</Application>
  <PresentationFormat>Широкоэкранный</PresentationFormat>
  <Paragraphs>24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Горобец</dc:creator>
  <cp:lastModifiedBy>Иван Горобец</cp:lastModifiedBy>
  <cp:revision>1</cp:revision>
  <dcterms:created xsi:type="dcterms:W3CDTF">2022-01-17T10:45:27Z</dcterms:created>
  <dcterms:modified xsi:type="dcterms:W3CDTF">2022-01-17T11:23:12Z</dcterms:modified>
</cp:coreProperties>
</file>