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03" r:id="rId4"/>
    <p:sldId id="304" r:id="rId5"/>
    <p:sldId id="299" r:id="rId6"/>
    <p:sldId id="300" r:id="rId7"/>
    <p:sldId id="301" r:id="rId8"/>
    <p:sldId id="302" r:id="rId9"/>
    <p:sldId id="30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358"/>
    <a:srgbClr val="CFB53B"/>
    <a:srgbClr val="FFFFFF"/>
    <a:srgbClr val="9A0000"/>
    <a:srgbClr val="0028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C9A6B-F399-472C-A8AC-A50D359DEF9C}" v="14" dt="2024-07-05T20:13:3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26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Mengelbier" userId="7206f2af-f434-4047-aaa5-4ae5b420ae97" providerId="ADAL" clId="{1C937D66-3BE0-45CA-8F93-CC7078F83230}"/>
    <pc:docChg chg="undo custSel addSld delSld modSld sldOrd modMainMaster">
      <pc:chgData name="Magnus Mengelbier" userId="7206f2af-f434-4047-aaa5-4ae5b420ae97" providerId="ADAL" clId="{1C937D66-3BE0-45CA-8F93-CC7078F83230}" dt="2024-06-23T20:36:13.664" v="4531" actId="208"/>
      <pc:docMkLst>
        <pc:docMk/>
      </pc:docMkLst>
      <pc:sldChg chg="modSp mod">
        <pc:chgData name="Magnus Mengelbier" userId="7206f2af-f434-4047-aaa5-4ae5b420ae97" providerId="ADAL" clId="{1C937D66-3BE0-45CA-8F93-CC7078F83230}" dt="2024-06-20T07:41:45.107" v="3"/>
        <pc:sldMkLst>
          <pc:docMk/>
          <pc:sldMk cId="2656962074" sldId="256"/>
        </pc:sldMkLst>
        <pc:spChg chg="mod">
          <ac:chgData name="Magnus Mengelbier" userId="7206f2af-f434-4047-aaa5-4ae5b420ae97" providerId="ADAL" clId="{1C937D66-3BE0-45CA-8F93-CC7078F83230}" dt="2024-06-20T07:41:45.107" v="3"/>
          <ac:spMkLst>
            <pc:docMk/>
            <pc:sldMk cId="2656962074" sldId="256"/>
            <ac:spMk id="2" creationId="{A77B0E45-5E60-D4C7-AA91-80EA0440700A}"/>
          </ac:spMkLst>
        </pc:spChg>
      </pc:sldChg>
      <pc:sldChg chg="modSp mod ord">
        <pc:chgData name="Magnus Mengelbier" userId="7206f2af-f434-4047-aaa5-4ae5b420ae97" providerId="ADAL" clId="{1C937D66-3BE0-45CA-8F93-CC7078F83230}" dt="2024-06-23T20:32:08.017" v="4408" actId="6549"/>
        <pc:sldMkLst>
          <pc:docMk/>
          <pc:sldMk cId="2082894894" sldId="275"/>
        </pc:sldMkLst>
        <pc:spChg chg="mod">
          <ac:chgData name="Magnus Mengelbier" userId="7206f2af-f434-4047-aaa5-4ae5b420ae97" providerId="ADAL" clId="{1C937D66-3BE0-45CA-8F93-CC7078F83230}" dt="2024-06-23T20:32:08.017" v="4408" actId="6549"/>
          <ac:spMkLst>
            <pc:docMk/>
            <pc:sldMk cId="2082894894" sldId="275"/>
            <ac:spMk id="3" creationId="{B8597D62-19FF-F01C-FFE8-995241215FFE}"/>
          </ac:spMkLst>
        </pc:spChg>
      </pc:sldChg>
      <pc:sldChg chg="addSp delSp modSp mod ord">
        <pc:chgData name="Magnus Mengelbier" userId="7206f2af-f434-4047-aaa5-4ae5b420ae97" providerId="ADAL" clId="{1C937D66-3BE0-45CA-8F93-CC7078F83230}" dt="2024-06-23T17:22:29.406" v="3332" actId="403"/>
        <pc:sldMkLst>
          <pc:docMk/>
          <pc:sldMk cId="3265329921" sldId="276"/>
        </pc:sldMkLst>
        <pc:spChg chg="del">
          <ac:chgData name="Magnus Mengelbier" userId="7206f2af-f434-4047-aaa5-4ae5b420ae97" providerId="ADAL" clId="{1C937D66-3BE0-45CA-8F93-CC7078F83230}" dt="2024-06-23T17:19:46.026" v="3264" actId="478"/>
          <ac:spMkLst>
            <pc:docMk/>
            <pc:sldMk cId="3265329921" sldId="276"/>
            <ac:spMk id="3" creationId="{4E87E786-AE72-5B32-5C2B-23E6B49F8B56}"/>
          </ac:spMkLst>
        </pc:spChg>
        <pc:spChg chg="add del mod">
          <ac:chgData name="Magnus Mengelbier" userId="7206f2af-f434-4047-aaa5-4ae5b420ae97" providerId="ADAL" clId="{1C937D66-3BE0-45CA-8F93-CC7078F83230}" dt="2024-06-23T17:19:50.050" v="3265" actId="478"/>
          <ac:spMkLst>
            <pc:docMk/>
            <pc:sldMk cId="3265329921" sldId="276"/>
            <ac:spMk id="18" creationId="{84FAA3EC-2917-8B5B-AE78-BD0182692BDD}"/>
          </ac:spMkLst>
        </pc:spChg>
        <pc:spChg chg="add mod">
          <ac:chgData name="Magnus Mengelbier" userId="7206f2af-f434-4047-aaa5-4ae5b420ae97" providerId="ADAL" clId="{1C937D66-3BE0-45CA-8F93-CC7078F83230}" dt="2024-06-23T17:20:36.972" v="3273" actId="122"/>
          <ac:spMkLst>
            <pc:docMk/>
            <pc:sldMk cId="3265329921" sldId="276"/>
            <ac:spMk id="19" creationId="{C176D447-3098-18F7-27A1-46540B11B065}"/>
          </ac:spMkLst>
        </pc:spChg>
        <pc:spChg chg="add mod">
          <ac:chgData name="Magnus Mengelbier" userId="7206f2af-f434-4047-aaa5-4ae5b420ae97" providerId="ADAL" clId="{1C937D66-3BE0-45CA-8F93-CC7078F83230}" dt="2024-06-23T17:22:29.406" v="3332" actId="403"/>
          <ac:spMkLst>
            <pc:docMk/>
            <pc:sldMk cId="3265329921" sldId="276"/>
            <ac:spMk id="20" creationId="{ECE2312D-A58B-011E-39CB-18440BEABD63}"/>
          </ac:spMkLst>
        </pc:spChg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160738738" sldId="277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82751273" sldId="278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2894874025" sldId="279"/>
        </pc:sldMkLst>
      </pc:sldChg>
      <pc:sldChg chg="modSp del mod">
        <pc:chgData name="Magnus Mengelbier" userId="7206f2af-f434-4047-aaa5-4ae5b420ae97" providerId="ADAL" clId="{1C937D66-3BE0-45CA-8F93-CC7078F83230}" dt="2024-06-23T20:32:28.361" v="4409" actId="47"/>
        <pc:sldMkLst>
          <pc:docMk/>
          <pc:sldMk cId="1850275558" sldId="280"/>
        </pc:sldMkLst>
        <pc:spChg chg="mod">
          <ac:chgData name="Magnus Mengelbier" userId="7206f2af-f434-4047-aaa5-4ae5b420ae97" providerId="ADAL" clId="{1C937D66-3BE0-45CA-8F93-CC7078F83230}" dt="2024-06-20T14:23:08.607" v="1020" actId="5793"/>
          <ac:spMkLst>
            <pc:docMk/>
            <pc:sldMk cId="1850275558" sldId="280"/>
            <ac:spMk id="3" creationId="{DDC53D30-5698-68B5-EA81-F5981DF7227B}"/>
          </ac:spMkLst>
        </pc:spChg>
      </pc:sldChg>
      <pc:sldChg chg="ord">
        <pc:chgData name="Magnus Mengelbier" userId="7206f2af-f434-4047-aaa5-4ae5b420ae97" providerId="ADAL" clId="{1C937D66-3BE0-45CA-8F93-CC7078F83230}" dt="2024-06-23T12:18:20.926" v="2269"/>
        <pc:sldMkLst>
          <pc:docMk/>
          <pc:sldMk cId="3198254443" sldId="281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3955585435" sldId="282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4271644498" sldId="283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1926284663" sldId="284"/>
        </pc:sldMkLst>
      </pc:sldChg>
      <pc:sldChg chg="modSp mod ord">
        <pc:chgData name="Magnus Mengelbier" userId="7206f2af-f434-4047-aaa5-4ae5b420ae97" providerId="ADAL" clId="{1C937D66-3BE0-45CA-8F93-CC7078F83230}" dt="2024-06-23T20:32:56.773" v="4420" actId="20577"/>
        <pc:sldMkLst>
          <pc:docMk/>
          <pc:sldMk cId="2096375367" sldId="285"/>
        </pc:sldMkLst>
        <pc:spChg chg="mod">
          <ac:chgData name="Magnus Mengelbier" userId="7206f2af-f434-4047-aaa5-4ae5b420ae97" providerId="ADAL" clId="{1C937D66-3BE0-45CA-8F93-CC7078F83230}" dt="2024-06-23T20:32:56.773" v="4420" actId="20577"/>
          <ac:spMkLst>
            <pc:docMk/>
            <pc:sldMk cId="2096375367" sldId="285"/>
            <ac:spMk id="3" creationId="{2FB7095F-05E9-D304-054D-CBBE7E3BDFA3}"/>
          </ac:spMkLst>
        </pc:spChg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534521854" sldId="286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2787111087" sldId="287"/>
        </pc:sldMkLst>
      </pc:sldChg>
      <pc:sldChg chg="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3498779113" sldId="288"/>
        </pc:sldMkLst>
      </pc:sldChg>
      <pc:sldChg chg="addSp delSp modSp new mod ord">
        <pc:chgData name="Magnus Mengelbier" userId="7206f2af-f434-4047-aaa5-4ae5b420ae97" providerId="ADAL" clId="{1C937D66-3BE0-45CA-8F93-CC7078F83230}" dt="2024-06-23T12:18:20.926" v="2269"/>
        <pc:sldMkLst>
          <pc:docMk/>
          <pc:sldMk cId="975145803" sldId="289"/>
        </pc:sldMkLst>
        <pc:spChg chg="mod">
          <ac:chgData name="Magnus Mengelbier" userId="7206f2af-f434-4047-aaa5-4ae5b420ae97" providerId="ADAL" clId="{1C937D66-3BE0-45CA-8F93-CC7078F83230}" dt="2024-06-20T14:20:58.864" v="1010" actId="6549"/>
          <ac:spMkLst>
            <pc:docMk/>
            <pc:sldMk cId="975145803" sldId="289"/>
            <ac:spMk id="2" creationId="{0BDECA0D-6EA3-AFF9-4E0F-7D59B4C0AE82}"/>
          </ac:spMkLst>
        </pc:spChg>
        <pc:spChg chg="del">
          <ac:chgData name="Magnus Mengelbier" userId="7206f2af-f434-4047-aaa5-4ae5b420ae97" providerId="ADAL" clId="{1C937D66-3BE0-45CA-8F93-CC7078F83230}" dt="2024-06-20T13:33:34.782" v="7" actId="478"/>
          <ac:spMkLst>
            <pc:docMk/>
            <pc:sldMk cId="975145803" sldId="289"/>
            <ac:spMk id="3" creationId="{BC7958C0-570E-F077-1EDE-589B68B6D6C8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5" creationId="{DF4DB503-C5AC-ACA4-1B6D-393F0CFDC23C}"/>
          </ac:spMkLst>
        </pc:spChg>
        <pc:spChg chg="add del mod">
          <ac:chgData name="Magnus Mengelbier" userId="7206f2af-f434-4047-aaa5-4ae5b420ae97" providerId="ADAL" clId="{1C937D66-3BE0-45CA-8F93-CC7078F83230}" dt="2024-06-20T14:03:01.117" v="416" actId="478"/>
          <ac:spMkLst>
            <pc:docMk/>
            <pc:sldMk cId="975145803" sldId="289"/>
            <ac:spMk id="6" creationId="{B32AB732-BEC2-C739-F128-743E19063B0F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7" creationId="{BCFCEAA8-A519-A8D7-E1CF-773E5441B508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8" creationId="{9C42B232-A80F-2EC3-2843-9F40DD366961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9" creationId="{DBC297A2-720A-DB5A-AC78-EABC38D1A958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10" creationId="{D89D2857-0699-2123-FAF0-974B4EBB3AE5}"/>
          </ac:spMkLst>
        </pc:spChg>
        <pc:spChg chg="add mod">
          <ac:chgData name="Magnus Mengelbier" userId="7206f2af-f434-4047-aaa5-4ae5b420ae97" providerId="ADAL" clId="{1C937D66-3BE0-45CA-8F93-CC7078F83230}" dt="2024-06-20T14:23:23.094" v="1086" actId="1038"/>
          <ac:spMkLst>
            <pc:docMk/>
            <pc:sldMk cId="975145803" sldId="289"/>
            <ac:spMk id="11" creationId="{33957AD0-0BD5-2473-5682-335BB73CE710}"/>
          </ac:spMkLst>
        </pc:spChg>
        <pc:spChg chg="add mod">
          <ac:chgData name="Magnus Mengelbier" userId="7206f2af-f434-4047-aaa5-4ae5b420ae97" providerId="ADAL" clId="{1C937D66-3BE0-45CA-8F93-CC7078F83230}" dt="2024-06-20T15:35:36.282" v="2218" actId="6549"/>
          <ac:spMkLst>
            <pc:docMk/>
            <pc:sldMk cId="975145803" sldId="289"/>
            <ac:spMk id="12" creationId="{A9CB48E7-110E-CA94-C6D4-6409C5DE198D}"/>
          </ac:spMkLst>
        </pc:spChg>
        <pc:spChg chg="add mod">
          <ac:chgData name="Magnus Mengelbier" userId="7206f2af-f434-4047-aaa5-4ae5b420ae97" providerId="ADAL" clId="{1C937D66-3BE0-45CA-8F93-CC7078F83230}" dt="2024-06-20T14:26:42.508" v="1328" actId="20577"/>
          <ac:spMkLst>
            <pc:docMk/>
            <pc:sldMk cId="975145803" sldId="289"/>
            <ac:spMk id="15" creationId="{1B9C5AC1-A4CC-4C5F-CE56-BC2936B3FF71}"/>
          </ac:spMkLst>
        </pc:spChg>
        <pc:picChg chg="add mod">
          <ac:chgData name="Magnus Mengelbier" userId="7206f2af-f434-4047-aaa5-4ae5b420ae97" providerId="ADAL" clId="{1C937D66-3BE0-45CA-8F93-CC7078F83230}" dt="2024-06-20T14:23:23.094" v="1086" actId="1038"/>
          <ac:picMkLst>
            <pc:docMk/>
            <pc:sldMk cId="975145803" sldId="289"/>
            <ac:picMk id="14" creationId="{4A917B9E-E02B-E379-2178-4BBC2DCD815A}"/>
          </ac:picMkLst>
        </pc:picChg>
      </pc:sldChg>
      <pc:sldChg chg="addSp delSp modSp new del mod ord">
        <pc:chgData name="Magnus Mengelbier" userId="7206f2af-f434-4047-aaa5-4ae5b420ae97" providerId="ADAL" clId="{1C937D66-3BE0-45CA-8F93-CC7078F83230}" dt="2024-06-20T15:22:50.307" v="1663" actId="2696"/>
        <pc:sldMkLst>
          <pc:docMk/>
          <pc:sldMk cId="2004349657" sldId="290"/>
        </pc:sldMkLst>
        <pc:spChg chg="del">
          <ac:chgData name="Magnus Mengelbier" userId="7206f2af-f434-4047-aaa5-4ae5b420ae97" providerId="ADAL" clId="{1C937D66-3BE0-45CA-8F93-CC7078F83230}" dt="2024-06-20T13:54:20.633" v="170" actId="478"/>
          <ac:spMkLst>
            <pc:docMk/>
            <pc:sldMk cId="2004349657" sldId="290"/>
            <ac:spMk id="3" creationId="{A4A8110F-7A9D-4F20-EDDE-DE2B93D3D89C}"/>
          </ac:spMkLst>
        </pc:spChg>
        <pc:spChg chg="add mod">
          <ac:chgData name="Magnus Mengelbier" userId="7206f2af-f434-4047-aaa5-4ae5b420ae97" providerId="ADAL" clId="{1C937D66-3BE0-45CA-8F93-CC7078F83230}" dt="2024-06-20T13:56:42.201" v="300" actId="1035"/>
          <ac:spMkLst>
            <pc:docMk/>
            <pc:sldMk cId="2004349657" sldId="290"/>
            <ac:spMk id="5" creationId="{0CB2E312-D1C6-015E-8A21-FC4D999C1AD5}"/>
          </ac:spMkLst>
        </pc:spChg>
        <pc:spChg chg="add mod">
          <ac:chgData name="Magnus Mengelbier" userId="7206f2af-f434-4047-aaa5-4ae5b420ae97" providerId="ADAL" clId="{1C937D66-3BE0-45CA-8F93-CC7078F83230}" dt="2024-06-20T13:56:58.137" v="335" actId="1035"/>
          <ac:spMkLst>
            <pc:docMk/>
            <pc:sldMk cId="2004349657" sldId="290"/>
            <ac:spMk id="6" creationId="{A01BEF4D-DB6A-938B-CD0F-C7D548AA02FC}"/>
          </ac:spMkLst>
        </pc:spChg>
        <pc:spChg chg="add mod">
          <ac:chgData name="Magnus Mengelbier" userId="7206f2af-f434-4047-aaa5-4ae5b420ae97" providerId="ADAL" clId="{1C937D66-3BE0-45CA-8F93-CC7078F83230}" dt="2024-06-20T13:56:54.390" v="319" actId="1035"/>
          <ac:spMkLst>
            <pc:docMk/>
            <pc:sldMk cId="2004349657" sldId="290"/>
            <ac:spMk id="7" creationId="{A857A44C-DDF9-46F0-A34A-A54A15E7220A}"/>
          </ac:spMkLst>
        </pc:spChg>
        <pc:spChg chg="add mod">
          <ac:chgData name="Magnus Mengelbier" userId="7206f2af-f434-4047-aaa5-4ae5b420ae97" providerId="ADAL" clId="{1C937D66-3BE0-45CA-8F93-CC7078F83230}" dt="2024-06-20T13:56:54.390" v="319" actId="1035"/>
          <ac:spMkLst>
            <pc:docMk/>
            <pc:sldMk cId="2004349657" sldId="290"/>
            <ac:spMk id="8" creationId="{23AD7CFD-9BE4-ED68-C84C-3182F474A0AE}"/>
          </ac:spMkLst>
        </pc:spChg>
        <pc:spChg chg="add mod">
          <ac:chgData name="Magnus Mengelbier" userId="7206f2af-f434-4047-aaa5-4ae5b420ae97" providerId="ADAL" clId="{1C937D66-3BE0-45CA-8F93-CC7078F83230}" dt="2024-06-20T13:56:54.390" v="319" actId="1035"/>
          <ac:spMkLst>
            <pc:docMk/>
            <pc:sldMk cId="2004349657" sldId="290"/>
            <ac:spMk id="9" creationId="{A336F628-8F94-9325-2BD0-272EA0A92109}"/>
          </ac:spMkLst>
        </pc:spChg>
        <pc:spChg chg="add mod">
          <ac:chgData name="Magnus Mengelbier" userId="7206f2af-f434-4047-aaa5-4ae5b420ae97" providerId="ADAL" clId="{1C937D66-3BE0-45CA-8F93-CC7078F83230}" dt="2024-06-20T13:56:36.227" v="284" actId="255"/>
          <ac:spMkLst>
            <pc:docMk/>
            <pc:sldMk cId="2004349657" sldId="290"/>
            <ac:spMk id="10" creationId="{774AAB6B-5A99-8465-1092-BA0C8033E39E}"/>
          </ac:spMkLst>
        </pc:spChg>
        <pc:spChg chg="add mod">
          <ac:chgData name="Magnus Mengelbier" userId="7206f2af-f434-4047-aaa5-4ae5b420ae97" providerId="ADAL" clId="{1C937D66-3BE0-45CA-8F93-CC7078F83230}" dt="2024-06-20T13:57:03.636" v="336"/>
          <ac:spMkLst>
            <pc:docMk/>
            <pc:sldMk cId="2004349657" sldId="290"/>
            <ac:spMk id="11" creationId="{A6BE3A08-5E69-4BD3-EB51-D90F64AEFA45}"/>
          </ac:spMkLst>
        </pc:spChg>
      </pc:sldChg>
      <pc:sldChg chg="addSp delSp modSp add mod ord">
        <pc:chgData name="Magnus Mengelbier" userId="7206f2af-f434-4047-aaa5-4ae5b420ae97" providerId="ADAL" clId="{1C937D66-3BE0-45CA-8F93-CC7078F83230}" dt="2024-06-23T20:07:23.550" v="4182" actId="1076"/>
        <pc:sldMkLst>
          <pc:docMk/>
          <pc:sldMk cId="131031163" sldId="291"/>
        </pc:sldMkLst>
        <pc:spChg chg="mod">
          <ac:chgData name="Magnus Mengelbier" userId="7206f2af-f434-4047-aaa5-4ae5b420ae97" providerId="ADAL" clId="{1C937D66-3BE0-45CA-8F93-CC7078F83230}" dt="2024-06-23T16:39:27.385" v="2381" actId="20577"/>
          <ac:spMkLst>
            <pc:docMk/>
            <pc:sldMk cId="131031163" sldId="291"/>
            <ac:spMk id="2" creationId="{856DEAD9-1D7E-5346-A11D-F08562903898}"/>
          </ac:spMkLst>
        </pc:spChg>
        <pc:spChg chg="add mod ord">
          <ac:chgData name="Magnus Mengelbier" userId="7206f2af-f434-4047-aaa5-4ae5b420ae97" providerId="ADAL" clId="{1C937D66-3BE0-45CA-8F93-CC7078F83230}" dt="2024-06-23T11:54:02.273" v="2267" actId="166"/>
          <ac:spMkLst>
            <pc:docMk/>
            <pc:sldMk cId="131031163" sldId="291"/>
            <ac:spMk id="3" creationId="{2CA92575-8210-F6D9-6656-1D13155C017B}"/>
          </ac:spMkLst>
        </pc:spChg>
        <pc:spChg chg="mod">
          <ac:chgData name="Magnus Mengelbier" userId="7206f2af-f434-4047-aaa5-4ae5b420ae97" providerId="ADAL" clId="{1C937D66-3BE0-45CA-8F93-CC7078F83230}" dt="2024-06-23T17:52:08.932" v="4001" actId="1035"/>
          <ac:spMkLst>
            <pc:docMk/>
            <pc:sldMk cId="131031163" sldId="291"/>
            <ac:spMk id="5" creationId="{0CB2E312-D1C6-015E-8A21-FC4D999C1AD5}"/>
          </ac:spMkLst>
        </pc:spChg>
        <pc:spChg chg="mod">
          <ac:chgData name="Magnus Mengelbier" userId="7206f2af-f434-4047-aaa5-4ae5b420ae97" providerId="ADAL" clId="{1C937D66-3BE0-45CA-8F93-CC7078F83230}" dt="2024-06-23T11:53:18.611" v="2261" actId="207"/>
          <ac:spMkLst>
            <pc:docMk/>
            <pc:sldMk cId="131031163" sldId="291"/>
            <ac:spMk id="6" creationId="{A01BEF4D-DB6A-938B-CD0F-C7D548AA02FC}"/>
          </ac:spMkLst>
        </pc:spChg>
        <pc:spChg chg="mod">
          <ac:chgData name="Magnus Mengelbier" userId="7206f2af-f434-4047-aaa5-4ae5b420ae97" providerId="ADAL" clId="{1C937D66-3BE0-45CA-8F93-CC7078F83230}" dt="2024-06-23T17:52:08.932" v="4001" actId="1035"/>
          <ac:spMkLst>
            <pc:docMk/>
            <pc:sldMk cId="131031163" sldId="291"/>
            <ac:spMk id="7" creationId="{A857A44C-DDF9-46F0-A34A-A54A15E7220A}"/>
          </ac:spMkLst>
        </pc:spChg>
        <pc:spChg chg="mod">
          <ac:chgData name="Magnus Mengelbier" userId="7206f2af-f434-4047-aaa5-4ae5b420ae97" providerId="ADAL" clId="{1C937D66-3BE0-45CA-8F93-CC7078F83230}" dt="2024-06-23T17:52:08.932" v="4001" actId="1035"/>
          <ac:spMkLst>
            <pc:docMk/>
            <pc:sldMk cId="131031163" sldId="291"/>
            <ac:spMk id="8" creationId="{23AD7CFD-9BE4-ED68-C84C-3182F474A0AE}"/>
          </ac:spMkLst>
        </pc:spChg>
        <pc:spChg chg="mod">
          <ac:chgData name="Magnus Mengelbier" userId="7206f2af-f434-4047-aaa5-4ae5b420ae97" providerId="ADAL" clId="{1C937D66-3BE0-45CA-8F93-CC7078F83230}" dt="2024-06-23T17:52:08.932" v="4001" actId="1035"/>
          <ac:spMkLst>
            <pc:docMk/>
            <pc:sldMk cId="131031163" sldId="291"/>
            <ac:spMk id="9" creationId="{A336F628-8F94-9325-2BD0-272EA0A92109}"/>
          </ac:spMkLst>
        </pc:spChg>
        <pc:spChg chg="mod">
          <ac:chgData name="Magnus Mengelbier" userId="7206f2af-f434-4047-aaa5-4ae5b420ae97" providerId="ADAL" clId="{1C937D66-3BE0-45CA-8F93-CC7078F83230}" dt="2024-06-23T17:52:08.932" v="4001" actId="1035"/>
          <ac:spMkLst>
            <pc:docMk/>
            <pc:sldMk cId="131031163" sldId="291"/>
            <ac:spMk id="10" creationId="{774AAB6B-5A99-8465-1092-BA0C8033E39E}"/>
          </ac:spMkLst>
        </pc:spChg>
        <pc:spChg chg="add mod ord">
          <ac:chgData name="Magnus Mengelbier" userId="7206f2af-f434-4047-aaa5-4ae5b420ae97" providerId="ADAL" clId="{1C937D66-3BE0-45CA-8F93-CC7078F83230}" dt="2024-06-23T11:53:52.327" v="2266" actId="166"/>
          <ac:spMkLst>
            <pc:docMk/>
            <pc:sldMk cId="131031163" sldId="291"/>
            <ac:spMk id="11" creationId="{3F14AB98-B528-5D0F-02A6-F3602A751B52}"/>
          </ac:spMkLst>
        </pc:spChg>
        <pc:spChg chg="add del">
          <ac:chgData name="Magnus Mengelbier" userId="7206f2af-f434-4047-aaa5-4ae5b420ae97" providerId="ADAL" clId="{1C937D66-3BE0-45CA-8F93-CC7078F83230}" dt="2024-06-20T13:59:29.217" v="355" actId="478"/>
          <ac:spMkLst>
            <pc:docMk/>
            <pc:sldMk cId="131031163" sldId="291"/>
            <ac:spMk id="12" creationId="{7EF65A83-2D03-2A20-B7D1-06A1AF06F982}"/>
          </ac:spMkLst>
        </pc:spChg>
        <pc:spChg chg="add mod">
          <ac:chgData name="Magnus Mengelbier" userId="7206f2af-f434-4047-aaa5-4ae5b420ae97" providerId="ADAL" clId="{1C937D66-3BE0-45CA-8F93-CC7078F83230}" dt="2024-06-23T11:53:18.611" v="2261" actId="207"/>
          <ac:spMkLst>
            <pc:docMk/>
            <pc:sldMk cId="131031163" sldId="291"/>
            <ac:spMk id="13" creationId="{A0B13058-9A7D-E30D-D036-5B4F30DA17F6}"/>
          </ac:spMkLst>
        </pc:spChg>
        <pc:spChg chg="add mod">
          <ac:chgData name="Magnus Mengelbier" userId="7206f2af-f434-4047-aaa5-4ae5b420ae97" providerId="ADAL" clId="{1C937D66-3BE0-45CA-8F93-CC7078F83230}" dt="2024-06-23T11:53:18.611" v="2261" actId="207"/>
          <ac:spMkLst>
            <pc:docMk/>
            <pc:sldMk cId="131031163" sldId="291"/>
            <ac:spMk id="14" creationId="{014B1029-84A8-9DBF-7629-DE66062FAC4A}"/>
          </ac:spMkLst>
        </pc:spChg>
        <pc:spChg chg="add mod">
          <ac:chgData name="Magnus Mengelbier" userId="7206f2af-f434-4047-aaa5-4ae5b420ae97" providerId="ADAL" clId="{1C937D66-3BE0-45CA-8F93-CC7078F83230}" dt="2024-06-23T20:07:23.550" v="4182" actId="1076"/>
          <ac:spMkLst>
            <pc:docMk/>
            <pc:sldMk cId="131031163" sldId="291"/>
            <ac:spMk id="23" creationId="{EAC92C46-5E4D-A6ED-EAE4-593428D89FC2}"/>
          </ac:spMkLst>
        </pc:spChg>
        <pc:grpChg chg="add mod">
          <ac:chgData name="Magnus Mengelbier" userId="7206f2af-f434-4047-aaa5-4ae5b420ae97" providerId="ADAL" clId="{1C937D66-3BE0-45CA-8F93-CC7078F83230}" dt="2024-06-23T17:52:08.932" v="4001" actId="1035"/>
          <ac:grpSpMkLst>
            <pc:docMk/>
            <pc:sldMk cId="131031163" sldId="291"/>
            <ac:grpSpMk id="15" creationId="{DF77E87A-95CF-9CA0-58B4-EDAF93C02074}"/>
          </ac:grpSpMkLst>
        </pc:grpChg>
        <pc:picChg chg="add mod">
          <ac:chgData name="Magnus Mengelbier" userId="7206f2af-f434-4047-aaa5-4ae5b420ae97" providerId="ADAL" clId="{1C937D66-3BE0-45CA-8F93-CC7078F83230}" dt="2024-06-23T20:06:59.864" v="4180" actId="1076"/>
          <ac:picMkLst>
            <pc:docMk/>
            <pc:sldMk cId="131031163" sldId="291"/>
            <ac:picMk id="12" creationId="{B3AF8174-6453-1461-BB22-7C809359B2A6}"/>
          </ac:picMkLst>
        </pc:picChg>
        <pc:picChg chg="add mod">
          <ac:chgData name="Magnus Mengelbier" userId="7206f2af-f434-4047-aaa5-4ae5b420ae97" providerId="ADAL" clId="{1C937D66-3BE0-45CA-8F93-CC7078F83230}" dt="2024-06-23T20:06:45.645" v="4179" actId="1076"/>
          <ac:picMkLst>
            <pc:docMk/>
            <pc:sldMk cId="131031163" sldId="291"/>
            <ac:picMk id="22" creationId="{4BFA5F4B-BF1A-CA72-9E12-739BC452237F}"/>
          </ac:picMkLst>
        </pc:picChg>
        <pc:picChg chg="add mod">
          <ac:chgData name="Magnus Mengelbier" userId="7206f2af-f434-4047-aaa5-4ae5b420ae97" providerId="ADAL" clId="{1C937D66-3BE0-45CA-8F93-CC7078F83230}" dt="2024-06-23T20:07:07.012" v="4181" actId="1076"/>
          <ac:picMkLst>
            <pc:docMk/>
            <pc:sldMk cId="131031163" sldId="291"/>
            <ac:picMk id="24" creationId="{C560F6B3-6DBE-D1BC-ED3E-C3A91CBA7F27}"/>
          </ac:picMkLst>
        </pc:pic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16" creationId="{F9CD567A-35ED-7765-C42B-4E9412588198}"/>
          </ac:cxnSpMkLst>
        </pc:cxn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17" creationId="{EA3D5733-4322-7860-E239-2774F8BF8359}"/>
          </ac:cxnSpMkLst>
        </pc:cxn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18" creationId="{0A9BF8AD-A5D0-F3BF-62FF-AD29A451F752}"/>
          </ac:cxnSpMkLst>
        </pc:cxn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19" creationId="{4560B80B-3247-41FD-D24C-1DF3BD7B1360}"/>
          </ac:cxnSpMkLst>
        </pc:cxn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20" creationId="{03E306D6-3423-0495-317D-EB1FBD6C5676}"/>
          </ac:cxnSpMkLst>
        </pc:cxnChg>
        <pc:cxnChg chg="add mod">
          <ac:chgData name="Magnus Mengelbier" userId="7206f2af-f434-4047-aaa5-4ae5b420ae97" providerId="ADAL" clId="{1C937D66-3BE0-45CA-8F93-CC7078F83230}" dt="2024-06-23T17:52:08.932" v="4001" actId="1035"/>
          <ac:cxnSpMkLst>
            <pc:docMk/>
            <pc:sldMk cId="131031163" sldId="291"/>
            <ac:cxnSpMk id="21" creationId="{E21984C3-E586-64AA-51A7-681176527866}"/>
          </ac:cxnSpMkLst>
        </pc:cxnChg>
      </pc:sldChg>
      <pc:sldChg chg="addSp modSp add del mod ord">
        <pc:chgData name="Magnus Mengelbier" userId="7206f2af-f434-4047-aaa5-4ae5b420ae97" providerId="ADAL" clId="{1C937D66-3BE0-45CA-8F93-CC7078F83230}" dt="2024-06-23T17:14:37.375" v="3245" actId="2696"/>
        <pc:sldMkLst>
          <pc:docMk/>
          <pc:sldMk cId="1751274285" sldId="292"/>
        </pc:sldMkLst>
        <pc:spChg chg="mod">
          <ac:chgData name="Magnus Mengelbier" userId="7206f2af-f434-4047-aaa5-4ae5b420ae97" providerId="ADAL" clId="{1C937D66-3BE0-45CA-8F93-CC7078F83230}" dt="2024-06-23T17:12:53.790" v="2970" actId="1076"/>
          <ac:spMkLst>
            <pc:docMk/>
            <pc:sldMk cId="1751274285" sldId="292"/>
            <ac:spMk id="2" creationId="{0BDECA0D-6EA3-AFF9-4E0F-7D59B4C0AE82}"/>
          </ac:spMkLst>
        </pc:spChg>
        <pc:spChg chg="add 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3" creationId="{6B5411B1-17D5-5E28-20F4-2DE319F879D0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5" creationId="{DF4DB503-C5AC-ACA4-1B6D-393F0CFDC23C}"/>
          </ac:spMkLst>
        </pc:spChg>
        <pc:spChg chg="add 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6" creationId="{AB3A81DF-44C0-C4E8-A284-E2257D36FF42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7" creationId="{BCFCEAA8-A519-A8D7-E1CF-773E5441B508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8" creationId="{9C42B232-A80F-2EC3-2843-9F40DD366961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9" creationId="{DBC297A2-720A-DB5A-AC78-EABC38D1A958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0" creationId="{D89D2857-0699-2123-FAF0-974B4EBB3AE5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1" creationId="{33957AD0-0BD5-2473-5682-335BB73CE710}"/>
          </ac:spMkLst>
        </pc:spChg>
        <pc:spChg chg="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2" creationId="{A9CB48E7-110E-CA94-C6D4-6409C5DE198D}"/>
          </ac:spMkLst>
        </pc:spChg>
        <pc:spChg chg="add 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3" creationId="{9223F521-B7D6-0503-24E4-558F27D044B6}"/>
          </ac:spMkLst>
        </pc:spChg>
        <pc:spChg chg="add 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5" creationId="{75824F29-B988-2108-7D37-D4493D288725}"/>
          </ac:spMkLst>
        </pc:spChg>
        <pc:spChg chg="add mod">
          <ac:chgData name="Magnus Mengelbier" userId="7206f2af-f434-4047-aaa5-4ae5b420ae97" providerId="ADAL" clId="{1C937D66-3BE0-45CA-8F93-CC7078F83230}" dt="2024-06-20T15:35:18.557" v="2217" actId="1037"/>
          <ac:spMkLst>
            <pc:docMk/>
            <pc:sldMk cId="1751274285" sldId="292"/>
            <ac:spMk id="16" creationId="{E63DDCAE-141C-3320-94E7-9731B3E9F9D7}"/>
          </ac:spMkLst>
        </pc:spChg>
        <pc:picChg chg="mod">
          <ac:chgData name="Magnus Mengelbier" userId="7206f2af-f434-4047-aaa5-4ae5b420ae97" providerId="ADAL" clId="{1C937D66-3BE0-45CA-8F93-CC7078F83230}" dt="2024-06-20T15:35:18.557" v="2217" actId="1037"/>
          <ac:picMkLst>
            <pc:docMk/>
            <pc:sldMk cId="1751274285" sldId="292"/>
            <ac:picMk id="14" creationId="{4A917B9E-E02B-E379-2178-4BBC2DCD815A}"/>
          </ac:picMkLst>
        </pc:picChg>
      </pc:sldChg>
      <pc:sldChg chg="addSp delSp modSp add del mod ord">
        <pc:chgData name="Magnus Mengelbier" userId="7206f2af-f434-4047-aaa5-4ae5b420ae97" providerId="ADAL" clId="{1C937D66-3BE0-45CA-8F93-CC7078F83230}" dt="2024-06-23T20:03:06.159" v="4167" actId="20577"/>
        <pc:sldMkLst>
          <pc:docMk/>
          <pc:sldMk cId="4142131209" sldId="293"/>
        </pc:sldMkLst>
        <pc:spChg chg="mod">
          <ac:chgData name="Magnus Mengelbier" userId="7206f2af-f434-4047-aaa5-4ae5b420ae97" providerId="ADAL" clId="{1C937D66-3BE0-45CA-8F93-CC7078F83230}" dt="2024-06-20T15:15:02.354" v="1461" actId="20577"/>
          <ac:spMkLst>
            <pc:docMk/>
            <pc:sldMk cId="4142131209" sldId="293"/>
            <ac:spMk id="2" creationId="{0BDECA0D-6EA3-AFF9-4E0F-7D59B4C0AE82}"/>
          </ac:spMkLst>
        </pc:spChg>
        <pc:spChg chg="del">
          <ac:chgData name="Magnus Mengelbier" userId="7206f2af-f434-4047-aaa5-4ae5b420ae97" providerId="ADAL" clId="{1C937D66-3BE0-45CA-8F93-CC7078F83230}" dt="2024-06-20T14:08:00.104" v="578" actId="478"/>
          <ac:spMkLst>
            <pc:docMk/>
            <pc:sldMk cId="4142131209" sldId="293"/>
            <ac:spMk id="3" creationId="{6B5411B1-17D5-5E28-20F4-2DE319F879D0}"/>
          </ac:spMkLst>
        </pc:spChg>
        <pc:spChg chg="del mod">
          <ac:chgData name="Magnus Mengelbier" userId="7206f2af-f434-4047-aaa5-4ae5b420ae97" providerId="ADAL" clId="{1C937D66-3BE0-45CA-8F93-CC7078F83230}" dt="2024-06-23T17:15:44.653" v="3246" actId="478"/>
          <ac:spMkLst>
            <pc:docMk/>
            <pc:sldMk cId="4142131209" sldId="293"/>
            <ac:spMk id="5" creationId="{DF4DB503-C5AC-ACA4-1B6D-393F0CFDC23C}"/>
          </ac:spMkLst>
        </pc:spChg>
        <pc:spChg chg="del">
          <ac:chgData name="Magnus Mengelbier" userId="7206f2af-f434-4047-aaa5-4ae5b420ae97" providerId="ADAL" clId="{1C937D66-3BE0-45CA-8F93-CC7078F83230}" dt="2024-06-20T14:08:00.104" v="578" actId="478"/>
          <ac:spMkLst>
            <pc:docMk/>
            <pc:sldMk cId="4142131209" sldId="293"/>
            <ac:spMk id="6" creationId="{AB3A81DF-44C0-C4E8-A284-E2257D36FF42}"/>
          </ac:spMkLst>
        </pc:spChg>
        <pc:spChg chg="mod">
          <ac:chgData name="Magnus Mengelbier" userId="7206f2af-f434-4047-aaa5-4ae5b420ae97" providerId="ADAL" clId="{1C937D66-3BE0-45CA-8F93-CC7078F83230}" dt="2024-06-20T14:08:58.497" v="649" actId="207"/>
          <ac:spMkLst>
            <pc:docMk/>
            <pc:sldMk cId="4142131209" sldId="293"/>
            <ac:spMk id="7" creationId="{BCFCEAA8-A519-A8D7-E1CF-773E5441B508}"/>
          </ac:spMkLst>
        </pc:spChg>
        <pc:spChg chg="mod">
          <ac:chgData name="Magnus Mengelbier" userId="7206f2af-f434-4047-aaa5-4ae5b420ae97" providerId="ADAL" clId="{1C937D66-3BE0-45CA-8F93-CC7078F83230}" dt="2024-06-20T14:08:58.497" v="649" actId="207"/>
          <ac:spMkLst>
            <pc:docMk/>
            <pc:sldMk cId="4142131209" sldId="293"/>
            <ac:spMk id="8" creationId="{9C42B232-A80F-2EC3-2843-9F40DD366961}"/>
          </ac:spMkLst>
        </pc:spChg>
        <pc:spChg chg="mod">
          <ac:chgData name="Magnus Mengelbier" userId="7206f2af-f434-4047-aaa5-4ae5b420ae97" providerId="ADAL" clId="{1C937D66-3BE0-45CA-8F93-CC7078F83230}" dt="2024-06-20T14:08:58.497" v="649" actId="207"/>
          <ac:spMkLst>
            <pc:docMk/>
            <pc:sldMk cId="4142131209" sldId="293"/>
            <ac:spMk id="9" creationId="{DBC297A2-720A-DB5A-AC78-EABC38D1A958}"/>
          </ac:spMkLst>
        </pc:spChg>
        <pc:spChg chg="mod">
          <ac:chgData name="Magnus Mengelbier" userId="7206f2af-f434-4047-aaa5-4ae5b420ae97" providerId="ADAL" clId="{1C937D66-3BE0-45CA-8F93-CC7078F83230}" dt="2024-06-20T14:08:49.834" v="648" actId="692"/>
          <ac:spMkLst>
            <pc:docMk/>
            <pc:sldMk cId="4142131209" sldId="293"/>
            <ac:spMk id="10" creationId="{D89D2857-0699-2123-FAF0-974B4EBB3AE5}"/>
          </ac:spMkLst>
        </pc:spChg>
        <pc:spChg chg="del mod">
          <ac:chgData name="Magnus Mengelbier" userId="7206f2af-f434-4047-aaa5-4ae5b420ae97" providerId="ADAL" clId="{1C937D66-3BE0-45CA-8F93-CC7078F83230}" dt="2024-06-20T15:06:57.785" v="1333" actId="478"/>
          <ac:spMkLst>
            <pc:docMk/>
            <pc:sldMk cId="4142131209" sldId="293"/>
            <ac:spMk id="11" creationId="{33957AD0-0BD5-2473-5682-335BB73CE710}"/>
          </ac:spMkLst>
        </pc:spChg>
        <pc:spChg chg="mod">
          <ac:chgData name="Magnus Mengelbier" userId="7206f2af-f434-4047-aaa5-4ae5b420ae97" providerId="ADAL" clId="{1C937D66-3BE0-45CA-8F93-CC7078F83230}" dt="2024-06-23T20:02:45.329" v="4145" actId="20577"/>
          <ac:spMkLst>
            <pc:docMk/>
            <pc:sldMk cId="4142131209" sldId="293"/>
            <ac:spMk id="12" creationId="{A9CB48E7-110E-CA94-C6D4-6409C5DE198D}"/>
          </ac:spMkLst>
        </pc:spChg>
        <pc:spChg chg="del">
          <ac:chgData name="Magnus Mengelbier" userId="7206f2af-f434-4047-aaa5-4ae5b420ae97" providerId="ADAL" clId="{1C937D66-3BE0-45CA-8F93-CC7078F83230}" dt="2024-06-20T14:08:00.104" v="578" actId="478"/>
          <ac:spMkLst>
            <pc:docMk/>
            <pc:sldMk cId="4142131209" sldId="293"/>
            <ac:spMk id="13" creationId="{9223F521-B7D6-0503-24E4-558F27D044B6}"/>
          </ac:spMkLst>
        </pc:spChg>
        <pc:spChg chg="del">
          <ac:chgData name="Magnus Mengelbier" userId="7206f2af-f434-4047-aaa5-4ae5b420ae97" providerId="ADAL" clId="{1C937D66-3BE0-45CA-8F93-CC7078F83230}" dt="2024-06-20T14:08:00.104" v="578" actId="478"/>
          <ac:spMkLst>
            <pc:docMk/>
            <pc:sldMk cId="4142131209" sldId="293"/>
            <ac:spMk id="15" creationId="{75824F29-B988-2108-7D37-D4493D288725}"/>
          </ac:spMkLst>
        </pc:spChg>
        <pc:spChg chg="del">
          <ac:chgData name="Magnus Mengelbier" userId="7206f2af-f434-4047-aaa5-4ae5b420ae97" providerId="ADAL" clId="{1C937D66-3BE0-45CA-8F93-CC7078F83230}" dt="2024-06-20T14:08:00.104" v="578" actId="478"/>
          <ac:spMkLst>
            <pc:docMk/>
            <pc:sldMk cId="4142131209" sldId="293"/>
            <ac:spMk id="16" creationId="{E63DDCAE-141C-3320-94E7-9731B3E9F9D7}"/>
          </ac:spMkLst>
        </pc:spChg>
        <pc:spChg chg="add mod">
          <ac:chgData name="Magnus Mengelbier" userId="7206f2af-f434-4047-aaa5-4ae5b420ae97" providerId="ADAL" clId="{1C937D66-3BE0-45CA-8F93-CC7078F83230}" dt="2024-06-23T17:15:52.547" v="3248" actId="14100"/>
          <ac:spMkLst>
            <pc:docMk/>
            <pc:sldMk cId="4142131209" sldId="293"/>
            <ac:spMk id="17" creationId="{B6B1F6BF-125C-700B-180C-0993295ACC36}"/>
          </ac:spMkLst>
        </pc:spChg>
        <pc:spChg chg="add del mod">
          <ac:chgData name="Magnus Mengelbier" userId="7206f2af-f434-4047-aaa5-4ae5b420ae97" providerId="ADAL" clId="{1C937D66-3BE0-45CA-8F93-CC7078F83230}" dt="2024-06-20T14:11:40.358" v="769" actId="478"/>
          <ac:spMkLst>
            <pc:docMk/>
            <pc:sldMk cId="4142131209" sldId="293"/>
            <ac:spMk id="18" creationId="{4674E870-37DF-4FD9-03C2-E2FE6DF9A83F}"/>
          </ac:spMkLst>
        </pc:spChg>
        <pc:spChg chg="add mod">
          <ac:chgData name="Magnus Mengelbier" userId="7206f2af-f434-4047-aaa5-4ae5b420ae97" providerId="ADAL" clId="{1C937D66-3BE0-45CA-8F93-CC7078F83230}" dt="2024-06-20T14:13:59.507" v="853" actId="1036"/>
          <ac:spMkLst>
            <pc:docMk/>
            <pc:sldMk cId="4142131209" sldId="293"/>
            <ac:spMk id="19" creationId="{143D2C42-AB1E-A135-6A72-73706F41D5A0}"/>
          </ac:spMkLst>
        </pc:spChg>
        <pc:spChg chg="add del mod">
          <ac:chgData name="Magnus Mengelbier" userId="7206f2af-f434-4047-aaa5-4ae5b420ae97" providerId="ADAL" clId="{1C937D66-3BE0-45CA-8F93-CC7078F83230}" dt="2024-06-20T14:10:57.234" v="684" actId="478"/>
          <ac:spMkLst>
            <pc:docMk/>
            <pc:sldMk cId="4142131209" sldId="293"/>
            <ac:spMk id="20" creationId="{0A7C6050-B8CF-ED7A-9755-C55B6154A5F4}"/>
          </ac:spMkLst>
        </pc:spChg>
        <pc:spChg chg="add del mod">
          <ac:chgData name="Magnus Mengelbier" userId="7206f2af-f434-4047-aaa5-4ae5b420ae97" providerId="ADAL" clId="{1C937D66-3BE0-45CA-8F93-CC7078F83230}" dt="2024-06-20T14:10:57.234" v="684" actId="478"/>
          <ac:spMkLst>
            <pc:docMk/>
            <pc:sldMk cId="4142131209" sldId="293"/>
            <ac:spMk id="21" creationId="{F9F8C577-1A3B-3B47-DE54-75D087A6C95C}"/>
          </ac:spMkLst>
        </pc:spChg>
        <pc:spChg chg="add del mod">
          <ac:chgData name="Magnus Mengelbier" userId="7206f2af-f434-4047-aaa5-4ae5b420ae97" providerId="ADAL" clId="{1C937D66-3BE0-45CA-8F93-CC7078F83230}" dt="2024-06-20T14:10:57.234" v="684" actId="478"/>
          <ac:spMkLst>
            <pc:docMk/>
            <pc:sldMk cId="4142131209" sldId="293"/>
            <ac:spMk id="22" creationId="{02D8B7EE-ECB1-1BB1-68B0-65F2C944986A}"/>
          </ac:spMkLst>
        </pc:spChg>
        <pc:spChg chg="add del mod">
          <ac:chgData name="Magnus Mengelbier" userId="7206f2af-f434-4047-aaa5-4ae5b420ae97" providerId="ADAL" clId="{1C937D66-3BE0-45CA-8F93-CC7078F83230}" dt="2024-06-20T15:07:24.569" v="1345" actId="478"/>
          <ac:spMkLst>
            <pc:docMk/>
            <pc:sldMk cId="4142131209" sldId="293"/>
            <ac:spMk id="23" creationId="{88835BE8-E0A8-8226-AD07-A8022BBC1513}"/>
          </ac:spMkLst>
        </pc:spChg>
        <pc:spChg chg="add mod">
          <ac:chgData name="Magnus Mengelbier" userId="7206f2af-f434-4047-aaa5-4ae5b420ae97" providerId="ADAL" clId="{1C937D66-3BE0-45CA-8F93-CC7078F83230}" dt="2024-06-20T15:07:54.946" v="1358" actId="20577"/>
          <ac:spMkLst>
            <pc:docMk/>
            <pc:sldMk cId="4142131209" sldId="293"/>
            <ac:spMk id="24" creationId="{5989CB12-8181-E907-DD84-E7A0BD261B9A}"/>
          </ac:spMkLst>
        </pc:spChg>
        <pc:spChg chg="add mod">
          <ac:chgData name="Magnus Mengelbier" userId="7206f2af-f434-4047-aaa5-4ae5b420ae97" providerId="ADAL" clId="{1C937D66-3BE0-45CA-8F93-CC7078F83230}" dt="2024-06-20T14:14:06.590" v="860" actId="20577"/>
          <ac:spMkLst>
            <pc:docMk/>
            <pc:sldMk cId="4142131209" sldId="293"/>
            <ac:spMk id="26" creationId="{A621FF5A-4D04-BBC1-7FF0-42A0E16C3B0A}"/>
          </ac:spMkLst>
        </pc:spChg>
        <pc:spChg chg="add del mod topLvl">
          <ac:chgData name="Magnus Mengelbier" userId="7206f2af-f434-4047-aaa5-4ae5b420ae97" providerId="ADAL" clId="{1C937D66-3BE0-45CA-8F93-CC7078F83230}" dt="2024-06-20T14:12:07.387" v="775" actId="478"/>
          <ac:spMkLst>
            <pc:docMk/>
            <pc:sldMk cId="4142131209" sldId="293"/>
            <ac:spMk id="27" creationId="{70ACD3E3-B6DC-A217-EFCA-09938ED68E81}"/>
          </ac:spMkLst>
        </pc:spChg>
        <pc:spChg chg="add del mod topLvl">
          <ac:chgData name="Magnus Mengelbier" userId="7206f2af-f434-4047-aaa5-4ae5b420ae97" providerId="ADAL" clId="{1C937D66-3BE0-45CA-8F93-CC7078F83230}" dt="2024-06-20T14:12:07.387" v="775" actId="478"/>
          <ac:spMkLst>
            <pc:docMk/>
            <pc:sldMk cId="4142131209" sldId="293"/>
            <ac:spMk id="28" creationId="{EC5003DC-5594-87D6-2D85-276E216F2630}"/>
          </ac:spMkLst>
        </pc:spChg>
        <pc:spChg chg="add mod topLvl">
          <ac:chgData name="Magnus Mengelbier" userId="7206f2af-f434-4047-aaa5-4ae5b420ae97" providerId="ADAL" clId="{1C937D66-3BE0-45CA-8F93-CC7078F83230}" dt="2024-06-20T14:13:36.748" v="830" actId="1036"/>
          <ac:spMkLst>
            <pc:docMk/>
            <pc:sldMk cId="4142131209" sldId="293"/>
            <ac:spMk id="29" creationId="{77E0A0EB-997D-2B3D-9E38-1949C94C5549}"/>
          </ac:spMkLst>
        </pc:spChg>
        <pc:spChg chg="add mod topLvl">
          <ac:chgData name="Magnus Mengelbier" userId="7206f2af-f434-4047-aaa5-4ae5b420ae97" providerId="ADAL" clId="{1C937D66-3BE0-45CA-8F93-CC7078F83230}" dt="2024-06-20T14:13:36.748" v="830" actId="1036"/>
          <ac:spMkLst>
            <pc:docMk/>
            <pc:sldMk cId="4142131209" sldId="293"/>
            <ac:spMk id="30" creationId="{8B35ACBE-54C1-4C63-C6FE-F64EC640D121}"/>
          </ac:spMkLst>
        </pc:spChg>
        <pc:spChg chg="add mod topLvl">
          <ac:chgData name="Magnus Mengelbier" userId="7206f2af-f434-4047-aaa5-4ae5b420ae97" providerId="ADAL" clId="{1C937D66-3BE0-45CA-8F93-CC7078F83230}" dt="2024-06-20T14:13:36.748" v="830" actId="1036"/>
          <ac:spMkLst>
            <pc:docMk/>
            <pc:sldMk cId="4142131209" sldId="293"/>
            <ac:spMk id="31" creationId="{FA7B672A-8F30-5C85-013C-93E286404EC6}"/>
          </ac:spMkLst>
        </pc:spChg>
        <pc:spChg chg="add del mod topLvl">
          <ac:chgData name="Magnus Mengelbier" userId="7206f2af-f434-4047-aaa5-4ae5b420ae97" providerId="ADAL" clId="{1C937D66-3BE0-45CA-8F93-CC7078F83230}" dt="2024-06-20T14:12:10.723" v="776" actId="478"/>
          <ac:spMkLst>
            <pc:docMk/>
            <pc:sldMk cId="4142131209" sldId="293"/>
            <ac:spMk id="32" creationId="{2B866441-20EB-0FA4-6E37-E9ACC1A4A897}"/>
          </ac:spMkLst>
        </pc:spChg>
        <pc:spChg chg="add del mod topLvl">
          <ac:chgData name="Magnus Mengelbier" userId="7206f2af-f434-4047-aaa5-4ae5b420ae97" providerId="ADAL" clId="{1C937D66-3BE0-45CA-8F93-CC7078F83230}" dt="2024-06-20T14:12:10.723" v="776" actId="478"/>
          <ac:spMkLst>
            <pc:docMk/>
            <pc:sldMk cId="4142131209" sldId="293"/>
            <ac:spMk id="33" creationId="{AA805937-823B-BA92-9E08-56076BE53D65}"/>
          </ac:spMkLst>
        </pc:spChg>
        <pc:spChg chg="add mod topLvl">
          <ac:chgData name="Magnus Mengelbier" userId="7206f2af-f434-4047-aaa5-4ae5b420ae97" providerId="ADAL" clId="{1C937D66-3BE0-45CA-8F93-CC7078F83230}" dt="2024-06-20T14:13:28.307" v="817" actId="20577"/>
          <ac:spMkLst>
            <pc:docMk/>
            <pc:sldMk cId="4142131209" sldId="293"/>
            <ac:spMk id="34" creationId="{E1689E01-19C4-1CE5-5530-0178D7537803}"/>
          </ac:spMkLst>
        </pc:spChg>
        <pc:spChg chg="add del mod">
          <ac:chgData name="Magnus Mengelbier" userId="7206f2af-f434-4047-aaa5-4ae5b420ae97" providerId="ADAL" clId="{1C937D66-3BE0-45CA-8F93-CC7078F83230}" dt="2024-06-20T15:14:42.449" v="1438" actId="478"/>
          <ac:spMkLst>
            <pc:docMk/>
            <pc:sldMk cId="4142131209" sldId="293"/>
            <ac:spMk id="36" creationId="{FADE5C1F-711F-971F-31D9-1F81EB5A33DF}"/>
          </ac:spMkLst>
        </pc:spChg>
        <pc:spChg chg="add del mod">
          <ac:chgData name="Magnus Mengelbier" userId="7206f2af-f434-4047-aaa5-4ae5b420ae97" providerId="ADAL" clId="{1C937D66-3BE0-45CA-8F93-CC7078F83230}" dt="2024-06-20T15:14:42.449" v="1438" actId="478"/>
          <ac:spMkLst>
            <pc:docMk/>
            <pc:sldMk cId="4142131209" sldId="293"/>
            <ac:spMk id="47" creationId="{6FC85954-31CC-50B6-C736-951218641F2E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48" creationId="{2735550B-3395-8967-83ED-0DEAFBD2400D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49" creationId="{CFA9CCFD-294D-3EBA-9090-FA5844A51638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50" creationId="{2E93920D-03C2-D8BC-73D8-3177D20AD5CA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51" creationId="{30265703-03D2-10F5-9EF5-4D9536FB2853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52" creationId="{F176F7C5-9C45-B9D4-26B7-26E3AAC3B01C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53" creationId="{021925D1-DF5B-8119-579E-090A41979125}"/>
          </ac:spMkLst>
        </pc:spChg>
        <pc:spChg chg="add mod">
          <ac:chgData name="Magnus Mengelbier" userId="7206f2af-f434-4047-aaa5-4ae5b420ae97" providerId="ADAL" clId="{1C937D66-3BE0-45CA-8F93-CC7078F83230}" dt="2024-06-20T15:15:34.734" v="1507" actId="1076"/>
          <ac:spMkLst>
            <pc:docMk/>
            <pc:sldMk cId="4142131209" sldId="293"/>
            <ac:spMk id="54" creationId="{0FFEAB3D-D9CE-B7E9-819D-407CED379157}"/>
          </ac:spMkLst>
        </pc:spChg>
        <pc:spChg chg="add del mod">
          <ac:chgData name="Magnus Mengelbier" userId="7206f2af-f434-4047-aaa5-4ae5b420ae97" providerId="ADAL" clId="{1C937D66-3BE0-45CA-8F93-CC7078F83230}" dt="2024-06-23T17:15:46.973" v="3247" actId="478"/>
          <ac:spMkLst>
            <pc:docMk/>
            <pc:sldMk cId="4142131209" sldId="293"/>
            <ac:spMk id="55" creationId="{02E9BB06-1423-0405-E103-0A622ED61215}"/>
          </ac:spMkLst>
        </pc:spChg>
        <pc:spChg chg="add mod">
          <ac:chgData name="Magnus Mengelbier" userId="7206f2af-f434-4047-aaa5-4ae5b420ae97" providerId="ADAL" clId="{1C937D66-3BE0-45CA-8F93-CC7078F83230}" dt="2024-06-20T15:15:51.499" v="1509" actId="1076"/>
          <ac:spMkLst>
            <pc:docMk/>
            <pc:sldMk cId="4142131209" sldId="293"/>
            <ac:spMk id="56" creationId="{6220B7C8-CA3F-88F7-AE5F-E75538B56DD0}"/>
          </ac:spMkLst>
        </pc:spChg>
        <pc:spChg chg="add mod">
          <ac:chgData name="Magnus Mengelbier" userId="7206f2af-f434-4047-aaa5-4ae5b420ae97" providerId="ADAL" clId="{1C937D66-3BE0-45CA-8F93-CC7078F83230}" dt="2024-06-20T15:15:51.499" v="1509" actId="1076"/>
          <ac:spMkLst>
            <pc:docMk/>
            <pc:sldMk cId="4142131209" sldId="293"/>
            <ac:spMk id="57" creationId="{5EBDFBD8-9D29-8F77-D1FA-4D6BEAC7F0C1}"/>
          </ac:spMkLst>
        </pc:spChg>
        <pc:spChg chg="add mod">
          <ac:chgData name="Magnus Mengelbier" userId="7206f2af-f434-4047-aaa5-4ae5b420ae97" providerId="ADAL" clId="{1C937D66-3BE0-45CA-8F93-CC7078F83230}" dt="2024-06-20T15:15:51.499" v="1509" actId="1076"/>
          <ac:spMkLst>
            <pc:docMk/>
            <pc:sldMk cId="4142131209" sldId="293"/>
            <ac:spMk id="58" creationId="{B122706F-B2D7-A616-E3A2-4B7AF30327C4}"/>
          </ac:spMkLst>
        </pc:spChg>
        <pc:spChg chg="add mod">
          <ac:chgData name="Magnus Mengelbier" userId="7206f2af-f434-4047-aaa5-4ae5b420ae97" providerId="ADAL" clId="{1C937D66-3BE0-45CA-8F93-CC7078F83230}" dt="2024-06-20T15:15:51.499" v="1509" actId="1076"/>
          <ac:spMkLst>
            <pc:docMk/>
            <pc:sldMk cId="4142131209" sldId="293"/>
            <ac:spMk id="59" creationId="{0A45D5FC-2ECF-ED8C-2BDA-8DEDB3957BB5}"/>
          </ac:spMkLst>
        </pc:spChg>
        <pc:spChg chg="add mod">
          <ac:chgData name="Magnus Mengelbier" userId="7206f2af-f434-4047-aaa5-4ae5b420ae97" providerId="ADAL" clId="{1C937D66-3BE0-45CA-8F93-CC7078F83230}" dt="2024-06-23T20:03:06.159" v="4167" actId="20577"/>
          <ac:spMkLst>
            <pc:docMk/>
            <pc:sldMk cId="4142131209" sldId="293"/>
            <ac:spMk id="60" creationId="{F606CFE1-9AD9-9782-24EA-61801B8D8DC1}"/>
          </ac:spMkLst>
        </pc:spChg>
        <pc:spChg chg="add mod">
          <ac:chgData name="Magnus Mengelbier" userId="7206f2af-f434-4047-aaa5-4ae5b420ae97" providerId="ADAL" clId="{1C937D66-3BE0-45CA-8F93-CC7078F83230}" dt="2024-06-23T20:03:01.767" v="4165" actId="20577"/>
          <ac:spMkLst>
            <pc:docMk/>
            <pc:sldMk cId="4142131209" sldId="293"/>
            <ac:spMk id="62" creationId="{B0C49909-2168-CF8A-F0D1-F1B2AE1BFAC0}"/>
          </ac:spMkLst>
        </pc:spChg>
        <pc:spChg chg="add mod">
          <ac:chgData name="Magnus Mengelbier" userId="7206f2af-f434-4047-aaa5-4ae5b420ae97" providerId="ADAL" clId="{1C937D66-3BE0-45CA-8F93-CC7078F83230}" dt="2024-06-23T17:15:58.676" v="3250" actId="1076"/>
          <ac:spMkLst>
            <pc:docMk/>
            <pc:sldMk cId="4142131209" sldId="293"/>
            <ac:spMk id="63" creationId="{ED994372-848A-9249-7377-B4AEFDDC91BB}"/>
          </ac:spMkLst>
        </pc:spChg>
        <pc:spChg chg="add mod">
          <ac:chgData name="Magnus Mengelbier" userId="7206f2af-f434-4047-aaa5-4ae5b420ae97" providerId="ADAL" clId="{1C937D66-3BE0-45CA-8F93-CC7078F83230}" dt="2024-06-23T17:16:17.062" v="3252" actId="1076"/>
          <ac:spMkLst>
            <pc:docMk/>
            <pc:sldMk cId="4142131209" sldId="293"/>
            <ac:spMk id="64" creationId="{91E64D8F-112A-B810-1730-5B8C7995D284}"/>
          </ac:spMkLst>
        </pc:spChg>
        <pc:grpChg chg="add del mod">
          <ac:chgData name="Magnus Mengelbier" userId="7206f2af-f434-4047-aaa5-4ae5b420ae97" providerId="ADAL" clId="{1C937D66-3BE0-45CA-8F93-CC7078F83230}" dt="2024-06-20T14:12:01.145" v="774" actId="165"/>
          <ac:grpSpMkLst>
            <pc:docMk/>
            <pc:sldMk cId="4142131209" sldId="293"/>
            <ac:grpSpMk id="35" creationId="{B65F3FF2-C3F6-EF81-A694-DA6E32D047D1}"/>
          </ac:grpSpMkLst>
        </pc:grpChg>
        <pc:grpChg chg="add del mod">
          <ac:chgData name="Magnus Mengelbier" userId="7206f2af-f434-4047-aaa5-4ae5b420ae97" providerId="ADAL" clId="{1C937D66-3BE0-45CA-8F93-CC7078F83230}" dt="2024-06-20T15:14:42.449" v="1438" actId="478"/>
          <ac:grpSpMkLst>
            <pc:docMk/>
            <pc:sldMk cId="4142131209" sldId="293"/>
            <ac:grpSpMk id="37" creationId="{A13F3893-8244-CE1A-8185-FE029C4EB010}"/>
          </ac:grpSpMkLst>
        </pc:grpChg>
        <pc:grpChg chg="add del mod">
          <ac:chgData name="Magnus Mengelbier" userId="7206f2af-f434-4047-aaa5-4ae5b420ae97" providerId="ADAL" clId="{1C937D66-3BE0-45CA-8F93-CC7078F83230}" dt="2024-06-20T15:14:42.449" v="1438" actId="478"/>
          <ac:grpSpMkLst>
            <pc:docMk/>
            <pc:sldMk cId="4142131209" sldId="293"/>
            <ac:grpSpMk id="38" creationId="{5C98C38E-76B8-EDED-B860-773E0CCC51F0}"/>
          </ac:grpSpMkLst>
        </pc:grpChg>
        <pc:picChg chg="mod">
          <ac:chgData name="Magnus Mengelbier" userId="7206f2af-f434-4047-aaa5-4ae5b420ae97" providerId="ADAL" clId="{1C937D66-3BE0-45CA-8F93-CC7078F83230}" dt="2024-06-20T14:08:25.528" v="647" actId="1035"/>
          <ac:picMkLst>
            <pc:docMk/>
            <pc:sldMk cId="4142131209" sldId="293"/>
            <ac:picMk id="14" creationId="{4A917B9E-E02B-E379-2178-4BBC2DCD815A}"/>
          </ac:picMkLst>
        </pc:picChg>
        <pc:picChg chg="add del mod">
          <ac:chgData name="Magnus Mengelbier" userId="7206f2af-f434-4047-aaa5-4ae5b420ae97" providerId="ADAL" clId="{1C937D66-3BE0-45CA-8F93-CC7078F83230}" dt="2024-06-20T15:14:42.449" v="1438" actId="478"/>
          <ac:picMkLst>
            <pc:docMk/>
            <pc:sldMk cId="4142131209" sldId="293"/>
            <ac:picMk id="25" creationId="{67E74472-F1C8-0ABC-C59D-FBD9A1BB0860}"/>
          </ac:picMkLst>
        </pc:picChg>
        <pc:picChg chg="add del mod">
          <ac:chgData name="Magnus Mengelbier" userId="7206f2af-f434-4047-aaa5-4ae5b420ae97" providerId="ADAL" clId="{1C937D66-3BE0-45CA-8F93-CC7078F83230}" dt="2024-06-20T15:14:42.449" v="1438" actId="478"/>
          <ac:picMkLst>
            <pc:docMk/>
            <pc:sldMk cId="4142131209" sldId="293"/>
            <ac:picMk id="40" creationId="{3E8636A6-78B3-928C-A385-0A8B74848A82}"/>
          </ac:picMkLst>
        </pc:picChg>
        <pc:picChg chg="add del mod">
          <ac:chgData name="Magnus Mengelbier" userId="7206f2af-f434-4047-aaa5-4ae5b420ae97" providerId="ADAL" clId="{1C937D66-3BE0-45CA-8F93-CC7078F83230}" dt="2024-06-20T15:14:42.449" v="1438" actId="478"/>
          <ac:picMkLst>
            <pc:docMk/>
            <pc:sldMk cId="4142131209" sldId="293"/>
            <ac:picMk id="42" creationId="{E168775B-B5C5-F443-861D-B2B002158170}"/>
          </ac:picMkLst>
        </pc:picChg>
        <pc:picChg chg="add mod">
          <ac:chgData name="Magnus Mengelbier" userId="7206f2af-f434-4047-aaa5-4ae5b420ae97" providerId="ADAL" clId="{1C937D66-3BE0-45CA-8F93-CC7078F83230}" dt="2024-06-20T15:08:46.405" v="1359" actId="931"/>
          <ac:picMkLst>
            <pc:docMk/>
            <pc:sldMk cId="4142131209" sldId="293"/>
            <ac:picMk id="44" creationId="{DB14DED9-4C50-BD80-033B-B1C786CD6935}"/>
          </ac:picMkLst>
        </pc:picChg>
        <pc:picChg chg="add del mod">
          <ac:chgData name="Magnus Mengelbier" userId="7206f2af-f434-4047-aaa5-4ae5b420ae97" providerId="ADAL" clId="{1C937D66-3BE0-45CA-8F93-CC7078F83230}" dt="2024-06-20T15:09:34.947" v="1366" actId="478"/>
          <ac:picMkLst>
            <pc:docMk/>
            <pc:sldMk cId="4142131209" sldId="293"/>
            <ac:picMk id="46" creationId="{970ED499-AAE1-A570-1EB6-F2E68496F2B8}"/>
          </ac:picMkLst>
        </pc:picChg>
        <pc:picChg chg="add mod">
          <ac:chgData name="Magnus Mengelbier" userId="7206f2af-f434-4047-aaa5-4ae5b420ae97" providerId="ADAL" clId="{1C937D66-3BE0-45CA-8F93-CC7078F83230}" dt="2024-06-20T15:15:51.499" v="1509" actId="1076"/>
          <ac:picMkLst>
            <pc:docMk/>
            <pc:sldMk cId="4142131209" sldId="293"/>
            <ac:picMk id="61" creationId="{33AC1099-55AB-6037-A0A9-2AAF05C9460B}"/>
          </ac:picMkLst>
        </pc:picChg>
      </pc:sldChg>
      <pc:sldChg chg="addSp modSp add mod ord">
        <pc:chgData name="Magnus Mengelbier" userId="7206f2af-f434-4047-aaa5-4ae5b420ae97" providerId="ADAL" clId="{1C937D66-3BE0-45CA-8F93-CC7078F83230}" dt="2024-06-23T20:36:13.664" v="4531" actId="208"/>
        <pc:sldMkLst>
          <pc:docMk/>
          <pc:sldMk cId="2594462976" sldId="294"/>
        </pc:sldMkLst>
        <pc:spChg chg="mod">
          <ac:chgData name="Magnus Mengelbier" userId="7206f2af-f434-4047-aaa5-4ae5b420ae97" providerId="ADAL" clId="{1C937D66-3BE0-45CA-8F93-CC7078F83230}" dt="2024-06-23T17:23:07.272" v="3354" actId="20577"/>
          <ac:spMkLst>
            <pc:docMk/>
            <pc:sldMk cId="2594462976" sldId="294"/>
            <ac:spMk id="2" creationId="{856DEAD9-1D7E-5346-A11D-F08562903898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5" creationId="{0CB2E312-D1C6-015E-8A21-FC4D999C1AD5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6" creationId="{A01BEF4D-DB6A-938B-CD0F-C7D548AA02FC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7" creationId="{A857A44C-DDF9-46F0-A34A-A54A15E7220A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8" creationId="{23AD7CFD-9BE4-ED68-C84C-3182F474A0AE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9" creationId="{A336F628-8F94-9325-2BD0-272EA0A92109}"/>
          </ac:spMkLst>
        </pc:spChg>
        <pc:spChg chg="mod">
          <ac:chgData name="Magnus Mengelbier" userId="7206f2af-f434-4047-aaa5-4ae5b420ae97" providerId="ADAL" clId="{1C937D66-3BE0-45CA-8F93-CC7078F83230}" dt="2024-06-23T20:33:30.495" v="4468" actId="1038"/>
          <ac:spMkLst>
            <pc:docMk/>
            <pc:sldMk cId="2594462976" sldId="294"/>
            <ac:spMk id="10" creationId="{774AAB6B-5A99-8465-1092-BA0C8033E39E}"/>
          </ac:spMkLst>
        </pc:spChg>
        <pc:spChg chg="add mod">
          <ac:chgData name="Magnus Mengelbier" userId="7206f2af-f434-4047-aaa5-4ae5b420ae97" providerId="ADAL" clId="{1C937D66-3BE0-45CA-8F93-CC7078F83230}" dt="2024-06-23T20:36:13.664" v="4531" actId="208"/>
          <ac:spMkLst>
            <pc:docMk/>
            <pc:sldMk cId="2594462976" sldId="294"/>
            <ac:spMk id="18" creationId="{ED3384A0-A78F-9196-4B75-9578578E7E85}"/>
          </ac:spMkLst>
        </pc:spChg>
        <pc:spChg chg="add mod">
          <ac:chgData name="Magnus Mengelbier" userId="7206f2af-f434-4047-aaa5-4ae5b420ae97" providerId="ADAL" clId="{1C937D66-3BE0-45CA-8F93-CC7078F83230}" dt="2024-06-23T20:35:57.015" v="4530" actId="207"/>
          <ac:spMkLst>
            <pc:docMk/>
            <pc:sldMk cId="2594462976" sldId="294"/>
            <ac:spMk id="20" creationId="{BA9E851F-94AE-D6F1-8659-C9C826A69405}"/>
          </ac:spMkLst>
        </pc:spChg>
        <pc:spChg chg="add mod">
          <ac:chgData name="Magnus Mengelbier" userId="7206f2af-f434-4047-aaa5-4ae5b420ae97" providerId="ADAL" clId="{1C937D66-3BE0-45CA-8F93-CC7078F83230}" dt="2024-06-23T20:35:57.015" v="4530" actId="207"/>
          <ac:spMkLst>
            <pc:docMk/>
            <pc:sldMk cId="2594462976" sldId="294"/>
            <ac:spMk id="21" creationId="{E442C4A9-E532-063C-C9D0-197E3B3C9850}"/>
          </ac:spMkLst>
        </pc:spChg>
        <pc:spChg chg="add mod">
          <ac:chgData name="Magnus Mengelbier" userId="7206f2af-f434-4047-aaa5-4ae5b420ae97" providerId="ADAL" clId="{1C937D66-3BE0-45CA-8F93-CC7078F83230}" dt="2024-06-23T20:35:57.015" v="4530" actId="207"/>
          <ac:spMkLst>
            <pc:docMk/>
            <pc:sldMk cId="2594462976" sldId="294"/>
            <ac:spMk id="22" creationId="{9BB4B0F4-FFA3-C41B-C37B-69F2221F875D}"/>
          </ac:spMkLst>
        </pc:spChg>
        <pc:picChg chg="add mod">
          <ac:chgData name="Magnus Mengelbier" userId="7206f2af-f434-4047-aaa5-4ae5b420ae97" providerId="ADAL" clId="{1C937D66-3BE0-45CA-8F93-CC7078F83230}" dt="2024-06-23T20:36:13.664" v="4531" actId="208"/>
          <ac:picMkLst>
            <pc:docMk/>
            <pc:sldMk cId="2594462976" sldId="294"/>
            <ac:picMk id="15" creationId="{DBE8A2A5-B16B-A803-1AE4-8A2C05958574}"/>
          </ac:picMkLst>
        </pc:picChg>
        <pc:picChg chg="add mod">
          <ac:chgData name="Magnus Mengelbier" userId="7206f2af-f434-4047-aaa5-4ae5b420ae97" providerId="ADAL" clId="{1C937D66-3BE0-45CA-8F93-CC7078F83230}" dt="2024-06-23T20:36:13.664" v="4531" actId="208"/>
          <ac:picMkLst>
            <pc:docMk/>
            <pc:sldMk cId="2594462976" sldId="294"/>
            <ac:picMk id="17" creationId="{F217E0AC-E36D-7AC3-1B48-A72C09149683}"/>
          </ac:picMkLst>
        </pc:picChg>
        <pc:picChg chg="add mod">
          <ac:chgData name="Magnus Mengelbier" userId="7206f2af-f434-4047-aaa5-4ae5b420ae97" providerId="ADAL" clId="{1C937D66-3BE0-45CA-8F93-CC7078F83230}" dt="2024-06-23T20:36:13.664" v="4531" actId="208"/>
          <ac:picMkLst>
            <pc:docMk/>
            <pc:sldMk cId="2594462976" sldId="294"/>
            <ac:picMk id="19" creationId="{B9994932-9C3E-322A-C89E-5217EBBE3D8B}"/>
          </ac:picMkLst>
        </pc:pic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3" creationId="{00968097-528B-C319-5AD2-D28FE43C1420}"/>
          </ac:cxnSpMkLst>
        </pc:cxn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11" creationId="{FF095274-4BB0-88BA-C03D-F3734368A49C}"/>
          </ac:cxnSpMkLst>
        </pc:cxn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12" creationId="{437B05CC-EF27-07BB-BAB4-E72A4027494A}"/>
          </ac:cxnSpMkLst>
        </pc:cxn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13" creationId="{76C2CDA6-E16B-4235-5A27-30D3E57A3F82}"/>
          </ac:cxnSpMkLst>
        </pc:cxn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14" creationId="{BD6D714D-D8F4-5167-0943-0A87035AD366}"/>
          </ac:cxnSpMkLst>
        </pc:cxnChg>
        <pc:cxnChg chg="add mod">
          <ac:chgData name="Magnus Mengelbier" userId="7206f2af-f434-4047-aaa5-4ae5b420ae97" providerId="ADAL" clId="{1C937D66-3BE0-45CA-8F93-CC7078F83230}" dt="2024-06-23T20:33:30.495" v="4468" actId="1038"/>
          <ac:cxnSpMkLst>
            <pc:docMk/>
            <pc:sldMk cId="2594462976" sldId="294"/>
            <ac:cxnSpMk id="16" creationId="{31A6B638-3420-70CE-EA97-71D1F9285368}"/>
          </ac:cxnSpMkLst>
        </pc:cxnChg>
      </pc:sldChg>
      <pc:sldChg chg="addSp delSp modSp add mod ord">
        <pc:chgData name="Magnus Mengelbier" userId="7206f2af-f434-4047-aaa5-4ae5b420ae97" providerId="ADAL" clId="{1C937D66-3BE0-45CA-8F93-CC7078F83230}" dt="2024-06-23T17:17:20.173" v="3258" actId="1076"/>
        <pc:sldMkLst>
          <pc:docMk/>
          <pc:sldMk cId="2154319495" sldId="295"/>
        </pc:sldMkLst>
        <pc:spChg chg="add mod">
          <ac:chgData name="Magnus Mengelbier" userId="7206f2af-f434-4047-aaa5-4ae5b420ae97" providerId="ADAL" clId="{1C937D66-3BE0-45CA-8F93-CC7078F83230}" dt="2024-06-23T17:17:03.976" v="3256" actId="1076"/>
          <ac:spMkLst>
            <pc:docMk/>
            <pc:sldMk cId="2154319495" sldId="295"/>
            <ac:spMk id="3" creationId="{4482DC5A-83B9-3975-6516-1B9FD31DD5AB}"/>
          </ac:spMkLst>
        </pc:spChg>
        <pc:spChg chg="del">
          <ac:chgData name="Magnus Mengelbier" userId="7206f2af-f434-4047-aaa5-4ae5b420ae97" providerId="ADAL" clId="{1C937D66-3BE0-45CA-8F93-CC7078F83230}" dt="2024-06-23T17:16:44.415" v="3253" actId="478"/>
          <ac:spMkLst>
            <pc:docMk/>
            <pc:sldMk cId="2154319495" sldId="295"/>
            <ac:spMk id="5" creationId="{DF4DB503-C5AC-ACA4-1B6D-393F0CFDC23C}"/>
          </ac:spMkLst>
        </pc:spChg>
        <pc:spChg chg="add mod">
          <ac:chgData name="Magnus Mengelbier" userId="7206f2af-f434-4047-aaa5-4ae5b420ae97" providerId="ADAL" clId="{1C937D66-3BE0-45CA-8F93-CC7078F83230}" dt="2024-06-23T17:17:03.976" v="3256" actId="1076"/>
          <ac:spMkLst>
            <pc:docMk/>
            <pc:sldMk cId="2154319495" sldId="295"/>
            <ac:spMk id="6" creationId="{17B35CD0-592C-8601-6BD1-A29E05D5E822}"/>
          </ac:spMkLst>
        </pc:spChg>
        <pc:spChg chg="mod">
          <ac:chgData name="Magnus Mengelbier" userId="7206f2af-f434-4047-aaa5-4ae5b420ae97" providerId="ADAL" clId="{1C937D66-3BE0-45CA-8F93-CC7078F83230}" dt="2024-06-23T17:16:49.477" v="3254" actId="14100"/>
          <ac:spMkLst>
            <pc:docMk/>
            <pc:sldMk cId="2154319495" sldId="295"/>
            <ac:spMk id="17" creationId="{B6B1F6BF-125C-700B-180C-0993295ACC36}"/>
          </ac:spMkLst>
        </pc:spChg>
        <pc:spChg chg="mod">
          <ac:chgData name="Magnus Mengelbier" userId="7206f2af-f434-4047-aaa5-4ae5b420ae97" providerId="ADAL" clId="{1C937D66-3BE0-45CA-8F93-CC7078F83230}" dt="2024-06-20T15:17:19.226" v="1527" actId="1076"/>
          <ac:spMkLst>
            <pc:docMk/>
            <pc:sldMk cId="2154319495" sldId="295"/>
            <ac:spMk id="47" creationId="{6FC85954-31CC-50B6-C736-951218641F2E}"/>
          </ac:spMkLst>
        </pc:spChg>
        <pc:picChg chg="add mod">
          <ac:chgData name="Magnus Mengelbier" userId="7206f2af-f434-4047-aaa5-4ae5b420ae97" providerId="ADAL" clId="{1C937D66-3BE0-45CA-8F93-CC7078F83230}" dt="2024-06-23T17:17:20.173" v="3258" actId="1076"/>
          <ac:picMkLst>
            <pc:docMk/>
            <pc:sldMk cId="2154319495" sldId="295"/>
            <ac:picMk id="11" creationId="{CE50F537-EB84-D869-5515-91CFF405F09A}"/>
          </ac:picMkLst>
        </pc:picChg>
      </pc:sldChg>
      <pc:sldChg chg="addSp delSp modSp add mod ord">
        <pc:chgData name="Magnus Mengelbier" userId="7206f2af-f434-4047-aaa5-4ae5b420ae97" providerId="ADAL" clId="{1C937D66-3BE0-45CA-8F93-CC7078F83230}" dt="2024-06-23T17:52:48.036" v="4123" actId="1038"/>
        <pc:sldMkLst>
          <pc:docMk/>
          <pc:sldMk cId="3067395670" sldId="296"/>
        </pc:sldMkLst>
        <pc:spChg chg="mod">
          <ac:chgData name="Magnus Mengelbier" userId="7206f2af-f434-4047-aaa5-4ae5b420ae97" providerId="ADAL" clId="{1C937D66-3BE0-45CA-8F93-CC7078F83230}" dt="2024-06-23T17:52:38.588" v="4038" actId="20577"/>
          <ac:spMkLst>
            <pc:docMk/>
            <pc:sldMk cId="3067395670" sldId="296"/>
            <ac:spMk id="2" creationId="{0BDECA0D-6EA3-AFF9-4E0F-7D59B4C0AE82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5" creationId="{DF4DB503-C5AC-ACA4-1B6D-393F0CFDC23C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7" creationId="{BCFCEAA8-A519-A8D7-E1CF-773E5441B508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8" creationId="{9C42B232-A80F-2EC3-2843-9F40DD366961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9" creationId="{DBC297A2-720A-DB5A-AC78-EABC38D1A958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10" creationId="{D89D2857-0699-2123-FAF0-974B4EBB3AE5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12" creationId="{A9CB48E7-110E-CA94-C6D4-6409C5DE198D}"/>
          </ac:spMkLst>
        </pc:spChg>
        <pc:spChg chg="del mod">
          <ac:chgData name="Magnus Mengelbier" userId="7206f2af-f434-4047-aaa5-4ae5b420ae97" providerId="ADAL" clId="{1C937D66-3BE0-45CA-8F93-CC7078F83230}" dt="2024-06-20T15:20:06.617" v="1604" actId="478"/>
          <ac:spMkLst>
            <pc:docMk/>
            <pc:sldMk cId="3067395670" sldId="296"/>
            <ac:spMk id="13" creationId="{77BE77AB-123C-073C-6DDC-B37CAF64355A}"/>
          </ac:spMkLst>
        </pc:spChg>
        <pc:spChg chg="mod">
          <ac:chgData name="Magnus Mengelbier" userId="7206f2af-f434-4047-aaa5-4ae5b420ae97" providerId="ADAL" clId="{1C937D66-3BE0-45CA-8F93-CC7078F83230}" dt="2024-06-20T15:19:07.792" v="1578"/>
          <ac:spMkLst>
            <pc:docMk/>
            <pc:sldMk cId="3067395670" sldId="296"/>
            <ac:spMk id="15" creationId="{C4828C80-9135-96B4-8F9B-1DAEFA677ED7}"/>
          </ac:spMkLst>
        </pc:spChg>
        <pc:spChg chg="mod">
          <ac:chgData name="Magnus Mengelbier" userId="7206f2af-f434-4047-aaa5-4ae5b420ae97" providerId="ADAL" clId="{1C937D66-3BE0-45CA-8F93-CC7078F83230}" dt="2024-06-20T15:20:21.462" v="1605" actId="14100"/>
          <ac:spMkLst>
            <pc:docMk/>
            <pc:sldMk cId="3067395670" sldId="296"/>
            <ac:spMk id="16" creationId="{06E54310-7986-6967-C866-A937324E87D3}"/>
          </ac:spMkLst>
        </pc:spChg>
        <pc:spChg chg="del">
          <ac:chgData name="Magnus Mengelbier" userId="7206f2af-f434-4047-aaa5-4ae5b420ae97" providerId="ADAL" clId="{1C937D66-3BE0-45CA-8F93-CC7078F83230}" dt="2024-06-20T15:18:17.167" v="1531" actId="478"/>
          <ac:spMkLst>
            <pc:docMk/>
            <pc:sldMk cId="3067395670" sldId="296"/>
            <ac:spMk id="17" creationId="{B6B1F6BF-125C-700B-180C-0993295ACC36}"/>
          </ac:spMkLst>
        </pc:spChg>
        <pc:spChg chg="del">
          <ac:chgData name="Magnus Mengelbier" userId="7206f2af-f434-4047-aaa5-4ae5b420ae97" providerId="ADAL" clId="{1C937D66-3BE0-45CA-8F93-CC7078F83230}" dt="2024-06-20T15:19:17.338" v="1580" actId="478"/>
          <ac:spMkLst>
            <pc:docMk/>
            <pc:sldMk cId="3067395670" sldId="296"/>
            <ac:spMk id="24" creationId="{5989CB12-8181-E907-DD84-E7A0BD261B9A}"/>
          </ac:spMkLst>
        </pc:spChg>
        <pc:spChg chg="mod">
          <ac:chgData name="Magnus Mengelbier" userId="7206f2af-f434-4047-aaa5-4ae5b420ae97" providerId="ADAL" clId="{1C937D66-3BE0-45CA-8F93-CC7078F83230}" dt="2024-06-20T15:19:28.221" v="1583" actId="14100"/>
          <ac:spMkLst>
            <pc:docMk/>
            <pc:sldMk cId="3067395670" sldId="296"/>
            <ac:spMk id="26" creationId="{A621FF5A-4D04-BBC1-7FF0-42A0E16C3B0A}"/>
          </ac:spMkLst>
        </pc:spChg>
        <pc:spChg chg="mod">
          <ac:chgData name="Magnus Mengelbier" userId="7206f2af-f434-4047-aaa5-4ae5b420ae97" providerId="ADAL" clId="{1C937D66-3BE0-45CA-8F93-CC7078F83230}" dt="2024-06-23T17:52:48.036" v="4123" actId="1038"/>
          <ac:spMkLst>
            <pc:docMk/>
            <pc:sldMk cId="3067395670" sldId="296"/>
            <ac:spMk id="36" creationId="{FADE5C1F-711F-971F-31D9-1F81EB5A33DF}"/>
          </ac:spMkLst>
        </pc:spChg>
        <pc:spChg chg="mod">
          <ac:chgData name="Magnus Mengelbier" userId="7206f2af-f434-4047-aaa5-4ae5b420ae97" providerId="ADAL" clId="{1C937D66-3BE0-45CA-8F93-CC7078F83230}" dt="2024-06-23T17:52:48.036" v="4123" actId="1038"/>
          <ac:spMkLst>
            <pc:docMk/>
            <pc:sldMk cId="3067395670" sldId="296"/>
            <ac:spMk id="47" creationId="{6FC85954-31CC-50B6-C736-951218641F2E}"/>
          </ac:spMkLst>
        </pc:spChg>
        <pc:grpChg chg="add mod">
          <ac:chgData name="Magnus Mengelbier" userId="7206f2af-f434-4047-aaa5-4ae5b420ae97" providerId="ADAL" clId="{1C937D66-3BE0-45CA-8F93-CC7078F83230}" dt="2024-06-23T17:52:48.036" v="4123" actId="1038"/>
          <ac:grpSpMkLst>
            <pc:docMk/>
            <pc:sldMk cId="3067395670" sldId="296"/>
            <ac:grpSpMk id="11" creationId="{56CD7E8B-B27B-9581-5D46-0EA8F71DC68E}"/>
          </ac:grpSpMkLst>
        </pc:grpChg>
        <pc:grpChg chg="mod">
          <ac:chgData name="Magnus Mengelbier" userId="7206f2af-f434-4047-aaa5-4ae5b420ae97" providerId="ADAL" clId="{1C937D66-3BE0-45CA-8F93-CC7078F83230}" dt="2024-06-23T17:52:48.036" v="4123" actId="1038"/>
          <ac:grpSpMkLst>
            <pc:docMk/>
            <pc:sldMk cId="3067395670" sldId="296"/>
            <ac:grpSpMk id="37" creationId="{A13F3893-8244-CE1A-8185-FE029C4EB010}"/>
          </ac:grpSpMkLst>
        </pc:grpChg>
        <pc:grpChg chg="mod">
          <ac:chgData name="Magnus Mengelbier" userId="7206f2af-f434-4047-aaa5-4ae5b420ae97" providerId="ADAL" clId="{1C937D66-3BE0-45CA-8F93-CC7078F83230}" dt="2024-06-23T17:52:48.036" v="4123" actId="1038"/>
          <ac:grpSpMkLst>
            <pc:docMk/>
            <pc:sldMk cId="3067395670" sldId="296"/>
            <ac:grpSpMk id="38" creationId="{5C98C38E-76B8-EDED-B860-773E0CCC51F0}"/>
          </ac:grpSpMkLst>
        </pc:grpChg>
        <pc:picChg chg="add mod">
          <ac:chgData name="Magnus Mengelbier" userId="7206f2af-f434-4047-aaa5-4ae5b420ae97" providerId="ADAL" clId="{1C937D66-3BE0-45CA-8F93-CC7078F83230}" dt="2024-06-23T17:52:48.036" v="4123" actId="1038"/>
          <ac:picMkLst>
            <pc:docMk/>
            <pc:sldMk cId="3067395670" sldId="296"/>
            <ac:picMk id="6" creationId="{3F604259-8A3D-E000-1745-203B8B746D71}"/>
          </ac:picMkLst>
        </pc:picChg>
        <pc:picChg chg="del">
          <ac:chgData name="Magnus Mengelbier" userId="7206f2af-f434-4047-aaa5-4ae5b420ae97" providerId="ADAL" clId="{1C937D66-3BE0-45CA-8F93-CC7078F83230}" dt="2024-06-20T15:18:17.167" v="1531" actId="478"/>
          <ac:picMkLst>
            <pc:docMk/>
            <pc:sldMk cId="3067395670" sldId="296"/>
            <ac:picMk id="14" creationId="{4A917B9E-E02B-E379-2178-4BBC2DCD815A}"/>
          </ac:picMkLst>
        </pc:picChg>
        <pc:picChg chg="mod">
          <ac:chgData name="Magnus Mengelbier" userId="7206f2af-f434-4047-aaa5-4ae5b420ae97" providerId="ADAL" clId="{1C937D66-3BE0-45CA-8F93-CC7078F83230}" dt="2024-06-23T17:52:48.036" v="4123" actId="1038"/>
          <ac:picMkLst>
            <pc:docMk/>
            <pc:sldMk cId="3067395670" sldId="296"/>
            <ac:picMk id="25" creationId="{67E74472-F1C8-0ABC-C59D-FBD9A1BB0860}"/>
          </ac:picMkLst>
        </pc:picChg>
        <pc:picChg chg="mod">
          <ac:chgData name="Magnus Mengelbier" userId="7206f2af-f434-4047-aaa5-4ae5b420ae97" providerId="ADAL" clId="{1C937D66-3BE0-45CA-8F93-CC7078F83230}" dt="2024-06-23T17:52:48.036" v="4123" actId="1038"/>
          <ac:picMkLst>
            <pc:docMk/>
            <pc:sldMk cId="3067395670" sldId="296"/>
            <ac:picMk id="40" creationId="{3E8636A6-78B3-928C-A385-0A8B74848A82}"/>
          </ac:picMkLst>
        </pc:picChg>
        <pc:picChg chg="mod">
          <ac:chgData name="Magnus Mengelbier" userId="7206f2af-f434-4047-aaa5-4ae5b420ae97" providerId="ADAL" clId="{1C937D66-3BE0-45CA-8F93-CC7078F83230}" dt="2024-06-23T17:52:48.036" v="4123" actId="1038"/>
          <ac:picMkLst>
            <pc:docMk/>
            <pc:sldMk cId="3067395670" sldId="296"/>
            <ac:picMk id="42" creationId="{E168775B-B5C5-F443-861D-B2B002158170}"/>
          </ac:picMkLst>
        </pc:picChg>
      </pc:sldChg>
      <pc:sldChg chg="new del">
        <pc:chgData name="Magnus Mengelbier" userId="7206f2af-f434-4047-aaa5-4ae5b420ae97" providerId="ADAL" clId="{1C937D66-3BE0-45CA-8F93-CC7078F83230}" dt="2024-06-20T15:17:50.029" v="1529" actId="2696"/>
        <pc:sldMkLst>
          <pc:docMk/>
          <pc:sldMk cId="3069314503" sldId="296"/>
        </pc:sldMkLst>
      </pc:sldChg>
      <pc:sldChg chg="addSp delSp modSp add mod ord">
        <pc:chgData name="Magnus Mengelbier" userId="7206f2af-f434-4047-aaa5-4ae5b420ae97" providerId="ADAL" clId="{1C937D66-3BE0-45CA-8F93-CC7078F83230}" dt="2024-06-23T20:00:40.233" v="4137"/>
        <pc:sldMkLst>
          <pc:docMk/>
          <pc:sldMk cId="876905930" sldId="297"/>
        </pc:sldMkLst>
        <pc:spChg chg="mod">
          <ac:chgData name="Magnus Mengelbier" userId="7206f2af-f434-4047-aaa5-4ae5b420ae97" providerId="ADAL" clId="{1C937D66-3BE0-45CA-8F93-CC7078F83230}" dt="2024-06-20T15:30:40.246" v="2094" actId="20577"/>
          <ac:spMkLst>
            <pc:docMk/>
            <pc:sldMk cId="876905930" sldId="297"/>
            <ac:spMk id="2" creationId="{0BDECA0D-6EA3-AFF9-4E0F-7D59B4C0AE82}"/>
          </ac:spMkLst>
        </pc:spChg>
        <pc:spChg chg="add mod">
          <ac:chgData name="Magnus Mengelbier" userId="7206f2af-f434-4047-aaa5-4ae5b420ae97" providerId="ADAL" clId="{1C937D66-3BE0-45CA-8F93-CC7078F83230}" dt="2024-06-20T15:33:12.740" v="2111" actId="164"/>
          <ac:spMkLst>
            <pc:docMk/>
            <pc:sldMk cId="876905930" sldId="297"/>
            <ac:spMk id="3" creationId="{B5E546BA-1ECE-C868-F8F3-FBB598EC7880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5" creationId="{DF4DB503-C5AC-ACA4-1B6D-393F0CFDC23C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7" creationId="{BCFCEAA8-A519-A8D7-E1CF-773E5441B508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8" creationId="{9C42B232-A80F-2EC3-2843-9F40DD366961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9" creationId="{DBC297A2-720A-DB5A-AC78-EABC38D1A958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10" creationId="{D89D2857-0699-2123-FAF0-974B4EBB3AE5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11" creationId="{33957AD0-0BD5-2473-5682-335BB73CE710}"/>
          </ac:spMkLst>
        </pc:spChg>
        <pc:spChg chg="del">
          <ac:chgData name="Magnus Mengelbier" userId="7206f2af-f434-4047-aaa5-4ae5b420ae97" providerId="ADAL" clId="{1C937D66-3BE0-45CA-8F93-CC7078F83230}" dt="2024-06-20T15:30:29.190" v="2079" actId="478"/>
          <ac:spMkLst>
            <pc:docMk/>
            <pc:sldMk cId="876905930" sldId="297"/>
            <ac:spMk id="12" creationId="{A9CB48E7-110E-CA94-C6D4-6409C5DE198D}"/>
          </ac:spMkLst>
        </pc:spChg>
        <pc:spChg chg="mod">
          <ac:chgData name="Magnus Mengelbier" userId="7206f2af-f434-4047-aaa5-4ae5b420ae97" providerId="ADAL" clId="{1C937D66-3BE0-45CA-8F93-CC7078F83230}" dt="2024-06-23T17:48:25.053" v="3795" actId="20577"/>
          <ac:spMkLst>
            <pc:docMk/>
            <pc:sldMk cId="876905930" sldId="297"/>
            <ac:spMk id="15" creationId="{1B9C5AC1-A4CC-4C5F-CE56-BC2936B3FF71}"/>
          </ac:spMkLst>
        </pc:spChg>
        <pc:spChg chg="add del mod">
          <ac:chgData name="Magnus Mengelbier" userId="7206f2af-f434-4047-aaa5-4ae5b420ae97" providerId="ADAL" clId="{1C937D66-3BE0-45CA-8F93-CC7078F83230}" dt="2024-06-23T16:56:07.045" v="2628" actId="478"/>
          <ac:spMkLst>
            <pc:docMk/>
            <pc:sldMk cId="876905930" sldId="297"/>
            <ac:spMk id="22" creationId="{269C657B-B6CD-1A05-2E80-210F02354A5D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3" creationId="{FD2E461E-B9B8-AD4C-77FA-F4F06050C315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4" creationId="{141B0EC4-761B-2FF1-904A-6BF7A72F0B76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5" creationId="{7EDD93BC-E056-E6F9-6432-C866C5B31093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6" creationId="{0614D0F6-D3F3-7B8D-6A1A-0A58DDC55784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7" creationId="{C069EE6F-1367-F1DE-790D-2B26CD6560C1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8" creationId="{FD3C240C-9EA9-6773-BF87-CA73FA84A8C8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29" creationId="{86DA3F5D-FD71-9E1C-C252-1C89125DC650}"/>
          </ac:spMkLst>
        </pc:spChg>
        <pc:spChg chg="add mod">
          <ac:chgData name="Magnus Mengelbier" userId="7206f2af-f434-4047-aaa5-4ae5b420ae97" providerId="ADAL" clId="{1C937D66-3BE0-45CA-8F93-CC7078F83230}" dt="2024-06-23T17:13:14.406" v="3052" actId="1035"/>
          <ac:spMkLst>
            <pc:docMk/>
            <pc:sldMk cId="876905930" sldId="297"/>
            <ac:spMk id="30" creationId="{1D1BBC37-3B68-FE95-2A74-87090FD9033D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1" creationId="{93D455DF-66C4-8C05-544D-A8053490807C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2" creationId="{361D9BED-D15F-8C67-0579-0B07C8C7ADE7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3" creationId="{3A0437BD-D0C7-5D30-81CA-B089F9D6A70E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4" creationId="{57771694-F0E5-E2A1-F969-CD1A234CA55B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5" creationId="{4DB4BADB-A061-1429-DF14-0B94AAE90B20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6" creationId="{B4500F2A-33EA-03FD-A213-17FD185FBA57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7" creationId="{9E5241A5-E92B-6329-5026-BB1C497F0B35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39" creationId="{DCE01766-FC55-1061-0A8A-3B6C17BE8FB2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40" creationId="{F25F3746-0BDD-F290-3D89-786A151AD59E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41" creationId="{5F8D2757-AA2C-FBA4-FF5D-3FC18B2AFAAD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42" creationId="{483EEC62-A223-00CF-06F5-3590391EF689}"/>
          </ac:spMkLst>
        </pc:spChg>
        <pc:spChg chg="add mod">
          <ac:chgData name="Magnus Mengelbier" userId="7206f2af-f434-4047-aaa5-4ae5b420ae97" providerId="ADAL" clId="{1C937D66-3BE0-45CA-8F93-CC7078F83230}" dt="2024-06-23T17:14:10.559" v="3242" actId="1037"/>
          <ac:spMkLst>
            <pc:docMk/>
            <pc:sldMk cId="876905930" sldId="297"/>
            <ac:spMk id="43" creationId="{FB210914-F875-8929-CE35-39E11C764B99}"/>
          </ac:spMkLst>
        </pc:spChg>
        <pc:grpChg chg="add del mod">
          <ac:chgData name="Magnus Mengelbier" userId="7206f2af-f434-4047-aaa5-4ae5b420ae97" providerId="ADAL" clId="{1C937D66-3BE0-45CA-8F93-CC7078F83230}" dt="2024-06-23T16:56:07.045" v="2628" actId="478"/>
          <ac:grpSpMkLst>
            <pc:docMk/>
            <pc:sldMk cId="876905930" sldId="297"/>
            <ac:grpSpMk id="21" creationId="{6A6DEAC3-DCD3-AD45-5056-1202188758A7}"/>
          </ac:grpSpMkLst>
        </pc:grpChg>
        <pc:picChg chg="del">
          <ac:chgData name="Magnus Mengelbier" userId="7206f2af-f434-4047-aaa5-4ae5b420ae97" providerId="ADAL" clId="{1C937D66-3BE0-45CA-8F93-CC7078F83230}" dt="2024-06-20T15:30:29.190" v="2079" actId="478"/>
          <ac:picMkLst>
            <pc:docMk/>
            <pc:sldMk cId="876905930" sldId="297"/>
            <ac:picMk id="14" creationId="{4A917B9E-E02B-E379-2178-4BBC2DCD815A}"/>
          </ac:picMkLst>
        </pc:picChg>
        <pc:picChg chg="add mod">
          <ac:chgData name="Magnus Mengelbier" userId="7206f2af-f434-4047-aaa5-4ae5b420ae97" providerId="ADAL" clId="{1C937D66-3BE0-45CA-8F93-CC7078F83230}" dt="2024-06-23T17:14:10.559" v="3242" actId="1037"/>
          <ac:picMkLst>
            <pc:docMk/>
            <pc:sldMk cId="876905930" sldId="297"/>
            <ac:picMk id="38" creationId="{CDF026B8-AC5A-85A6-6808-1700595198D6}"/>
          </ac:picMkLst>
        </pc:picChg>
        <pc:cxnChg chg="add mod">
          <ac:chgData name="Magnus Mengelbier" userId="7206f2af-f434-4047-aaa5-4ae5b420ae97" providerId="ADAL" clId="{1C937D66-3BE0-45CA-8F93-CC7078F83230}" dt="2024-06-23T16:56:07.045" v="2628" actId="478"/>
          <ac:cxnSpMkLst>
            <pc:docMk/>
            <pc:sldMk cId="876905930" sldId="297"/>
            <ac:cxnSpMk id="13" creationId="{7818F38E-EBD7-D460-5DE6-64BDA17AC1F1}"/>
          </ac:cxnSpMkLst>
        </pc:cxnChg>
        <pc:cxnChg chg="add del mod">
          <ac:chgData name="Magnus Mengelbier" userId="7206f2af-f434-4047-aaa5-4ae5b420ae97" providerId="ADAL" clId="{1C937D66-3BE0-45CA-8F93-CC7078F83230}" dt="2024-06-20T15:31:48.702" v="2100" actId="478"/>
          <ac:cxnSpMkLst>
            <pc:docMk/>
            <pc:sldMk cId="876905930" sldId="297"/>
            <ac:cxnSpMk id="16" creationId="{D84A52AC-0393-D758-15DF-A4D3FDFC755D}"/>
          </ac:cxnSpMkLst>
        </pc:cxnChg>
        <pc:cxnChg chg="add mod">
          <ac:chgData name="Magnus Mengelbier" userId="7206f2af-f434-4047-aaa5-4ae5b420ae97" providerId="ADAL" clId="{1C937D66-3BE0-45CA-8F93-CC7078F83230}" dt="2024-06-20T15:33:12.740" v="2111" actId="164"/>
          <ac:cxnSpMkLst>
            <pc:docMk/>
            <pc:sldMk cId="876905930" sldId="297"/>
            <ac:cxnSpMk id="18" creationId="{15B79E3E-B64E-7A73-7575-3680B86C360B}"/>
          </ac:cxnSpMkLst>
        </pc:cxnChg>
      </pc:sldChg>
      <pc:sldChg chg="addSp delSp modSp new mod ord">
        <pc:chgData name="Magnus Mengelbier" userId="7206f2af-f434-4047-aaa5-4ae5b420ae97" providerId="ADAL" clId="{1C937D66-3BE0-45CA-8F93-CC7078F83230}" dt="2024-06-23T19:53:49.040" v="4135"/>
        <pc:sldMkLst>
          <pc:docMk/>
          <pc:sldMk cId="2227942452" sldId="298"/>
        </pc:sldMkLst>
        <pc:spChg chg="mod">
          <ac:chgData name="Magnus Mengelbier" userId="7206f2af-f434-4047-aaa5-4ae5b420ae97" providerId="ADAL" clId="{1C937D66-3BE0-45CA-8F93-CC7078F83230}" dt="2024-06-23T12:18:42.132" v="2283" actId="20577"/>
          <ac:spMkLst>
            <pc:docMk/>
            <pc:sldMk cId="2227942452" sldId="298"/>
            <ac:spMk id="2" creationId="{66F21DE3-B571-D150-74D4-EE02C1825DCC}"/>
          </ac:spMkLst>
        </pc:spChg>
        <pc:spChg chg="del">
          <ac:chgData name="Magnus Mengelbier" userId="7206f2af-f434-4047-aaa5-4ae5b420ae97" providerId="ADAL" clId="{1C937D66-3BE0-45CA-8F93-CC7078F83230}" dt="2024-06-23T16:41:00.652" v="2382" actId="478"/>
          <ac:spMkLst>
            <pc:docMk/>
            <pc:sldMk cId="2227942452" sldId="298"/>
            <ac:spMk id="3" creationId="{11387803-3412-F17B-D135-90E17E4FC877}"/>
          </ac:spMkLst>
        </pc:spChg>
        <pc:spChg chg="add del mod ord">
          <ac:chgData name="Magnus Mengelbier" userId="7206f2af-f434-4047-aaa5-4ae5b420ae97" providerId="ADAL" clId="{1C937D66-3BE0-45CA-8F93-CC7078F83230}" dt="2024-06-23T16:49:56.005" v="2477" actId="478"/>
          <ac:spMkLst>
            <pc:docMk/>
            <pc:sldMk cId="2227942452" sldId="298"/>
            <ac:spMk id="5" creationId="{F9C545B5-32F9-F258-2D7B-ACA480EF428F}"/>
          </ac:spMkLst>
        </pc:spChg>
        <pc:spChg chg="add mod ord">
          <ac:chgData name="Magnus Mengelbier" userId="7206f2af-f434-4047-aaa5-4ae5b420ae97" providerId="ADAL" clId="{1C937D66-3BE0-45CA-8F93-CC7078F83230}" dt="2024-06-23T16:49:05.523" v="2474" actId="14100"/>
          <ac:spMkLst>
            <pc:docMk/>
            <pc:sldMk cId="2227942452" sldId="298"/>
            <ac:spMk id="10" creationId="{D91FE117-D5A7-1190-B333-226810F64D3A}"/>
          </ac:spMkLst>
        </pc:spChg>
        <pc:spChg chg="add mod ord">
          <ac:chgData name="Magnus Mengelbier" userId="7206f2af-f434-4047-aaa5-4ae5b420ae97" providerId="ADAL" clId="{1C937D66-3BE0-45CA-8F93-CC7078F83230}" dt="2024-06-23T16:48:07.957" v="2468" actId="164"/>
          <ac:spMkLst>
            <pc:docMk/>
            <pc:sldMk cId="2227942452" sldId="298"/>
            <ac:spMk id="11" creationId="{F3F449D6-C46D-09FD-DA80-D36B395337BD}"/>
          </ac:spMkLst>
        </pc:spChg>
        <pc:spChg chg="mod">
          <ac:chgData name="Magnus Mengelbier" userId="7206f2af-f434-4047-aaa5-4ae5b420ae97" providerId="ADAL" clId="{1C937D66-3BE0-45CA-8F93-CC7078F83230}" dt="2024-06-23T16:48:26.666" v="2470"/>
          <ac:spMkLst>
            <pc:docMk/>
            <pc:sldMk cId="2227942452" sldId="298"/>
            <ac:spMk id="14" creationId="{BF527B53-185C-974C-B29A-B38250AF9EC7}"/>
          </ac:spMkLst>
        </pc:spChg>
        <pc:spChg chg="mod">
          <ac:chgData name="Magnus Mengelbier" userId="7206f2af-f434-4047-aaa5-4ae5b420ae97" providerId="ADAL" clId="{1C937D66-3BE0-45CA-8F93-CC7078F83230}" dt="2024-06-23T16:48:26.666" v="2470"/>
          <ac:spMkLst>
            <pc:docMk/>
            <pc:sldMk cId="2227942452" sldId="298"/>
            <ac:spMk id="15" creationId="{C53148D3-A79D-3DEC-A20B-D982CBEE28FD}"/>
          </ac:spMkLst>
        </pc:spChg>
        <pc:spChg chg="mod">
          <ac:chgData name="Magnus Mengelbier" userId="7206f2af-f434-4047-aaa5-4ae5b420ae97" providerId="ADAL" clId="{1C937D66-3BE0-45CA-8F93-CC7078F83230}" dt="2024-06-23T16:48:26.666" v="2470"/>
          <ac:spMkLst>
            <pc:docMk/>
            <pc:sldMk cId="2227942452" sldId="298"/>
            <ac:spMk id="17" creationId="{D4C14B26-2F83-715C-8FF5-1FAC99B79C84}"/>
          </ac:spMkLst>
        </pc:spChg>
        <pc:spChg chg="mod">
          <ac:chgData name="Magnus Mengelbier" userId="7206f2af-f434-4047-aaa5-4ae5b420ae97" providerId="ADAL" clId="{1C937D66-3BE0-45CA-8F93-CC7078F83230}" dt="2024-06-23T16:49:27.147" v="2475"/>
          <ac:spMkLst>
            <pc:docMk/>
            <pc:sldMk cId="2227942452" sldId="298"/>
            <ac:spMk id="20" creationId="{8B419B3F-0289-9521-B827-C3F97D8FF58E}"/>
          </ac:spMkLst>
        </pc:spChg>
        <pc:spChg chg="mod">
          <ac:chgData name="Magnus Mengelbier" userId="7206f2af-f434-4047-aaa5-4ae5b420ae97" providerId="ADAL" clId="{1C937D66-3BE0-45CA-8F93-CC7078F83230}" dt="2024-06-23T16:49:27.147" v="2475"/>
          <ac:spMkLst>
            <pc:docMk/>
            <pc:sldMk cId="2227942452" sldId="298"/>
            <ac:spMk id="21" creationId="{9CAB12D4-F309-29A4-08E1-04C35B3F498B}"/>
          </ac:spMkLst>
        </pc:spChg>
        <pc:spChg chg="mod">
          <ac:chgData name="Magnus Mengelbier" userId="7206f2af-f434-4047-aaa5-4ae5b420ae97" providerId="ADAL" clId="{1C937D66-3BE0-45CA-8F93-CC7078F83230}" dt="2024-06-23T16:49:27.147" v="2475"/>
          <ac:spMkLst>
            <pc:docMk/>
            <pc:sldMk cId="2227942452" sldId="298"/>
            <ac:spMk id="23" creationId="{25FF7E8E-83B9-EBC9-D505-8807CD467FF8}"/>
          </ac:spMkLst>
        </pc:spChg>
        <pc:spChg chg="add mod">
          <ac:chgData name="Magnus Mengelbier" userId="7206f2af-f434-4047-aaa5-4ae5b420ae97" providerId="ADAL" clId="{1C937D66-3BE0-45CA-8F93-CC7078F83230}" dt="2024-06-23T16:50:24.975" v="2481" actId="1037"/>
          <ac:spMkLst>
            <pc:docMk/>
            <pc:sldMk cId="2227942452" sldId="298"/>
            <ac:spMk id="24" creationId="{D44DE3DE-1982-7910-8049-A8FEE3090B4E}"/>
          </ac:spMkLst>
        </pc:spChg>
        <pc:spChg chg="add mod">
          <ac:chgData name="Magnus Mengelbier" userId="7206f2af-f434-4047-aaa5-4ae5b420ae97" providerId="ADAL" clId="{1C937D66-3BE0-45CA-8F93-CC7078F83230}" dt="2024-06-23T17:53:17.058" v="4133" actId="20577"/>
          <ac:spMkLst>
            <pc:docMk/>
            <pc:sldMk cId="2227942452" sldId="298"/>
            <ac:spMk id="25" creationId="{6D12D8BC-484D-22F9-84F0-21DA9CC3165C}"/>
          </ac:spMkLst>
        </pc:spChg>
        <pc:spChg chg="add mod">
          <ac:chgData name="Magnus Mengelbier" userId="7206f2af-f434-4047-aaa5-4ae5b420ae97" providerId="ADAL" clId="{1C937D66-3BE0-45CA-8F93-CC7078F83230}" dt="2024-06-23T16:52:26.777" v="2566" actId="404"/>
          <ac:spMkLst>
            <pc:docMk/>
            <pc:sldMk cId="2227942452" sldId="298"/>
            <ac:spMk id="26" creationId="{AF85FEAE-AB82-16C4-EFB8-5CC3451FC0C5}"/>
          </ac:spMkLst>
        </pc:spChg>
        <pc:spChg chg="add mod">
          <ac:chgData name="Magnus Mengelbier" userId="7206f2af-f434-4047-aaa5-4ae5b420ae97" providerId="ADAL" clId="{1C937D66-3BE0-45CA-8F93-CC7078F83230}" dt="2024-06-23T16:52:26.777" v="2566" actId="404"/>
          <ac:spMkLst>
            <pc:docMk/>
            <pc:sldMk cId="2227942452" sldId="298"/>
            <ac:spMk id="27" creationId="{3FEF817A-16FE-0164-8D8F-E51ED7E4944E}"/>
          </ac:spMkLst>
        </pc:spChg>
        <pc:spChg chg="add mod">
          <ac:chgData name="Magnus Mengelbier" userId="7206f2af-f434-4047-aaa5-4ae5b420ae97" providerId="ADAL" clId="{1C937D66-3BE0-45CA-8F93-CC7078F83230}" dt="2024-06-23T17:12:01.601" v="2941" actId="20577"/>
          <ac:spMkLst>
            <pc:docMk/>
            <pc:sldMk cId="2227942452" sldId="298"/>
            <ac:spMk id="28" creationId="{061BA608-409B-21E9-9E21-D0BB27F63698}"/>
          </ac:spMkLst>
        </pc:spChg>
        <pc:spChg chg="add mod">
          <ac:chgData name="Magnus Mengelbier" userId="7206f2af-f434-4047-aaa5-4ae5b420ae97" providerId="ADAL" clId="{1C937D66-3BE0-45CA-8F93-CC7078F83230}" dt="2024-06-23T17:53:12.451" v="4128" actId="20577"/>
          <ac:spMkLst>
            <pc:docMk/>
            <pc:sldMk cId="2227942452" sldId="298"/>
            <ac:spMk id="29" creationId="{02018D72-A401-B2F7-84FB-41CCB9D20587}"/>
          </ac:spMkLst>
        </pc:spChg>
        <pc:grpChg chg="add mod">
          <ac:chgData name="Magnus Mengelbier" userId="7206f2af-f434-4047-aaa5-4ae5b420ae97" providerId="ADAL" clId="{1C937D66-3BE0-45CA-8F93-CC7078F83230}" dt="2024-06-23T16:48:24.121" v="2469" actId="1076"/>
          <ac:grpSpMkLst>
            <pc:docMk/>
            <pc:sldMk cId="2227942452" sldId="298"/>
            <ac:grpSpMk id="12" creationId="{5001A92F-0012-AE3B-A98C-C4E5F84510E8}"/>
          </ac:grpSpMkLst>
        </pc:grpChg>
        <pc:grpChg chg="add del mod">
          <ac:chgData name="Magnus Mengelbier" userId="7206f2af-f434-4047-aaa5-4ae5b420ae97" providerId="ADAL" clId="{1C937D66-3BE0-45CA-8F93-CC7078F83230}" dt="2024-06-23T16:48:30.292" v="2472" actId="478"/>
          <ac:grpSpMkLst>
            <pc:docMk/>
            <pc:sldMk cId="2227942452" sldId="298"/>
            <ac:grpSpMk id="13" creationId="{0BA75A8E-93E3-5EEE-75BC-D25E7E2F56BF}"/>
          </ac:grpSpMkLst>
        </pc:grpChg>
        <pc:grpChg chg="add mod">
          <ac:chgData name="Magnus Mengelbier" userId="7206f2af-f434-4047-aaa5-4ae5b420ae97" providerId="ADAL" clId="{1C937D66-3BE0-45CA-8F93-CC7078F83230}" dt="2024-06-23T16:49:33.644" v="2476" actId="1076"/>
          <ac:grpSpMkLst>
            <pc:docMk/>
            <pc:sldMk cId="2227942452" sldId="298"/>
            <ac:grpSpMk id="19" creationId="{F91A08DE-2BF1-2539-EE78-42A871E07111}"/>
          </ac:grpSpMkLst>
        </pc:grpChg>
        <pc:cxnChg chg="add del mod">
          <ac:chgData name="Magnus Mengelbier" userId="7206f2af-f434-4047-aaa5-4ae5b420ae97" providerId="ADAL" clId="{1C937D66-3BE0-45CA-8F93-CC7078F83230}" dt="2024-06-23T16:42:49.997" v="2397" actId="478"/>
          <ac:cxnSpMkLst>
            <pc:docMk/>
            <pc:sldMk cId="2227942452" sldId="298"/>
            <ac:cxnSpMk id="7" creationId="{49580C09-CD66-FD64-2642-AA78A5574E19}"/>
          </ac:cxnSpMkLst>
        </pc:cxnChg>
        <pc:cxnChg chg="add mod">
          <ac:chgData name="Magnus Mengelbier" userId="7206f2af-f434-4047-aaa5-4ae5b420ae97" providerId="ADAL" clId="{1C937D66-3BE0-45CA-8F93-CC7078F83230}" dt="2024-06-23T16:48:41.329" v="2473" actId="14100"/>
          <ac:cxnSpMkLst>
            <pc:docMk/>
            <pc:sldMk cId="2227942452" sldId="298"/>
            <ac:cxnSpMk id="9" creationId="{F767812C-BDDC-E4E7-3D34-F8CBFBAF4A9B}"/>
          </ac:cxnSpMkLst>
        </pc:cxnChg>
        <pc:cxnChg chg="mod">
          <ac:chgData name="Magnus Mengelbier" userId="7206f2af-f434-4047-aaa5-4ae5b420ae97" providerId="ADAL" clId="{1C937D66-3BE0-45CA-8F93-CC7078F83230}" dt="2024-06-23T16:48:26.666" v="2470"/>
          <ac:cxnSpMkLst>
            <pc:docMk/>
            <pc:sldMk cId="2227942452" sldId="298"/>
            <ac:cxnSpMk id="16" creationId="{16933558-7403-9A7F-810F-722F1B69A10D}"/>
          </ac:cxnSpMkLst>
        </pc:cxnChg>
        <pc:cxnChg chg="mod">
          <ac:chgData name="Magnus Mengelbier" userId="7206f2af-f434-4047-aaa5-4ae5b420ae97" providerId="ADAL" clId="{1C937D66-3BE0-45CA-8F93-CC7078F83230}" dt="2024-06-23T16:49:27.147" v="2475"/>
          <ac:cxnSpMkLst>
            <pc:docMk/>
            <pc:sldMk cId="2227942452" sldId="298"/>
            <ac:cxnSpMk id="22" creationId="{229B94BF-710D-5711-D212-84B621E8C2EF}"/>
          </ac:cxnSpMkLst>
        </pc:cxnChg>
      </pc:sldChg>
      <pc:sldChg chg="add 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2227652009" sldId="299"/>
        </pc:sldMkLst>
      </pc:sldChg>
      <pc:sldChg chg="new del">
        <pc:chgData name="Magnus Mengelbier" userId="7206f2af-f434-4047-aaa5-4ae5b420ae97" providerId="ADAL" clId="{1C937D66-3BE0-45CA-8F93-CC7078F83230}" dt="2024-06-23T20:32:28.361" v="4409" actId="47"/>
        <pc:sldMkLst>
          <pc:docMk/>
          <pc:sldMk cId="2057350105" sldId="300"/>
        </pc:sldMkLst>
      </pc:sldChg>
      <pc:sldMasterChg chg="addSp delSp modSp mod">
        <pc:chgData name="Magnus Mengelbier" userId="7206f2af-f434-4047-aaa5-4ae5b420ae97" providerId="ADAL" clId="{1C937D66-3BE0-45CA-8F93-CC7078F83230}" dt="2024-06-23T16:54:21.989" v="2569"/>
        <pc:sldMasterMkLst>
          <pc:docMk/>
          <pc:sldMasterMk cId="1243306244" sldId="2147483648"/>
        </pc:sldMasterMkLst>
        <pc:spChg chg="mod">
          <ac:chgData name="Magnus Mengelbier" userId="7206f2af-f434-4047-aaa5-4ae5b420ae97" providerId="ADAL" clId="{1C937D66-3BE0-45CA-8F93-CC7078F83230}" dt="2024-06-23T12:36:37.966" v="2301" actId="1036"/>
          <ac:spMkLst>
            <pc:docMk/>
            <pc:sldMasterMk cId="1243306244" sldId="2147483648"/>
            <ac:spMk id="2" creationId="{37228DF5-16AA-8380-B51D-AA118275116B}"/>
          </ac:spMkLst>
        </pc:spChg>
        <pc:spChg chg="mod">
          <ac:chgData name="Magnus Mengelbier" userId="7206f2af-f434-4047-aaa5-4ae5b420ae97" providerId="ADAL" clId="{1C937D66-3BE0-45CA-8F93-CC7078F83230}" dt="2024-06-23T16:54:21.989" v="2569"/>
          <ac:spMkLst>
            <pc:docMk/>
            <pc:sldMasterMk cId="1243306244" sldId="2147483648"/>
            <ac:spMk id="13" creationId="{C401CF3E-7685-EEFA-C177-97B2F460EEA1}"/>
          </ac:spMkLst>
        </pc:spChg>
        <pc:picChg chg="del">
          <ac:chgData name="Magnus Mengelbier" userId="7206f2af-f434-4047-aaa5-4ae5b420ae97" providerId="ADAL" clId="{1C937D66-3BE0-45CA-8F93-CC7078F83230}" dt="2024-06-23T11:48:20.869" v="2229" actId="478"/>
          <ac:picMkLst>
            <pc:docMk/>
            <pc:sldMasterMk cId="1243306244" sldId="2147483648"/>
            <ac:picMk id="4" creationId="{F46741A8-6272-1714-E3E3-21B144D7A2B7}"/>
          </ac:picMkLst>
        </pc:picChg>
        <pc:picChg chg="add mod ord modCrop">
          <ac:chgData name="Magnus Mengelbier" userId="7206f2af-f434-4047-aaa5-4ae5b420ae97" providerId="ADAL" clId="{1C937D66-3BE0-45CA-8F93-CC7078F83230}" dt="2024-06-23T11:50:18.108" v="2243" actId="14100"/>
          <ac:picMkLst>
            <pc:docMk/>
            <pc:sldMasterMk cId="1243306244" sldId="2147483648"/>
            <ac:picMk id="5" creationId="{BAC1D436-2D72-5CFF-DB20-1DCE542D4C5B}"/>
          </ac:picMkLst>
        </pc:picChg>
      </pc:sldMasterChg>
    </pc:docChg>
  </pc:docChgLst>
  <pc:docChgLst>
    <pc:chgData name="Magnus Mengelbier" userId="7206f2af-f434-4047-aaa5-4ae5b420ae97" providerId="ADAL" clId="{097C9A6B-F399-472C-A8AC-A50D359DEF9C}"/>
    <pc:docChg chg="undo custSel addSld delSld modSld sldOrd modMainMaster">
      <pc:chgData name="Magnus Mengelbier" userId="7206f2af-f434-4047-aaa5-4ae5b420ae97" providerId="ADAL" clId="{097C9A6B-F399-472C-A8AC-A50D359DEF9C}" dt="2024-07-05T20:12:46.538" v="947"/>
      <pc:docMkLst>
        <pc:docMk/>
      </pc:docMkLst>
      <pc:sldChg chg="modSp mod">
        <pc:chgData name="Magnus Mengelbier" userId="7206f2af-f434-4047-aaa5-4ae5b420ae97" providerId="ADAL" clId="{097C9A6B-F399-472C-A8AC-A50D359DEF9C}" dt="2024-07-05T19:16:58.463" v="0"/>
        <pc:sldMkLst>
          <pc:docMk/>
          <pc:sldMk cId="2656962074" sldId="256"/>
        </pc:sldMkLst>
        <pc:spChg chg="mod">
          <ac:chgData name="Magnus Mengelbier" userId="7206f2af-f434-4047-aaa5-4ae5b420ae97" providerId="ADAL" clId="{097C9A6B-F399-472C-A8AC-A50D359DEF9C}" dt="2024-07-05T19:16:58.463" v="0"/>
          <ac:spMkLst>
            <pc:docMk/>
            <pc:sldMk cId="2656962074" sldId="256"/>
            <ac:spMk id="2" creationId="{A77B0E45-5E60-D4C7-AA91-80EA0440700A}"/>
          </ac:spMkLst>
        </pc:spChg>
      </pc:sldChg>
      <pc:sldChg chg="del">
        <pc:chgData name="Magnus Mengelbier" userId="7206f2af-f434-4047-aaa5-4ae5b420ae97" providerId="ADAL" clId="{097C9A6B-F399-472C-A8AC-A50D359DEF9C}" dt="2024-07-05T19:42:53.181" v="831" actId="2696"/>
        <pc:sldMkLst>
          <pc:docMk/>
          <pc:sldMk cId="2082894894" sldId="275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3265329921" sldId="276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3198254443" sldId="281"/>
        </pc:sldMkLst>
      </pc:sldChg>
      <pc:sldChg chg="del">
        <pc:chgData name="Magnus Mengelbier" userId="7206f2af-f434-4047-aaa5-4ae5b420ae97" providerId="ADAL" clId="{097C9A6B-F399-472C-A8AC-A50D359DEF9C}" dt="2024-07-05T19:44:10.841" v="833" actId="2696"/>
        <pc:sldMkLst>
          <pc:docMk/>
          <pc:sldMk cId="2096375367" sldId="285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975145803" sldId="289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131031163" sldId="291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4142131209" sldId="293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2594462976" sldId="294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2154319495" sldId="295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3067395670" sldId="296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876905930" sldId="297"/>
        </pc:sldMkLst>
      </pc:sldChg>
      <pc:sldChg chg="del">
        <pc:chgData name="Magnus Mengelbier" userId="7206f2af-f434-4047-aaa5-4ae5b420ae97" providerId="ADAL" clId="{097C9A6B-F399-472C-A8AC-A50D359DEF9C}" dt="2024-07-05T19:42:29.052" v="829" actId="47"/>
        <pc:sldMkLst>
          <pc:docMk/>
          <pc:sldMk cId="2227942452" sldId="298"/>
        </pc:sldMkLst>
      </pc:sldChg>
      <pc:sldChg chg="add">
        <pc:chgData name="Magnus Mengelbier" userId="7206f2af-f434-4047-aaa5-4ae5b420ae97" providerId="ADAL" clId="{097C9A6B-F399-472C-A8AC-A50D359DEF9C}" dt="2024-07-05T19:18:07.570" v="2"/>
        <pc:sldMkLst>
          <pc:docMk/>
          <pc:sldMk cId="1551576153" sldId="299"/>
        </pc:sldMkLst>
      </pc:sldChg>
      <pc:sldChg chg="modSp add mod">
        <pc:chgData name="Magnus Mengelbier" userId="7206f2af-f434-4047-aaa5-4ae5b420ae97" providerId="ADAL" clId="{097C9A6B-F399-472C-A8AC-A50D359DEF9C}" dt="2024-07-05T19:32:24.999" v="803" actId="14100"/>
        <pc:sldMkLst>
          <pc:docMk/>
          <pc:sldMk cId="1257719730" sldId="300"/>
        </pc:sldMkLst>
        <pc:spChg chg="mod">
          <ac:chgData name="Magnus Mengelbier" userId="7206f2af-f434-4047-aaa5-4ae5b420ae97" providerId="ADAL" clId="{097C9A6B-F399-472C-A8AC-A50D359DEF9C}" dt="2024-07-05T19:32:24.999" v="803" actId="14100"/>
          <ac:spMkLst>
            <pc:docMk/>
            <pc:sldMk cId="1257719730" sldId="300"/>
            <ac:spMk id="7" creationId="{87437B2F-9C12-CBFF-2735-498934CE6218}"/>
          </ac:spMkLst>
        </pc:spChg>
      </pc:sldChg>
      <pc:sldChg chg="addSp delSp modSp add mod">
        <pc:chgData name="Magnus Mengelbier" userId="7206f2af-f434-4047-aaa5-4ae5b420ae97" providerId="ADAL" clId="{097C9A6B-F399-472C-A8AC-A50D359DEF9C}" dt="2024-07-05T19:51:29.143" v="943" actId="1036"/>
        <pc:sldMkLst>
          <pc:docMk/>
          <pc:sldMk cId="679744283" sldId="301"/>
        </pc:sldMkLst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2" creationId="{E33AE4BA-C67D-BC71-AF73-372E8C2829C4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5" creationId="{38BF1C7A-F4BF-E983-6E55-AD50575C92EF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6" creationId="{BB163C08-912D-B03D-9AF3-315629CAE3F7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7" creationId="{AA78AB32-E702-996F-5E65-23869CEB5D74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8" creationId="{019C5435-446C-8EFD-E08B-D370E085F1A2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9" creationId="{AEC2BE39-EC7D-F41F-B846-F810A90DA370}"/>
          </ac:spMkLst>
        </pc:spChg>
        <pc:spChg chg="add del mod">
          <ac:chgData name="Magnus Mengelbier" userId="7206f2af-f434-4047-aaa5-4ae5b420ae97" providerId="ADAL" clId="{097C9A6B-F399-472C-A8AC-A50D359DEF9C}" dt="2024-07-05T19:51:12.373" v="926" actId="478"/>
          <ac:spMkLst>
            <pc:docMk/>
            <pc:sldMk cId="679744283" sldId="301"/>
            <ac:spMk id="10" creationId="{A4D86354-51DC-B2FC-6D3F-6E57C53C8C44}"/>
          </ac:spMkLst>
        </pc:spChg>
        <pc:spChg chg="add del mod">
          <ac:chgData name="Magnus Mengelbier" userId="7206f2af-f434-4047-aaa5-4ae5b420ae97" providerId="ADAL" clId="{097C9A6B-F399-472C-A8AC-A50D359DEF9C}" dt="2024-07-05T19:51:08.400" v="925" actId="6549"/>
          <ac:spMkLst>
            <pc:docMk/>
            <pc:sldMk cId="679744283" sldId="301"/>
            <ac:spMk id="12" creationId="{B956F781-253F-283C-B842-1829A964AC7B}"/>
          </ac:spMkLst>
        </pc:spChg>
        <pc:spChg chg="add del mod">
          <ac:chgData name="Magnus Mengelbier" userId="7206f2af-f434-4047-aaa5-4ae5b420ae97" providerId="ADAL" clId="{097C9A6B-F399-472C-A8AC-A50D359DEF9C}" dt="2024-07-05T19:51:01.904" v="912" actId="478"/>
          <ac:spMkLst>
            <pc:docMk/>
            <pc:sldMk cId="679744283" sldId="301"/>
            <ac:spMk id="18" creationId="{705A01A8-AFBC-1FFB-7E38-010F5C4108D2}"/>
          </ac:spMkLst>
        </pc:spChg>
        <pc:spChg chg="mod">
          <ac:chgData name="Magnus Mengelbier" userId="7206f2af-f434-4047-aaa5-4ae5b420ae97" providerId="ADAL" clId="{097C9A6B-F399-472C-A8AC-A50D359DEF9C}" dt="2024-07-05T19:51:29.143" v="943" actId="1036"/>
          <ac:spMkLst>
            <pc:docMk/>
            <pc:sldMk cId="679744283" sldId="301"/>
            <ac:spMk id="32" creationId="{5619CEE2-FD35-A456-37AD-724D7A10D1D2}"/>
          </ac:spMkLst>
        </pc:spChg>
        <pc:grpChg chg="mod">
          <ac:chgData name="Magnus Mengelbier" userId="7206f2af-f434-4047-aaa5-4ae5b420ae97" providerId="ADAL" clId="{097C9A6B-F399-472C-A8AC-A50D359DEF9C}" dt="2024-07-05T19:51:29.143" v="943" actId="1036"/>
          <ac:grpSpMkLst>
            <pc:docMk/>
            <pc:sldMk cId="679744283" sldId="301"/>
            <ac:grpSpMk id="15" creationId="{76A644DD-5F00-21F1-76BE-15DBAB4D9BAC}"/>
          </ac:grpSpMkLst>
        </pc:grpChg>
        <pc:grpChg chg="mod">
          <ac:chgData name="Magnus Mengelbier" userId="7206f2af-f434-4047-aaa5-4ae5b420ae97" providerId="ADAL" clId="{097C9A6B-F399-472C-A8AC-A50D359DEF9C}" dt="2024-07-05T19:51:29.143" v="943" actId="1036"/>
          <ac:grpSpMkLst>
            <pc:docMk/>
            <pc:sldMk cId="679744283" sldId="301"/>
            <ac:grpSpMk id="22" creationId="{7F833DCF-F570-2126-0506-C98C2A2FE04A}"/>
          </ac:grpSpMkLst>
        </pc:grpChg>
        <pc:grpChg chg="mod">
          <ac:chgData name="Magnus Mengelbier" userId="7206f2af-f434-4047-aaa5-4ae5b420ae97" providerId="ADAL" clId="{097C9A6B-F399-472C-A8AC-A50D359DEF9C}" dt="2024-07-05T19:51:29.143" v="943" actId="1036"/>
          <ac:grpSpMkLst>
            <pc:docMk/>
            <pc:sldMk cId="679744283" sldId="301"/>
            <ac:grpSpMk id="23" creationId="{DFCAC525-747A-E26A-9931-7BA278E21B77}"/>
          </ac:grpSpMkLst>
        </pc:grpChg>
        <pc:picChg chg="mod">
          <ac:chgData name="Magnus Mengelbier" userId="7206f2af-f434-4047-aaa5-4ae5b420ae97" providerId="ADAL" clId="{097C9A6B-F399-472C-A8AC-A50D359DEF9C}" dt="2024-07-05T19:51:29.143" v="943" actId="1036"/>
          <ac:picMkLst>
            <pc:docMk/>
            <pc:sldMk cId="679744283" sldId="301"/>
            <ac:picMk id="31" creationId="{F22F664A-49FE-5BD8-E43E-25F230331D0E}"/>
          </ac:picMkLst>
        </pc:picChg>
        <pc:cxnChg chg="mod">
          <ac:chgData name="Magnus Mengelbier" userId="7206f2af-f434-4047-aaa5-4ae5b420ae97" providerId="ADAL" clId="{097C9A6B-F399-472C-A8AC-A50D359DEF9C}" dt="2024-07-05T19:51:29.143" v="943" actId="1036"/>
          <ac:cxnSpMkLst>
            <pc:docMk/>
            <pc:sldMk cId="679744283" sldId="301"/>
            <ac:cxnSpMk id="17" creationId="{758115C1-A5D5-B7A8-732C-56455EF975AE}"/>
          </ac:cxnSpMkLst>
        </pc:cxnChg>
        <pc:cxnChg chg="mod">
          <ac:chgData name="Magnus Mengelbier" userId="7206f2af-f434-4047-aaa5-4ae5b420ae97" providerId="ADAL" clId="{097C9A6B-F399-472C-A8AC-A50D359DEF9C}" dt="2024-07-05T19:51:29.143" v="943" actId="1036"/>
          <ac:cxnSpMkLst>
            <pc:docMk/>
            <pc:sldMk cId="679744283" sldId="301"/>
            <ac:cxnSpMk id="19" creationId="{3CD8DFE4-5333-6502-BEDD-4B3B9BC16ABD}"/>
          </ac:cxnSpMkLst>
        </pc:cxnChg>
        <pc:cxnChg chg="mod">
          <ac:chgData name="Magnus Mengelbier" userId="7206f2af-f434-4047-aaa5-4ae5b420ae97" providerId="ADAL" clId="{097C9A6B-F399-472C-A8AC-A50D359DEF9C}" dt="2024-07-05T19:51:29.143" v="943" actId="1036"/>
          <ac:cxnSpMkLst>
            <pc:docMk/>
            <pc:sldMk cId="679744283" sldId="301"/>
            <ac:cxnSpMk id="24" creationId="{E716C4C9-AB8A-4289-8E29-DF31F7115636}"/>
          </ac:cxnSpMkLst>
        </pc:cxnChg>
        <pc:cxnChg chg="mod">
          <ac:chgData name="Magnus Mengelbier" userId="7206f2af-f434-4047-aaa5-4ae5b420ae97" providerId="ADAL" clId="{097C9A6B-F399-472C-A8AC-A50D359DEF9C}" dt="2024-07-05T19:51:29.143" v="943" actId="1036"/>
          <ac:cxnSpMkLst>
            <pc:docMk/>
            <pc:sldMk cId="679744283" sldId="301"/>
            <ac:cxnSpMk id="25" creationId="{542FAF19-D9EB-1252-AE14-1F2512ED267C}"/>
          </ac:cxnSpMkLst>
        </pc:cxnChg>
      </pc:sldChg>
      <pc:sldChg chg="modSp add mod ord">
        <pc:chgData name="Magnus Mengelbier" userId="7206f2af-f434-4047-aaa5-4ae5b420ae97" providerId="ADAL" clId="{097C9A6B-F399-472C-A8AC-A50D359DEF9C}" dt="2024-07-05T20:12:46.538" v="947"/>
        <pc:sldMkLst>
          <pc:docMk/>
          <pc:sldMk cId="3068706732" sldId="302"/>
        </pc:sldMkLst>
        <pc:spChg chg="mod">
          <ac:chgData name="Magnus Mengelbier" userId="7206f2af-f434-4047-aaa5-4ae5b420ae97" providerId="ADAL" clId="{097C9A6B-F399-472C-A8AC-A50D359DEF9C}" dt="2024-07-05T19:33:07.046" v="828" actId="20577"/>
          <ac:spMkLst>
            <pc:docMk/>
            <pc:sldMk cId="3068706732" sldId="302"/>
            <ac:spMk id="4" creationId="{08410373-DF2D-E7E0-D375-C4839B2C0B6F}"/>
          </ac:spMkLst>
        </pc:spChg>
      </pc:sldChg>
      <pc:sldChg chg="addSp modSp add mod">
        <pc:chgData name="Magnus Mengelbier" userId="7206f2af-f434-4047-aaa5-4ae5b420ae97" providerId="ADAL" clId="{097C9A6B-F399-472C-A8AC-A50D359DEF9C}" dt="2024-07-05T19:31:21.294" v="766" actId="20577"/>
        <pc:sldMkLst>
          <pc:docMk/>
          <pc:sldMk cId="3107346407" sldId="303"/>
        </pc:sldMkLst>
        <pc:spChg chg="mod">
          <ac:chgData name="Magnus Mengelbier" userId="7206f2af-f434-4047-aaa5-4ae5b420ae97" providerId="ADAL" clId="{097C9A6B-F399-472C-A8AC-A50D359DEF9C}" dt="2024-07-05T19:20:51.726" v="120" actId="20577"/>
          <ac:spMkLst>
            <pc:docMk/>
            <pc:sldMk cId="3107346407" sldId="303"/>
            <ac:spMk id="2" creationId="{EB308BDC-B06F-D1DC-A009-92844F00C3A8}"/>
          </ac:spMkLst>
        </pc:spChg>
        <pc:spChg chg="mod">
          <ac:chgData name="Magnus Mengelbier" userId="7206f2af-f434-4047-aaa5-4ae5b420ae97" providerId="ADAL" clId="{097C9A6B-F399-472C-A8AC-A50D359DEF9C}" dt="2024-07-05T19:29:25.783" v="712" actId="6549"/>
          <ac:spMkLst>
            <pc:docMk/>
            <pc:sldMk cId="3107346407" sldId="303"/>
            <ac:spMk id="3" creationId="{BA88A70B-5B3B-EF97-ECFE-8C124405D16D}"/>
          </ac:spMkLst>
        </pc:spChg>
        <pc:spChg chg="add mod">
          <ac:chgData name="Magnus Mengelbier" userId="7206f2af-f434-4047-aaa5-4ae5b420ae97" providerId="ADAL" clId="{097C9A6B-F399-472C-A8AC-A50D359DEF9C}" dt="2024-07-05T19:30:38.303" v="747" actId="1038"/>
          <ac:spMkLst>
            <pc:docMk/>
            <pc:sldMk cId="3107346407" sldId="303"/>
            <ac:spMk id="4" creationId="{E637CB1A-94EF-54DD-03CD-ECC17265B373}"/>
          </ac:spMkLst>
        </pc:spChg>
        <pc:spChg chg="add mod">
          <ac:chgData name="Magnus Mengelbier" userId="7206f2af-f434-4047-aaa5-4ae5b420ae97" providerId="ADAL" clId="{097C9A6B-F399-472C-A8AC-A50D359DEF9C}" dt="2024-07-05T19:31:21.294" v="766" actId="20577"/>
          <ac:spMkLst>
            <pc:docMk/>
            <pc:sldMk cId="3107346407" sldId="303"/>
            <ac:spMk id="5" creationId="{8B715462-57D8-0847-DEFC-7BBC1E1F13D9}"/>
          </ac:spMkLst>
        </pc:spChg>
        <pc:spChg chg="add mod">
          <ac:chgData name="Magnus Mengelbier" userId="7206f2af-f434-4047-aaa5-4ae5b420ae97" providerId="ADAL" clId="{097C9A6B-F399-472C-A8AC-A50D359DEF9C}" dt="2024-07-05T19:30:38.303" v="747" actId="1038"/>
          <ac:spMkLst>
            <pc:docMk/>
            <pc:sldMk cId="3107346407" sldId="303"/>
            <ac:spMk id="6" creationId="{7232D0E3-F396-ADB5-C697-0446FC4A674E}"/>
          </ac:spMkLst>
        </pc:spChg>
      </pc:sldChg>
      <pc:sldChg chg="add">
        <pc:chgData name="Magnus Mengelbier" userId="7206f2af-f434-4047-aaa5-4ae5b420ae97" providerId="ADAL" clId="{097C9A6B-F399-472C-A8AC-A50D359DEF9C}" dt="2024-07-05T19:20:46.577" v="109" actId="2890"/>
        <pc:sldMkLst>
          <pc:docMk/>
          <pc:sldMk cId="1593075829" sldId="304"/>
        </pc:sldMkLst>
      </pc:sldChg>
      <pc:sldChg chg="add">
        <pc:chgData name="Magnus Mengelbier" userId="7206f2af-f434-4047-aaa5-4ae5b420ae97" providerId="ADAL" clId="{097C9A6B-F399-472C-A8AC-A50D359DEF9C}" dt="2024-07-05T19:42:48.927" v="830"/>
        <pc:sldMkLst>
          <pc:docMk/>
          <pc:sldMk cId="3413572724" sldId="305"/>
        </pc:sldMkLst>
      </pc:sldChg>
      <pc:sldChg chg="modSp add mod">
        <pc:chgData name="Magnus Mengelbier" userId="7206f2af-f434-4047-aaa5-4ae5b420ae97" providerId="ADAL" clId="{097C9A6B-F399-472C-A8AC-A50D359DEF9C}" dt="2024-07-05T19:44:14.326" v="834" actId="6549"/>
        <pc:sldMkLst>
          <pc:docMk/>
          <pc:sldMk cId="263865062" sldId="306"/>
        </pc:sldMkLst>
        <pc:spChg chg="mod">
          <ac:chgData name="Magnus Mengelbier" userId="7206f2af-f434-4047-aaa5-4ae5b420ae97" providerId="ADAL" clId="{097C9A6B-F399-472C-A8AC-A50D359DEF9C}" dt="2024-07-05T19:44:14.326" v="834" actId="6549"/>
          <ac:spMkLst>
            <pc:docMk/>
            <pc:sldMk cId="263865062" sldId="306"/>
            <ac:spMk id="3" creationId="{2FB7095F-05E9-D304-054D-CBBE7E3BDFA3}"/>
          </ac:spMkLst>
        </pc:spChg>
      </pc:sldChg>
      <pc:sldMasterChg chg="modSp mod">
        <pc:chgData name="Magnus Mengelbier" userId="7206f2af-f434-4047-aaa5-4ae5b420ae97" providerId="ADAL" clId="{097C9A6B-F399-472C-A8AC-A50D359DEF9C}" dt="2024-07-05T19:17:15.712" v="1"/>
        <pc:sldMasterMkLst>
          <pc:docMk/>
          <pc:sldMasterMk cId="1243306244" sldId="2147483648"/>
        </pc:sldMasterMkLst>
        <pc:spChg chg="mod">
          <ac:chgData name="Magnus Mengelbier" userId="7206f2af-f434-4047-aaa5-4ae5b420ae97" providerId="ADAL" clId="{097C9A6B-F399-472C-A8AC-A50D359DEF9C}" dt="2024-07-05T19:17:15.712" v="1"/>
          <ac:spMkLst>
            <pc:docMk/>
            <pc:sldMasterMk cId="1243306244" sldId="2147483648"/>
            <ac:spMk id="13" creationId="{C401CF3E-7685-EEFA-C177-97B2F460EEA1}"/>
          </ac:spMkLst>
        </pc:spChg>
      </pc:sldMasterChg>
    </pc:docChg>
  </pc:docChgLst>
  <pc:docChgLst>
    <pc:chgData name="Magnus Mengelbier" userId="7206f2af-f434-4047-aaa5-4ae5b420ae97" providerId="ADAL" clId="{7AD9CD0A-F40B-4DE0-A22C-D6672650FAD3}"/>
    <pc:docChg chg="undo redo custSel addSld delSld modSld modMainMaster">
      <pc:chgData name="Magnus Mengelbier" userId="7206f2af-f434-4047-aaa5-4ae5b420ae97" providerId="ADAL" clId="{7AD9CD0A-F40B-4DE0-A22C-D6672650FAD3}" dt="2024-02-15T23:12:04.200" v="6940" actId="20577"/>
      <pc:docMkLst>
        <pc:docMk/>
      </pc:docMkLst>
      <pc:sldChg chg="modSp mod">
        <pc:chgData name="Magnus Mengelbier" userId="7206f2af-f434-4047-aaa5-4ae5b420ae97" providerId="ADAL" clId="{7AD9CD0A-F40B-4DE0-A22C-D6672650FAD3}" dt="2024-02-04T15:09:15.681" v="1"/>
        <pc:sldMkLst>
          <pc:docMk/>
          <pc:sldMk cId="2656962074" sldId="256"/>
        </pc:sldMkLst>
        <pc:spChg chg="mod">
          <ac:chgData name="Magnus Mengelbier" userId="7206f2af-f434-4047-aaa5-4ae5b420ae97" providerId="ADAL" clId="{7AD9CD0A-F40B-4DE0-A22C-D6672650FAD3}" dt="2024-02-04T15:09:15.681" v="1"/>
          <ac:spMkLst>
            <pc:docMk/>
            <pc:sldMk cId="2656962074" sldId="256"/>
            <ac:spMk id="2" creationId="{A77B0E45-5E60-D4C7-AA91-80EA0440700A}"/>
          </ac:spMkLst>
        </pc:spChg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100583980" sldId="257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4036286618" sldId="259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3395845401" sldId="262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2771883000" sldId="263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606355043" sldId="264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2006697013" sldId="265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3873986539" sldId="267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2048942841" sldId="269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2951891569" sldId="270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3403064914" sldId="271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2961122744" sldId="272"/>
        </pc:sldMkLst>
      </pc:sldChg>
      <pc:sldChg chg="del">
        <pc:chgData name="Magnus Mengelbier" userId="7206f2af-f434-4047-aaa5-4ae5b420ae97" providerId="ADAL" clId="{7AD9CD0A-F40B-4DE0-A22C-D6672650FAD3}" dt="2024-02-04T15:05:04.885" v="0" actId="47"/>
        <pc:sldMkLst>
          <pc:docMk/>
          <pc:sldMk cId="1739562872" sldId="274"/>
        </pc:sldMkLst>
      </pc:sldChg>
      <pc:sldChg chg="addSp delSp modSp mod chgLayout">
        <pc:chgData name="Magnus Mengelbier" userId="7206f2af-f434-4047-aaa5-4ae5b420ae97" providerId="ADAL" clId="{7AD9CD0A-F40B-4DE0-A22C-D6672650FAD3}" dt="2024-02-15T19:45:48.403" v="6556" actId="6549"/>
        <pc:sldMkLst>
          <pc:docMk/>
          <pc:sldMk cId="2082894894" sldId="275"/>
        </pc:sldMkLst>
        <pc:spChg chg="mod ord">
          <ac:chgData name="Magnus Mengelbier" userId="7206f2af-f434-4047-aaa5-4ae5b420ae97" providerId="ADAL" clId="{7AD9CD0A-F40B-4DE0-A22C-D6672650FAD3}" dt="2024-02-13T19:39:55.997" v="4620" actId="700"/>
          <ac:spMkLst>
            <pc:docMk/>
            <pc:sldMk cId="2082894894" sldId="275"/>
            <ac:spMk id="2" creationId="{B8CB1C1B-AC2D-5211-50CB-4D485C69BA9C}"/>
          </ac:spMkLst>
        </pc:spChg>
        <pc:spChg chg="add mod ord">
          <ac:chgData name="Magnus Mengelbier" userId="7206f2af-f434-4047-aaa5-4ae5b420ae97" providerId="ADAL" clId="{7AD9CD0A-F40B-4DE0-A22C-D6672650FAD3}" dt="2024-02-15T19:45:48.403" v="6556" actId="6549"/>
          <ac:spMkLst>
            <pc:docMk/>
            <pc:sldMk cId="2082894894" sldId="275"/>
            <ac:spMk id="3" creationId="{B8597D62-19FF-F01C-FFE8-995241215FFE}"/>
          </ac:spMkLst>
        </pc:spChg>
        <pc:spChg chg="add del mod">
          <ac:chgData name="Magnus Mengelbier" userId="7206f2af-f434-4047-aaa5-4ae5b420ae97" providerId="ADAL" clId="{7AD9CD0A-F40B-4DE0-A22C-D6672650FAD3}" dt="2024-02-10T10:48:21.835" v="4581" actId="478"/>
          <ac:spMkLst>
            <pc:docMk/>
            <pc:sldMk cId="2082894894" sldId="275"/>
            <ac:spMk id="3" creationId="{D372D8BC-1A65-2002-18F6-CECD4503B92F}"/>
          </ac:spMkLst>
        </pc:spChg>
        <pc:spChg chg="mod ord">
          <ac:chgData name="Magnus Mengelbier" userId="7206f2af-f434-4047-aaa5-4ae5b420ae97" providerId="ADAL" clId="{7AD9CD0A-F40B-4DE0-A22C-D6672650FAD3}" dt="2024-02-13T19:39:55.997" v="4620" actId="700"/>
          <ac:spMkLst>
            <pc:docMk/>
            <pc:sldMk cId="2082894894" sldId="275"/>
            <ac:spMk id="4" creationId="{D9F07543-76CE-B63B-06F1-9ABE6DCF254C}"/>
          </ac:spMkLst>
        </pc:spChg>
        <pc:spChg chg="mod">
          <ac:chgData name="Magnus Mengelbier" userId="7206f2af-f434-4047-aaa5-4ae5b420ae97" providerId="ADAL" clId="{7AD9CD0A-F40B-4DE0-A22C-D6672650FAD3}" dt="2024-02-13T21:43:52.113" v="5986" actId="20577"/>
          <ac:spMkLst>
            <pc:docMk/>
            <pc:sldMk cId="2082894894" sldId="275"/>
            <ac:spMk id="5" creationId="{FA4CB0E9-CE46-A8E4-7C86-B0227E9B3BE6}"/>
          </ac:spMkLst>
        </pc:spChg>
      </pc:sldChg>
      <pc:sldChg chg="addSp modSp new mod">
        <pc:chgData name="Magnus Mengelbier" userId="7206f2af-f434-4047-aaa5-4ae5b420ae97" providerId="ADAL" clId="{7AD9CD0A-F40B-4DE0-A22C-D6672650FAD3}" dt="2024-02-06T17:32:03.228" v="352" actId="3064"/>
        <pc:sldMkLst>
          <pc:docMk/>
          <pc:sldMk cId="3265329921" sldId="276"/>
        </pc:sldMkLst>
        <pc:spChg chg="mod">
          <ac:chgData name="Magnus Mengelbier" userId="7206f2af-f434-4047-aaa5-4ae5b420ae97" providerId="ADAL" clId="{7AD9CD0A-F40B-4DE0-A22C-D6672650FAD3}" dt="2024-02-06T17:22:06.304" v="233" actId="790"/>
          <ac:spMkLst>
            <pc:docMk/>
            <pc:sldMk cId="3265329921" sldId="276"/>
            <ac:spMk id="2" creationId="{43A1FBD1-EB4A-F3B0-670E-0BB01C2F522D}"/>
          </ac:spMkLst>
        </pc:spChg>
        <pc:spChg chg="mod">
          <ac:chgData name="Magnus Mengelbier" userId="7206f2af-f434-4047-aaa5-4ae5b420ae97" providerId="ADAL" clId="{7AD9CD0A-F40B-4DE0-A22C-D6672650FAD3}" dt="2024-02-06T17:22:25.843" v="235" actId="313"/>
          <ac:spMkLst>
            <pc:docMk/>
            <pc:sldMk cId="3265329921" sldId="276"/>
            <ac:spMk id="3" creationId="{4E87E786-AE72-5B32-5C2B-23E6B49F8B56}"/>
          </ac:spMkLst>
        </pc:spChg>
        <pc:spChg chg="add mod">
          <ac:chgData name="Magnus Mengelbier" userId="7206f2af-f434-4047-aaa5-4ae5b420ae97" providerId="ADAL" clId="{7AD9CD0A-F40B-4DE0-A22C-D6672650FAD3}" dt="2024-02-06T17:32:03.228" v="352" actId="3064"/>
          <ac:spMkLst>
            <pc:docMk/>
            <pc:sldMk cId="3265329921" sldId="276"/>
            <ac:spMk id="5" creationId="{55E6FB66-74C9-ECB1-5494-7B088F9B98E2}"/>
          </ac:spMkLst>
        </pc:spChg>
        <pc:spChg chg="add mod">
          <ac:chgData name="Magnus Mengelbier" userId="7206f2af-f434-4047-aaa5-4ae5b420ae97" providerId="ADAL" clId="{7AD9CD0A-F40B-4DE0-A22C-D6672650FAD3}" dt="2024-02-06T17:28:01.108" v="292" actId="164"/>
          <ac:spMkLst>
            <pc:docMk/>
            <pc:sldMk cId="3265329921" sldId="276"/>
            <ac:spMk id="6" creationId="{CDA404A0-792B-4753-8A67-5F397A8DB41A}"/>
          </ac:spMkLst>
        </pc:spChg>
        <pc:spChg chg="add mod">
          <ac:chgData name="Magnus Mengelbier" userId="7206f2af-f434-4047-aaa5-4ae5b420ae97" providerId="ADAL" clId="{7AD9CD0A-F40B-4DE0-A22C-D6672650FAD3}" dt="2024-02-06T17:29:40.961" v="315" actId="404"/>
          <ac:spMkLst>
            <pc:docMk/>
            <pc:sldMk cId="3265329921" sldId="276"/>
            <ac:spMk id="7" creationId="{571071E3-B97C-E51A-C9DE-E667E03DF9A3}"/>
          </ac:spMkLst>
        </pc:spChg>
        <pc:spChg chg="mod">
          <ac:chgData name="Magnus Mengelbier" userId="7206f2af-f434-4047-aaa5-4ae5b420ae97" providerId="ADAL" clId="{7AD9CD0A-F40B-4DE0-A22C-D6672650FAD3}" dt="2024-02-06T17:31:52.285" v="349" actId="3064"/>
          <ac:spMkLst>
            <pc:docMk/>
            <pc:sldMk cId="3265329921" sldId="276"/>
            <ac:spMk id="10" creationId="{C02BB6F4-83A2-9860-7582-46EDB14864E9}"/>
          </ac:spMkLst>
        </pc:spChg>
        <pc:spChg chg="mod">
          <ac:chgData name="Magnus Mengelbier" userId="7206f2af-f434-4047-aaa5-4ae5b420ae97" providerId="ADAL" clId="{7AD9CD0A-F40B-4DE0-A22C-D6672650FAD3}" dt="2024-02-06T17:28:18.153" v="301" actId="20577"/>
          <ac:spMkLst>
            <pc:docMk/>
            <pc:sldMk cId="3265329921" sldId="276"/>
            <ac:spMk id="11" creationId="{EC707CAB-CEBF-1D1F-021A-5C75C222C5F7}"/>
          </ac:spMkLst>
        </pc:spChg>
        <pc:spChg chg="mod">
          <ac:chgData name="Magnus Mengelbier" userId="7206f2af-f434-4047-aaa5-4ae5b420ae97" providerId="ADAL" clId="{7AD9CD0A-F40B-4DE0-A22C-D6672650FAD3}" dt="2024-02-06T17:29:48.225" v="317" actId="404"/>
          <ac:spMkLst>
            <pc:docMk/>
            <pc:sldMk cId="3265329921" sldId="276"/>
            <ac:spMk id="12" creationId="{9F10D746-49CD-F3A5-A35D-CE07B45391AC}"/>
          </ac:spMkLst>
        </pc:spChg>
        <pc:spChg chg="mod">
          <ac:chgData name="Magnus Mengelbier" userId="7206f2af-f434-4047-aaa5-4ae5b420ae97" providerId="ADAL" clId="{7AD9CD0A-F40B-4DE0-A22C-D6672650FAD3}" dt="2024-02-06T17:31:45.391" v="346" actId="3064"/>
          <ac:spMkLst>
            <pc:docMk/>
            <pc:sldMk cId="3265329921" sldId="276"/>
            <ac:spMk id="14" creationId="{A043361B-DCEA-A099-2E7B-42602147C815}"/>
          </ac:spMkLst>
        </pc:spChg>
        <pc:spChg chg="mod">
          <ac:chgData name="Magnus Mengelbier" userId="7206f2af-f434-4047-aaa5-4ae5b420ae97" providerId="ADAL" clId="{7AD9CD0A-F40B-4DE0-A22C-D6672650FAD3}" dt="2024-02-06T17:30:21.981" v="324" actId="20577"/>
          <ac:spMkLst>
            <pc:docMk/>
            <pc:sldMk cId="3265329921" sldId="276"/>
            <ac:spMk id="15" creationId="{8A619C26-2BA1-76F9-5DA0-1A6D7FA8E8FD}"/>
          </ac:spMkLst>
        </pc:spChg>
        <pc:spChg chg="mod">
          <ac:chgData name="Magnus Mengelbier" userId="7206f2af-f434-4047-aaa5-4ae5b420ae97" providerId="ADAL" clId="{7AD9CD0A-F40B-4DE0-A22C-D6672650FAD3}" dt="2024-02-06T17:30:42.117" v="337" actId="20577"/>
          <ac:spMkLst>
            <pc:docMk/>
            <pc:sldMk cId="3265329921" sldId="276"/>
            <ac:spMk id="16" creationId="{82A8F833-CB5A-F7B4-0CEB-2C94E66AE9B4}"/>
          </ac:spMkLst>
        </pc:spChg>
        <pc:grpChg chg="add mod">
          <ac:chgData name="Magnus Mengelbier" userId="7206f2af-f434-4047-aaa5-4ae5b420ae97" providerId="ADAL" clId="{7AD9CD0A-F40B-4DE0-A22C-D6672650FAD3}" dt="2024-02-06T17:28:01.108" v="292" actId="164"/>
          <ac:grpSpMkLst>
            <pc:docMk/>
            <pc:sldMk cId="3265329921" sldId="276"/>
            <ac:grpSpMk id="8" creationId="{6F9AC460-D54A-2ABE-01E6-574B2B36AF8C}"/>
          </ac:grpSpMkLst>
        </pc:grpChg>
        <pc:grpChg chg="add mod">
          <ac:chgData name="Magnus Mengelbier" userId="7206f2af-f434-4047-aaa5-4ae5b420ae97" providerId="ADAL" clId="{7AD9CD0A-F40B-4DE0-A22C-D6672650FAD3}" dt="2024-02-06T17:28:09.640" v="294" actId="1076"/>
          <ac:grpSpMkLst>
            <pc:docMk/>
            <pc:sldMk cId="3265329921" sldId="276"/>
            <ac:grpSpMk id="9" creationId="{430EBC23-90D7-FD3D-4A3E-8295B946A8DA}"/>
          </ac:grpSpMkLst>
        </pc:grpChg>
        <pc:grpChg chg="add mod">
          <ac:chgData name="Magnus Mengelbier" userId="7206f2af-f434-4047-aaa5-4ae5b420ae97" providerId="ADAL" clId="{7AD9CD0A-F40B-4DE0-A22C-D6672650FAD3}" dt="2024-02-06T17:30:06.882" v="320" actId="1076"/>
          <ac:grpSpMkLst>
            <pc:docMk/>
            <pc:sldMk cId="3265329921" sldId="276"/>
            <ac:grpSpMk id="13" creationId="{00F1F775-5CA2-0EA3-2879-050F73A0C9EE}"/>
          </ac:grpSpMkLst>
        </pc:grpChg>
      </pc:sldChg>
      <pc:sldChg chg="addSp delSp modSp new mod">
        <pc:chgData name="Magnus Mengelbier" userId="7206f2af-f434-4047-aaa5-4ae5b420ae97" providerId="ADAL" clId="{7AD9CD0A-F40B-4DE0-A22C-D6672650FAD3}" dt="2024-02-15T19:44:14.797" v="6539" actId="27636"/>
        <pc:sldMkLst>
          <pc:docMk/>
          <pc:sldMk cId="160738738" sldId="277"/>
        </pc:sldMkLst>
        <pc:spChg chg="mod">
          <ac:chgData name="Magnus Mengelbier" userId="7206f2af-f434-4047-aaa5-4ae5b420ae97" providerId="ADAL" clId="{7AD9CD0A-F40B-4DE0-A22C-D6672650FAD3}" dt="2024-02-10T10:29:41.424" v="4109" actId="20577"/>
          <ac:spMkLst>
            <pc:docMk/>
            <pc:sldMk cId="160738738" sldId="277"/>
            <ac:spMk id="2" creationId="{2E1E736C-01A9-D853-E207-774D98FF380E}"/>
          </ac:spMkLst>
        </pc:spChg>
        <pc:spChg chg="mod">
          <ac:chgData name="Magnus Mengelbier" userId="7206f2af-f434-4047-aaa5-4ae5b420ae97" providerId="ADAL" clId="{7AD9CD0A-F40B-4DE0-A22C-D6672650FAD3}" dt="2024-02-15T19:44:14.797" v="6539" actId="27636"/>
          <ac:spMkLst>
            <pc:docMk/>
            <pc:sldMk cId="160738738" sldId="277"/>
            <ac:spMk id="3" creationId="{0F944BB9-BBCC-0F34-F0FF-80946505F019}"/>
          </ac:spMkLst>
        </pc:spChg>
        <pc:spChg chg="add del mod">
          <ac:chgData name="Magnus Mengelbier" userId="7206f2af-f434-4047-aaa5-4ae5b420ae97" providerId="ADAL" clId="{7AD9CD0A-F40B-4DE0-A22C-D6672650FAD3}" dt="2024-02-06T17:35:57.847" v="381" actId="478"/>
          <ac:spMkLst>
            <pc:docMk/>
            <pc:sldMk cId="160738738" sldId="277"/>
            <ac:spMk id="5" creationId="{FEEFD0ED-F4AE-EA70-7475-F9E1AA4A71AF}"/>
          </ac:spMkLst>
        </pc:spChg>
        <pc:picChg chg="add mod">
          <ac:chgData name="Magnus Mengelbier" userId="7206f2af-f434-4047-aaa5-4ae5b420ae97" providerId="ADAL" clId="{7AD9CD0A-F40B-4DE0-A22C-D6672650FAD3}" dt="2024-02-06T17:43:10.811" v="680" actId="1036"/>
          <ac:picMkLst>
            <pc:docMk/>
            <pc:sldMk cId="160738738" sldId="277"/>
            <ac:picMk id="6" creationId="{0F2DA530-BEFB-0C1A-0EFA-3895E866312F}"/>
          </ac:picMkLst>
        </pc:picChg>
      </pc:sldChg>
      <pc:sldChg chg="addSp delSp modSp new mod">
        <pc:chgData name="Magnus Mengelbier" userId="7206f2af-f434-4047-aaa5-4ae5b420ae97" providerId="ADAL" clId="{7AD9CD0A-F40B-4DE0-A22C-D6672650FAD3}" dt="2024-02-15T19:44:40.397" v="6550" actId="6549"/>
        <pc:sldMkLst>
          <pc:docMk/>
          <pc:sldMk cId="82751273" sldId="278"/>
        </pc:sldMkLst>
        <pc:spChg chg="mod">
          <ac:chgData name="Magnus Mengelbier" userId="7206f2af-f434-4047-aaa5-4ae5b420ae97" providerId="ADAL" clId="{7AD9CD0A-F40B-4DE0-A22C-D6672650FAD3}" dt="2024-02-15T19:44:40.397" v="6550" actId="6549"/>
          <ac:spMkLst>
            <pc:docMk/>
            <pc:sldMk cId="82751273" sldId="278"/>
            <ac:spMk id="2" creationId="{AFE796C0-958B-C3AC-5384-340549BBBEF6}"/>
          </ac:spMkLst>
        </pc:spChg>
        <pc:spChg chg="add del mod">
          <ac:chgData name="Magnus Mengelbier" userId="7206f2af-f434-4047-aaa5-4ae5b420ae97" providerId="ADAL" clId="{7AD9CD0A-F40B-4DE0-A22C-D6672650FAD3}" dt="2024-02-06T17:48:15.539" v="882" actId="20577"/>
          <ac:spMkLst>
            <pc:docMk/>
            <pc:sldMk cId="82751273" sldId="278"/>
            <ac:spMk id="3" creationId="{17428915-0E0B-C37E-9857-76AD3146F3DC}"/>
          </ac:spMkLst>
        </pc:spChg>
        <pc:spChg chg="add mod">
          <ac:chgData name="Magnus Mengelbier" userId="7206f2af-f434-4047-aaa5-4ae5b420ae97" providerId="ADAL" clId="{7AD9CD0A-F40B-4DE0-A22C-D6672650FAD3}" dt="2024-02-08T22:13:39.504" v="2894" actId="1076"/>
          <ac:spMkLst>
            <pc:docMk/>
            <pc:sldMk cId="82751273" sldId="278"/>
            <ac:spMk id="7" creationId="{05E3E899-4E7C-84C1-55F8-6C1497A59AD3}"/>
          </ac:spMkLst>
        </pc:spChg>
        <pc:picChg chg="add mod">
          <ac:chgData name="Magnus Mengelbier" userId="7206f2af-f434-4047-aaa5-4ae5b420ae97" providerId="ADAL" clId="{7AD9CD0A-F40B-4DE0-A22C-D6672650FAD3}" dt="2024-02-06T17:44:43.201" v="686"/>
          <ac:picMkLst>
            <pc:docMk/>
            <pc:sldMk cId="82751273" sldId="278"/>
            <ac:picMk id="5" creationId="{E71EE1D2-BE47-C0D5-E48E-3FCB8449BDD5}"/>
          </ac:picMkLst>
        </pc:picChg>
        <pc:picChg chg="add mod">
          <ac:chgData name="Magnus Mengelbier" userId="7206f2af-f434-4047-aaa5-4ae5b420ae97" providerId="ADAL" clId="{7AD9CD0A-F40B-4DE0-A22C-D6672650FAD3}" dt="2024-02-06T17:45:00.930" v="690" actId="1076"/>
          <ac:picMkLst>
            <pc:docMk/>
            <pc:sldMk cId="82751273" sldId="278"/>
            <ac:picMk id="6" creationId="{81AC8381-029B-8328-EBD6-5F26FACECD49}"/>
          </ac:picMkLst>
        </pc:picChg>
        <pc:cxnChg chg="add">
          <ac:chgData name="Magnus Mengelbier" userId="7206f2af-f434-4047-aaa5-4ae5b420ae97" providerId="ADAL" clId="{7AD9CD0A-F40B-4DE0-A22C-D6672650FAD3}" dt="2024-02-08T22:13:55.585" v="2895" actId="11529"/>
          <ac:cxnSpMkLst>
            <pc:docMk/>
            <pc:sldMk cId="82751273" sldId="278"/>
            <ac:cxnSpMk id="8" creationId="{6398CDA7-836A-ABDE-7E3F-8CB46D7A1F00}"/>
          </ac:cxnSpMkLst>
        </pc:cxnChg>
      </pc:sldChg>
      <pc:sldChg chg="addSp delSp modSp new mod">
        <pc:chgData name="Magnus Mengelbier" userId="7206f2af-f434-4047-aaa5-4ae5b420ae97" providerId="ADAL" clId="{7AD9CD0A-F40B-4DE0-A22C-D6672650FAD3}" dt="2024-02-13T20:59:11.313" v="5956" actId="20577"/>
        <pc:sldMkLst>
          <pc:docMk/>
          <pc:sldMk cId="2894874025" sldId="279"/>
        </pc:sldMkLst>
        <pc:spChg chg="mod">
          <ac:chgData name="Magnus Mengelbier" userId="7206f2af-f434-4047-aaa5-4ae5b420ae97" providerId="ADAL" clId="{7AD9CD0A-F40B-4DE0-A22C-D6672650FAD3}" dt="2024-02-10T10:29:54.821" v="4123" actId="20577"/>
          <ac:spMkLst>
            <pc:docMk/>
            <pc:sldMk cId="2894874025" sldId="279"/>
            <ac:spMk id="2" creationId="{35DF3CAD-DFA7-0F20-8CB5-595703D4C492}"/>
          </ac:spMkLst>
        </pc:spChg>
        <pc:spChg chg="mod">
          <ac:chgData name="Magnus Mengelbier" userId="7206f2af-f434-4047-aaa5-4ae5b420ae97" providerId="ADAL" clId="{7AD9CD0A-F40B-4DE0-A22C-D6672650FAD3}" dt="2024-02-13T20:59:11.313" v="5956" actId="20577"/>
          <ac:spMkLst>
            <pc:docMk/>
            <pc:sldMk cId="2894874025" sldId="279"/>
            <ac:spMk id="3" creationId="{D6A7DCAC-173D-7371-362C-3656543F01B9}"/>
          </ac:spMkLst>
        </pc:spChg>
        <pc:spChg chg="add mod">
          <ac:chgData name="Magnus Mengelbier" userId="7206f2af-f434-4047-aaa5-4ae5b420ae97" providerId="ADAL" clId="{7AD9CD0A-F40B-4DE0-A22C-D6672650FAD3}" dt="2024-02-06T17:54:28.828" v="948" actId="113"/>
          <ac:spMkLst>
            <pc:docMk/>
            <pc:sldMk cId="2894874025" sldId="279"/>
            <ac:spMk id="6" creationId="{17846226-3216-3527-BE09-6FB26316AA11}"/>
          </ac:spMkLst>
        </pc:spChg>
        <pc:spChg chg="add mod">
          <ac:chgData name="Magnus Mengelbier" userId="7206f2af-f434-4047-aaa5-4ae5b420ae97" providerId="ADAL" clId="{7AD9CD0A-F40B-4DE0-A22C-D6672650FAD3}" dt="2024-02-13T20:58:34.892" v="5877" actId="14100"/>
          <ac:spMkLst>
            <pc:docMk/>
            <pc:sldMk cId="2894874025" sldId="279"/>
            <ac:spMk id="7" creationId="{4FFBE10E-A4F7-C444-162E-D22FDBEDA33E}"/>
          </ac:spMkLst>
        </pc:spChg>
        <pc:spChg chg="add mod">
          <ac:chgData name="Magnus Mengelbier" userId="7206f2af-f434-4047-aaa5-4ae5b420ae97" providerId="ADAL" clId="{7AD9CD0A-F40B-4DE0-A22C-D6672650FAD3}" dt="2024-02-13T20:58:16.950" v="5875" actId="1038"/>
          <ac:spMkLst>
            <pc:docMk/>
            <pc:sldMk cId="2894874025" sldId="279"/>
            <ac:spMk id="10" creationId="{ACFAA141-5502-FC61-9CA6-A8B92C38CBEB}"/>
          </ac:spMkLst>
        </pc:spChg>
        <pc:spChg chg="add del mod">
          <ac:chgData name="Magnus Mengelbier" userId="7206f2af-f434-4047-aaa5-4ae5b420ae97" providerId="ADAL" clId="{7AD9CD0A-F40B-4DE0-A22C-D6672650FAD3}" dt="2024-02-06T17:55:23.034" v="971" actId="478"/>
          <ac:spMkLst>
            <pc:docMk/>
            <pc:sldMk cId="2894874025" sldId="279"/>
            <ac:spMk id="12" creationId="{05377C56-1666-407A-288B-92B065438137}"/>
          </ac:spMkLst>
        </pc:spChg>
        <pc:spChg chg="add del mod">
          <ac:chgData name="Magnus Mengelbier" userId="7206f2af-f434-4047-aaa5-4ae5b420ae97" providerId="ADAL" clId="{7AD9CD0A-F40B-4DE0-A22C-D6672650FAD3}" dt="2024-02-06T17:56:04.075" v="991" actId="478"/>
          <ac:spMkLst>
            <pc:docMk/>
            <pc:sldMk cId="2894874025" sldId="279"/>
            <ac:spMk id="13" creationId="{B1B0524D-4497-0F8F-63DA-1C8AB2C74622}"/>
          </ac:spMkLst>
        </pc:spChg>
        <pc:spChg chg="add mod">
          <ac:chgData name="Magnus Mengelbier" userId="7206f2af-f434-4047-aaa5-4ae5b420ae97" providerId="ADAL" clId="{7AD9CD0A-F40B-4DE0-A22C-D6672650FAD3}" dt="2024-02-06T17:57:10.391" v="1021" actId="14100"/>
          <ac:spMkLst>
            <pc:docMk/>
            <pc:sldMk cId="2894874025" sldId="279"/>
            <ac:spMk id="14" creationId="{C526D347-D3BB-8F31-89AE-7EBA65911AD8}"/>
          </ac:spMkLst>
        </pc:spChg>
        <pc:spChg chg="add mod">
          <ac:chgData name="Magnus Mengelbier" userId="7206f2af-f434-4047-aaa5-4ae5b420ae97" providerId="ADAL" clId="{7AD9CD0A-F40B-4DE0-A22C-D6672650FAD3}" dt="2024-02-06T17:57:34.858" v="1049" actId="20577"/>
          <ac:spMkLst>
            <pc:docMk/>
            <pc:sldMk cId="2894874025" sldId="279"/>
            <ac:spMk id="15" creationId="{AEE07292-6068-60B3-0AB9-8CBEF40FF609}"/>
          </ac:spMkLst>
        </pc:spChg>
        <pc:spChg chg="add del mod">
          <ac:chgData name="Magnus Mengelbier" userId="7206f2af-f434-4047-aaa5-4ae5b420ae97" providerId="ADAL" clId="{7AD9CD0A-F40B-4DE0-A22C-D6672650FAD3}" dt="2024-02-06T18:07:06.595" v="1427" actId="478"/>
          <ac:spMkLst>
            <pc:docMk/>
            <pc:sldMk cId="2894874025" sldId="279"/>
            <ac:spMk id="16" creationId="{015D06C8-3F9B-D1AF-671A-1668E3BA9D89}"/>
          </ac:spMkLst>
        </pc:spChg>
        <pc:picChg chg="add mod modCrop">
          <ac:chgData name="Magnus Mengelbier" userId="7206f2af-f434-4047-aaa5-4ae5b420ae97" providerId="ADAL" clId="{7AD9CD0A-F40B-4DE0-A22C-D6672650FAD3}" dt="2024-02-06T17:53:16.505" v="940" actId="732"/>
          <ac:picMkLst>
            <pc:docMk/>
            <pc:sldMk cId="2894874025" sldId="279"/>
            <ac:picMk id="5" creationId="{817F428A-FDE4-5C33-D829-E2B7DCCFCB0A}"/>
          </ac:picMkLst>
        </pc:picChg>
        <pc:cxnChg chg="add mod">
          <ac:chgData name="Magnus Mengelbier" userId="7206f2af-f434-4047-aaa5-4ae5b420ae97" providerId="ADAL" clId="{7AD9CD0A-F40B-4DE0-A22C-D6672650FAD3}" dt="2024-02-06T17:55:09.984" v="956" actId="14100"/>
          <ac:cxnSpMkLst>
            <pc:docMk/>
            <pc:sldMk cId="2894874025" sldId="279"/>
            <ac:cxnSpMk id="8" creationId="{13117B80-BE31-8185-30B3-B124E1BB0543}"/>
          </ac:cxnSpMkLst>
        </pc:cxnChg>
        <pc:cxnChg chg="add mod">
          <ac:chgData name="Magnus Mengelbier" userId="7206f2af-f434-4047-aaa5-4ae5b420ae97" providerId="ADAL" clId="{7AD9CD0A-F40B-4DE0-A22C-D6672650FAD3}" dt="2024-02-06T17:55:03.499" v="955" actId="1038"/>
          <ac:cxnSpMkLst>
            <pc:docMk/>
            <pc:sldMk cId="2894874025" sldId="279"/>
            <ac:cxnSpMk id="9" creationId="{E952BFF7-6DAE-6E5D-79AC-8D72EC7EAD81}"/>
          </ac:cxnSpMkLst>
        </pc:cxnChg>
      </pc:sldChg>
      <pc:sldChg chg="modSp new mod">
        <pc:chgData name="Magnus Mengelbier" userId="7206f2af-f434-4047-aaa5-4ae5b420ae97" providerId="ADAL" clId="{7AD9CD0A-F40B-4DE0-A22C-D6672650FAD3}" dt="2024-02-10T20:47:47.315" v="4601" actId="20577"/>
        <pc:sldMkLst>
          <pc:docMk/>
          <pc:sldMk cId="1850275558" sldId="280"/>
        </pc:sldMkLst>
        <pc:spChg chg="mod">
          <ac:chgData name="Magnus Mengelbier" userId="7206f2af-f434-4047-aaa5-4ae5b420ae97" providerId="ADAL" clId="{7AD9CD0A-F40B-4DE0-A22C-D6672650FAD3}" dt="2024-02-06T18:13:50.238" v="1655" actId="20577"/>
          <ac:spMkLst>
            <pc:docMk/>
            <pc:sldMk cId="1850275558" sldId="280"/>
            <ac:spMk id="2" creationId="{42888A00-B5BC-F337-4142-33A3554BE15F}"/>
          </ac:spMkLst>
        </pc:spChg>
        <pc:spChg chg="mod">
          <ac:chgData name="Magnus Mengelbier" userId="7206f2af-f434-4047-aaa5-4ae5b420ae97" providerId="ADAL" clId="{7AD9CD0A-F40B-4DE0-A22C-D6672650FAD3}" dt="2024-02-10T20:47:47.315" v="4601" actId="20577"/>
          <ac:spMkLst>
            <pc:docMk/>
            <pc:sldMk cId="1850275558" sldId="280"/>
            <ac:spMk id="3" creationId="{DDC53D30-5698-68B5-EA81-F5981DF7227B}"/>
          </ac:spMkLst>
        </pc:spChg>
      </pc:sldChg>
      <pc:sldChg chg="addSp modSp new mod">
        <pc:chgData name="Magnus Mengelbier" userId="7206f2af-f434-4047-aaa5-4ae5b420ae97" providerId="ADAL" clId="{7AD9CD0A-F40B-4DE0-A22C-D6672650FAD3}" dt="2024-02-06T18:22:05.138" v="1856" actId="1036"/>
        <pc:sldMkLst>
          <pc:docMk/>
          <pc:sldMk cId="3198254443" sldId="281"/>
        </pc:sldMkLst>
        <pc:spChg chg="mod">
          <ac:chgData name="Magnus Mengelbier" userId="7206f2af-f434-4047-aaa5-4ae5b420ae97" providerId="ADAL" clId="{7AD9CD0A-F40B-4DE0-A22C-D6672650FAD3}" dt="2024-02-06T18:20:07.934" v="1798" actId="6549"/>
          <ac:spMkLst>
            <pc:docMk/>
            <pc:sldMk cId="3198254443" sldId="281"/>
            <ac:spMk id="2" creationId="{B154D3C8-7AC7-10B5-3950-468721FF8E9C}"/>
          </ac:spMkLst>
        </pc:spChg>
        <pc:spChg chg="mod">
          <ac:chgData name="Magnus Mengelbier" userId="7206f2af-f434-4047-aaa5-4ae5b420ae97" providerId="ADAL" clId="{7AD9CD0A-F40B-4DE0-A22C-D6672650FAD3}" dt="2024-02-06T18:22:05.138" v="1856" actId="1036"/>
          <ac:spMkLst>
            <pc:docMk/>
            <pc:sldMk cId="3198254443" sldId="281"/>
            <ac:spMk id="3" creationId="{E2A76BF3-321B-1483-C01E-021C1C5D0EA6}"/>
          </ac:spMkLst>
        </pc:spChg>
        <pc:spChg chg="add mod">
          <ac:chgData name="Magnus Mengelbier" userId="7206f2af-f434-4047-aaa5-4ae5b420ae97" providerId="ADAL" clId="{7AD9CD0A-F40B-4DE0-A22C-D6672650FAD3}" dt="2024-02-06T18:22:05.138" v="1856" actId="1036"/>
          <ac:spMkLst>
            <pc:docMk/>
            <pc:sldMk cId="3198254443" sldId="281"/>
            <ac:spMk id="5" creationId="{1B0318EE-728F-501E-1E8E-4C3038946C35}"/>
          </ac:spMkLst>
        </pc:spChg>
        <pc:spChg chg="add mod">
          <ac:chgData name="Magnus Mengelbier" userId="7206f2af-f434-4047-aaa5-4ae5b420ae97" providerId="ADAL" clId="{7AD9CD0A-F40B-4DE0-A22C-D6672650FAD3}" dt="2024-02-06T18:22:05.138" v="1856" actId="1036"/>
          <ac:spMkLst>
            <pc:docMk/>
            <pc:sldMk cId="3198254443" sldId="281"/>
            <ac:spMk id="6" creationId="{E0692830-8CB6-2B6B-60E5-D6D130019BB1}"/>
          </ac:spMkLst>
        </pc:spChg>
      </pc:sldChg>
      <pc:sldChg chg="addSp delSp modSp new mod">
        <pc:chgData name="Magnus Mengelbier" userId="7206f2af-f434-4047-aaa5-4ae5b420ae97" providerId="ADAL" clId="{7AD9CD0A-F40B-4DE0-A22C-D6672650FAD3}" dt="2024-02-15T19:46:12.967" v="6561" actId="20577"/>
        <pc:sldMkLst>
          <pc:docMk/>
          <pc:sldMk cId="3955585435" sldId="282"/>
        </pc:sldMkLst>
        <pc:spChg chg="mod">
          <ac:chgData name="Magnus Mengelbier" userId="7206f2af-f434-4047-aaa5-4ae5b420ae97" providerId="ADAL" clId="{7AD9CD0A-F40B-4DE0-A22C-D6672650FAD3}" dt="2024-02-06T18:23:32.330" v="1885" actId="114"/>
          <ac:spMkLst>
            <pc:docMk/>
            <pc:sldMk cId="3955585435" sldId="282"/>
            <ac:spMk id="2" creationId="{F1356D99-D382-3A95-5E47-D1E61BA62CE0}"/>
          </ac:spMkLst>
        </pc:spChg>
        <pc:spChg chg="mod">
          <ac:chgData name="Magnus Mengelbier" userId="7206f2af-f434-4047-aaa5-4ae5b420ae97" providerId="ADAL" clId="{7AD9CD0A-F40B-4DE0-A22C-D6672650FAD3}" dt="2024-02-06T18:23:41.915" v="1886" actId="20577"/>
          <ac:spMkLst>
            <pc:docMk/>
            <pc:sldMk cId="3955585435" sldId="282"/>
            <ac:spMk id="3" creationId="{1774B73D-CF7B-1EE6-2D97-D219764A3AE3}"/>
          </ac:spMkLst>
        </pc:spChg>
        <pc:spChg chg="add mod">
          <ac:chgData name="Magnus Mengelbier" userId="7206f2af-f434-4047-aaa5-4ae5b420ae97" providerId="ADAL" clId="{7AD9CD0A-F40B-4DE0-A22C-D6672650FAD3}" dt="2024-02-06T18:24:20.368" v="1889" actId="1076"/>
          <ac:spMkLst>
            <pc:docMk/>
            <pc:sldMk cId="3955585435" sldId="282"/>
            <ac:spMk id="5" creationId="{347B4F59-96E4-05C9-8B9F-7D82F7E50619}"/>
          </ac:spMkLst>
        </pc:spChg>
        <pc:spChg chg="add mod">
          <ac:chgData name="Magnus Mengelbier" userId="7206f2af-f434-4047-aaa5-4ae5b420ae97" providerId="ADAL" clId="{7AD9CD0A-F40B-4DE0-A22C-D6672650FAD3}" dt="2024-02-06T18:24:51.655" v="1931" actId="1076"/>
          <ac:spMkLst>
            <pc:docMk/>
            <pc:sldMk cId="3955585435" sldId="282"/>
            <ac:spMk id="6" creationId="{C13C2EA9-A941-ABB5-9893-A27CB6101DCB}"/>
          </ac:spMkLst>
        </pc:spChg>
        <pc:spChg chg="add del mod">
          <ac:chgData name="Magnus Mengelbier" userId="7206f2af-f434-4047-aaa5-4ae5b420ae97" providerId="ADAL" clId="{7AD9CD0A-F40B-4DE0-A22C-D6672650FAD3}" dt="2024-02-06T18:33:19.685" v="1934" actId="478"/>
          <ac:spMkLst>
            <pc:docMk/>
            <pc:sldMk cId="3955585435" sldId="282"/>
            <ac:spMk id="7" creationId="{6AC899EF-55F6-749D-9497-6A60A4E52A2F}"/>
          </ac:spMkLst>
        </pc:spChg>
        <pc:spChg chg="mod">
          <ac:chgData name="Magnus Mengelbier" userId="7206f2af-f434-4047-aaa5-4ae5b420ae97" providerId="ADAL" clId="{7AD9CD0A-F40B-4DE0-A22C-D6672650FAD3}" dt="2024-02-15T19:46:12.967" v="6561" actId="20577"/>
          <ac:spMkLst>
            <pc:docMk/>
            <pc:sldMk cId="3955585435" sldId="282"/>
            <ac:spMk id="9" creationId="{54EEAC50-D74F-103B-226D-223E97D759BC}"/>
          </ac:spMkLst>
        </pc:spChg>
        <pc:spChg chg="mod">
          <ac:chgData name="Magnus Mengelbier" userId="7206f2af-f434-4047-aaa5-4ae5b420ae97" providerId="ADAL" clId="{7AD9CD0A-F40B-4DE0-A22C-D6672650FAD3}" dt="2024-02-06T18:35:22.950" v="2072" actId="20577"/>
          <ac:spMkLst>
            <pc:docMk/>
            <pc:sldMk cId="3955585435" sldId="282"/>
            <ac:spMk id="10" creationId="{4457FFA0-238F-F929-860F-8C8AE5DC8CA5}"/>
          </ac:spMkLst>
        </pc:spChg>
        <pc:spChg chg="del mod">
          <ac:chgData name="Magnus Mengelbier" userId="7206f2af-f434-4047-aaa5-4ae5b420ae97" providerId="ADAL" clId="{7AD9CD0A-F40B-4DE0-A22C-D6672650FAD3}" dt="2024-02-06T18:35:05.175" v="2070" actId="478"/>
          <ac:spMkLst>
            <pc:docMk/>
            <pc:sldMk cId="3955585435" sldId="282"/>
            <ac:spMk id="11" creationId="{9F2C047A-F837-2A79-E37A-09506FEC2FC9}"/>
          </ac:spMkLst>
        </pc:spChg>
        <pc:grpChg chg="add mod">
          <ac:chgData name="Magnus Mengelbier" userId="7206f2af-f434-4047-aaa5-4ae5b420ae97" providerId="ADAL" clId="{7AD9CD0A-F40B-4DE0-A22C-D6672650FAD3}" dt="2024-02-06T18:37:31.444" v="2083" actId="1076"/>
          <ac:grpSpMkLst>
            <pc:docMk/>
            <pc:sldMk cId="3955585435" sldId="282"/>
            <ac:grpSpMk id="8" creationId="{B8927615-D763-A30E-1120-3B9F95B1ACDB}"/>
          </ac:grpSpMkLst>
        </pc:grpChg>
      </pc:sldChg>
      <pc:sldChg chg="addSp delSp modSp add mod chgLayout">
        <pc:chgData name="Magnus Mengelbier" userId="7206f2af-f434-4047-aaa5-4ae5b420ae97" providerId="ADAL" clId="{7AD9CD0A-F40B-4DE0-A22C-D6672650FAD3}" dt="2024-02-10T10:28:53.588" v="4073" actId="27636"/>
        <pc:sldMkLst>
          <pc:docMk/>
          <pc:sldMk cId="4271644498" sldId="283"/>
        </pc:sldMkLst>
        <pc:spChg chg="mod ord">
          <ac:chgData name="Magnus Mengelbier" userId="7206f2af-f434-4047-aaa5-4ae5b420ae97" providerId="ADAL" clId="{7AD9CD0A-F40B-4DE0-A22C-D6672650FAD3}" dt="2024-02-10T10:14:56.030" v="3226" actId="700"/>
          <ac:spMkLst>
            <pc:docMk/>
            <pc:sldMk cId="4271644498" sldId="283"/>
            <ac:spMk id="2" creationId="{C5F1D171-2D14-B397-F95C-F3596C81637F}"/>
          </ac:spMkLst>
        </pc:spChg>
        <pc:spChg chg="add mod">
          <ac:chgData name="Magnus Mengelbier" userId="7206f2af-f434-4047-aaa5-4ae5b420ae97" providerId="ADAL" clId="{7AD9CD0A-F40B-4DE0-A22C-D6672650FAD3}" dt="2024-02-10T10:25:31.051" v="3858" actId="14100"/>
          <ac:spMkLst>
            <pc:docMk/>
            <pc:sldMk cId="4271644498" sldId="283"/>
            <ac:spMk id="3" creationId="{DE1F1199-1FC8-27CB-A9EF-D81D122DE5CC}"/>
          </ac:spMkLst>
        </pc:spChg>
        <pc:spChg chg="del">
          <ac:chgData name="Magnus Mengelbier" userId="7206f2af-f434-4047-aaa5-4ae5b420ae97" providerId="ADAL" clId="{7AD9CD0A-F40B-4DE0-A22C-D6672650FAD3}" dt="2024-02-08T20:28:14.912" v="2137" actId="478"/>
          <ac:spMkLst>
            <pc:docMk/>
            <pc:sldMk cId="4271644498" sldId="283"/>
            <ac:spMk id="3" creationId="{DF94FFE2-EF70-13F3-C43E-7F8243729A4C}"/>
          </ac:spMkLst>
        </pc:spChg>
        <pc:spChg chg="mod ord">
          <ac:chgData name="Magnus Mengelbier" userId="7206f2af-f434-4047-aaa5-4ae5b420ae97" providerId="ADAL" clId="{7AD9CD0A-F40B-4DE0-A22C-D6672650FAD3}" dt="2024-02-10T10:14:56.030" v="3226" actId="700"/>
          <ac:spMkLst>
            <pc:docMk/>
            <pc:sldMk cId="4271644498" sldId="283"/>
            <ac:spMk id="4" creationId="{CCBB9761-A833-651B-B9E5-DF24A16A2EA5}"/>
          </ac:spMkLst>
        </pc:spChg>
        <pc:spChg chg="add mod ord">
          <ac:chgData name="Magnus Mengelbier" userId="7206f2af-f434-4047-aaa5-4ae5b420ae97" providerId="ADAL" clId="{7AD9CD0A-F40B-4DE0-A22C-D6672650FAD3}" dt="2024-02-10T10:28:53.588" v="4073" actId="27636"/>
          <ac:spMkLst>
            <pc:docMk/>
            <pc:sldMk cId="4271644498" sldId="283"/>
            <ac:spMk id="17" creationId="{34B09909-4C6E-14BA-C2F8-ABB1837B485D}"/>
          </ac:spMkLst>
        </pc:spChg>
        <pc:spChg chg="add del mod">
          <ac:chgData name="Magnus Mengelbier" userId="7206f2af-f434-4047-aaa5-4ae5b420ae97" providerId="ADAL" clId="{7AD9CD0A-F40B-4DE0-A22C-D6672650FAD3}" dt="2024-02-08T20:28:17.517" v="2138" actId="478"/>
          <ac:spMkLst>
            <pc:docMk/>
            <pc:sldMk cId="4271644498" sldId="283"/>
            <ac:spMk id="18" creationId="{B555B5D2-9475-BE65-90B7-3F93F7D04D7A}"/>
          </ac:spMkLst>
        </pc:spChg>
        <pc:spChg chg="add mod">
          <ac:chgData name="Magnus Mengelbier" userId="7206f2af-f434-4047-aaa5-4ae5b420ae97" providerId="ADAL" clId="{7AD9CD0A-F40B-4DE0-A22C-D6672650FAD3}" dt="2024-02-10T10:19:22.924" v="3486" actId="114"/>
          <ac:spMkLst>
            <pc:docMk/>
            <pc:sldMk cId="4271644498" sldId="283"/>
            <ac:spMk id="18" creationId="{F0C789F5-EAA9-9A00-D6E1-0F3D750F9BB5}"/>
          </ac:spMkLst>
        </pc:spChg>
        <pc:spChg chg="mod">
          <ac:chgData name="Magnus Mengelbier" userId="7206f2af-f434-4047-aaa5-4ae5b420ae97" providerId="ADAL" clId="{7AD9CD0A-F40B-4DE0-A22C-D6672650FAD3}" dt="2024-02-10T10:13:15.238" v="3218" actId="208"/>
          <ac:spMkLst>
            <pc:docMk/>
            <pc:sldMk cId="4271644498" sldId="283"/>
            <ac:spMk id="20" creationId="{BD58F550-F43F-B61F-C4BB-C481B86A2FB9}"/>
          </ac:spMkLst>
        </pc:spChg>
        <pc:spChg chg="mod">
          <ac:chgData name="Magnus Mengelbier" userId="7206f2af-f434-4047-aaa5-4ae5b420ae97" providerId="ADAL" clId="{7AD9CD0A-F40B-4DE0-A22C-D6672650FAD3}" dt="2024-02-10T10:13:35.888" v="3219" actId="207"/>
          <ac:spMkLst>
            <pc:docMk/>
            <pc:sldMk cId="4271644498" sldId="283"/>
            <ac:spMk id="21" creationId="{65523F00-9669-C742-3B74-CF45E14CB843}"/>
          </ac:spMkLst>
        </pc:spChg>
        <pc:spChg chg="add mod">
          <ac:chgData name="Magnus Mengelbier" userId="7206f2af-f434-4047-aaa5-4ae5b420ae97" providerId="ADAL" clId="{7AD9CD0A-F40B-4DE0-A22C-D6672650FAD3}" dt="2024-02-10T10:19:22.924" v="3486" actId="114"/>
          <ac:spMkLst>
            <pc:docMk/>
            <pc:sldMk cId="4271644498" sldId="283"/>
            <ac:spMk id="22" creationId="{65135342-EB6D-FBE9-4F7B-27FF3454566F}"/>
          </ac:spMkLst>
        </pc:spChg>
        <pc:spChg chg="del mod">
          <ac:chgData name="Magnus Mengelbier" userId="7206f2af-f434-4047-aaa5-4ae5b420ae97" providerId="ADAL" clId="{7AD9CD0A-F40B-4DE0-A22C-D6672650FAD3}" dt="2024-02-08T20:28:51.130" v="2195" actId="478"/>
          <ac:spMkLst>
            <pc:docMk/>
            <pc:sldMk cId="4271644498" sldId="283"/>
            <ac:spMk id="22" creationId="{E34327B3-7656-0545-FD87-455D73636AFF}"/>
          </ac:spMkLst>
        </pc:spChg>
        <pc:spChg chg="mod">
          <ac:chgData name="Magnus Mengelbier" userId="7206f2af-f434-4047-aaa5-4ae5b420ae97" providerId="ADAL" clId="{7AD9CD0A-F40B-4DE0-A22C-D6672650FAD3}" dt="2024-02-08T20:32:29.275" v="2276" actId="207"/>
          <ac:spMkLst>
            <pc:docMk/>
            <pc:sldMk cId="4271644498" sldId="283"/>
            <ac:spMk id="24" creationId="{53E22127-9285-1A26-F781-200AC6B70253}"/>
          </ac:spMkLst>
        </pc:spChg>
        <pc:spChg chg="mod">
          <ac:chgData name="Magnus Mengelbier" userId="7206f2af-f434-4047-aaa5-4ae5b420ae97" providerId="ADAL" clId="{7AD9CD0A-F40B-4DE0-A22C-D6672650FAD3}" dt="2024-02-08T20:29:34.603" v="2219" actId="1036"/>
          <ac:spMkLst>
            <pc:docMk/>
            <pc:sldMk cId="4271644498" sldId="283"/>
            <ac:spMk id="25" creationId="{37A4E98D-7FFA-EF6F-4C51-0FF6AD95C6C0}"/>
          </ac:spMkLst>
        </pc:spChg>
        <pc:spChg chg="del mod">
          <ac:chgData name="Magnus Mengelbier" userId="7206f2af-f434-4047-aaa5-4ae5b420ae97" providerId="ADAL" clId="{7AD9CD0A-F40B-4DE0-A22C-D6672650FAD3}" dt="2024-02-08T20:28:47.699" v="2194" actId="478"/>
          <ac:spMkLst>
            <pc:docMk/>
            <pc:sldMk cId="4271644498" sldId="283"/>
            <ac:spMk id="26" creationId="{06898363-BBDF-0964-3213-8819CF51B4C7}"/>
          </ac:spMkLst>
        </pc:spChg>
        <pc:spChg chg="add mod">
          <ac:chgData name="Magnus Mengelbier" userId="7206f2af-f434-4047-aaa5-4ae5b420ae97" providerId="ADAL" clId="{7AD9CD0A-F40B-4DE0-A22C-D6672650FAD3}" dt="2024-02-10T10:19:22.924" v="3486" actId="114"/>
          <ac:spMkLst>
            <pc:docMk/>
            <pc:sldMk cId="4271644498" sldId="283"/>
            <ac:spMk id="26" creationId="{93EA41DB-1EE2-DA2D-0D62-37AED227F39A}"/>
          </ac:spMkLst>
        </pc:spChg>
        <pc:spChg chg="mod">
          <ac:chgData name="Magnus Mengelbier" userId="7206f2af-f434-4047-aaa5-4ae5b420ae97" providerId="ADAL" clId="{7AD9CD0A-F40B-4DE0-A22C-D6672650FAD3}" dt="2024-02-08T20:29:51.650" v="2228"/>
          <ac:spMkLst>
            <pc:docMk/>
            <pc:sldMk cId="4271644498" sldId="283"/>
            <ac:spMk id="31" creationId="{57DC018A-B2B8-025C-06A0-D26361FDA295}"/>
          </ac:spMkLst>
        </pc:spChg>
        <pc:spChg chg="mod">
          <ac:chgData name="Magnus Mengelbier" userId="7206f2af-f434-4047-aaa5-4ae5b420ae97" providerId="ADAL" clId="{7AD9CD0A-F40B-4DE0-A22C-D6672650FAD3}" dt="2024-02-08T20:29:51.650" v="2228"/>
          <ac:spMkLst>
            <pc:docMk/>
            <pc:sldMk cId="4271644498" sldId="283"/>
            <ac:spMk id="32" creationId="{4EB43991-39BC-D7F6-453A-CC017939BA0E}"/>
          </ac:spMkLst>
        </pc:spChg>
        <pc:spChg chg="mod">
          <ac:chgData name="Magnus Mengelbier" userId="7206f2af-f434-4047-aaa5-4ae5b420ae97" providerId="ADAL" clId="{7AD9CD0A-F40B-4DE0-A22C-D6672650FAD3}" dt="2024-02-08T20:29:51.650" v="2228"/>
          <ac:spMkLst>
            <pc:docMk/>
            <pc:sldMk cId="4271644498" sldId="283"/>
            <ac:spMk id="33" creationId="{DE1116BB-9708-09FC-F739-94C343EBF433}"/>
          </ac:spMkLst>
        </pc:spChg>
        <pc:spChg chg="mod">
          <ac:chgData name="Magnus Mengelbier" userId="7206f2af-f434-4047-aaa5-4ae5b420ae97" providerId="ADAL" clId="{7AD9CD0A-F40B-4DE0-A22C-D6672650FAD3}" dt="2024-02-08T20:29:51.650" v="2228"/>
          <ac:spMkLst>
            <pc:docMk/>
            <pc:sldMk cId="4271644498" sldId="283"/>
            <ac:spMk id="34" creationId="{04251FE6-45E3-BC14-BFEC-FA360FBB3A69}"/>
          </ac:spMkLst>
        </pc:spChg>
        <pc:spChg chg="add mod ord">
          <ac:chgData name="Magnus Mengelbier" userId="7206f2af-f434-4047-aaa5-4ae5b420ae97" providerId="ADAL" clId="{7AD9CD0A-F40B-4DE0-A22C-D6672650FAD3}" dt="2024-02-08T20:32:45.964" v="2278" actId="164"/>
          <ac:spMkLst>
            <pc:docMk/>
            <pc:sldMk cId="4271644498" sldId="283"/>
            <ac:spMk id="35" creationId="{B982F2A5-365F-610F-FFC7-4E56376B040D}"/>
          </ac:spMkLst>
        </pc:spChg>
        <pc:spChg chg="add del mod">
          <ac:chgData name="Magnus Mengelbier" userId="7206f2af-f434-4047-aaa5-4ae5b420ae97" providerId="ADAL" clId="{7AD9CD0A-F40B-4DE0-A22C-D6672650FAD3}" dt="2024-02-08T20:31:48.559" v="2270" actId="478"/>
          <ac:spMkLst>
            <pc:docMk/>
            <pc:sldMk cId="4271644498" sldId="283"/>
            <ac:spMk id="36" creationId="{B6CE95B1-EDF3-C376-76EA-E4D38BF25473}"/>
          </ac:spMkLst>
        </pc:spChg>
        <pc:spChg chg="mod">
          <ac:chgData name="Magnus Mengelbier" userId="7206f2af-f434-4047-aaa5-4ae5b420ae97" providerId="ADAL" clId="{7AD9CD0A-F40B-4DE0-A22C-D6672650FAD3}" dt="2024-02-08T20:32:50.218" v="2280"/>
          <ac:spMkLst>
            <pc:docMk/>
            <pc:sldMk cId="4271644498" sldId="283"/>
            <ac:spMk id="39" creationId="{77C3B442-629E-1813-81DC-FE7C1EE35800}"/>
          </ac:spMkLst>
        </pc:spChg>
        <pc:spChg chg="mod">
          <ac:chgData name="Magnus Mengelbier" userId="7206f2af-f434-4047-aaa5-4ae5b420ae97" providerId="ADAL" clId="{7AD9CD0A-F40B-4DE0-A22C-D6672650FAD3}" dt="2024-02-08T20:32:50.218" v="2280"/>
          <ac:spMkLst>
            <pc:docMk/>
            <pc:sldMk cId="4271644498" sldId="283"/>
            <ac:spMk id="43" creationId="{B566C41E-3EE0-17AF-A07C-1AEE467F76A4}"/>
          </ac:spMkLst>
        </pc:spChg>
        <pc:spChg chg="mod">
          <ac:chgData name="Magnus Mengelbier" userId="7206f2af-f434-4047-aaa5-4ae5b420ae97" providerId="ADAL" clId="{7AD9CD0A-F40B-4DE0-A22C-D6672650FAD3}" dt="2024-02-08T20:32:50.218" v="2280"/>
          <ac:spMkLst>
            <pc:docMk/>
            <pc:sldMk cId="4271644498" sldId="283"/>
            <ac:spMk id="44" creationId="{4BEB0F82-901E-3C9D-8C21-A14815A81ECA}"/>
          </ac:spMkLst>
        </pc:spChg>
        <pc:spChg chg="mod">
          <ac:chgData name="Magnus Mengelbier" userId="7206f2af-f434-4047-aaa5-4ae5b420ae97" providerId="ADAL" clId="{7AD9CD0A-F40B-4DE0-A22C-D6672650FAD3}" dt="2024-02-10T10:14:16.739" v="3223" actId="207"/>
          <ac:spMkLst>
            <pc:docMk/>
            <pc:sldMk cId="4271644498" sldId="283"/>
            <ac:spMk id="45" creationId="{1F26D620-82C4-6A3C-81C2-F5A9BE960B08}"/>
          </ac:spMkLst>
        </pc:spChg>
        <pc:spChg chg="mod">
          <ac:chgData name="Magnus Mengelbier" userId="7206f2af-f434-4047-aaa5-4ae5b420ae97" providerId="ADAL" clId="{7AD9CD0A-F40B-4DE0-A22C-D6672650FAD3}" dt="2024-02-10T10:13:41.659" v="3220" actId="207"/>
          <ac:spMkLst>
            <pc:docMk/>
            <pc:sldMk cId="4271644498" sldId="283"/>
            <ac:spMk id="46" creationId="{40E30FBB-ECCB-50E0-6701-E5358F81D155}"/>
          </ac:spMkLst>
        </pc:spChg>
        <pc:spChg chg="mod">
          <ac:chgData name="Magnus Mengelbier" userId="7206f2af-f434-4047-aaa5-4ae5b420ae97" providerId="ADAL" clId="{7AD9CD0A-F40B-4DE0-A22C-D6672650FAD3}" dt="2024-02-08T20:32:56.793" v="2282"/>
          <ac:spMkLst>
            <pc:docMk/>
            <pc:sldMk cId="4271644498" sldId="283"/>
            <ac:spMk id="48" creationId="{D6C3BC57-8E8F-EF1C-72E9-DD6FC6E8255A}"/>
          </ac:spMkLst>
        </pc:spChg>
        <pc:spChg chg="mod">
          <ac:chgData name="Magnus Mengelbier" userId="7206f2af-f434-4047-aaa5-4ae5b420ae97" providerId="ADAL" clId="{7AD9CD0A-F40B-4DE0-A22C-D6672650FAD3}" dt="2024-02-08T20:32:56.793" v="2282"/>
          <ac:spMkLst>
            <pc:docMk/>
            <pc:sldMk cId="4271644498" sldId="283"/>
            <ac:spMk id="52" creationId="{6430A029-C4B6-9B07-4A66-C749565783BB}"/>
          </ac:spMkLst>
        </pc:spChg>
        <pc:spChg chg="mod">
          <ac:chgData name="Magnus Mengelbier" userId="7206f2af-f434-4047-aaa5-4ae5b420ae97" providerId="ADAL" clId="{7AD9CD0A-F40B-4DE0-A22C-D6672650FAD3}" dt="2024-02-08T20:32:56.793" v="2282"/>
          <ac:spMkLst>
            <pc:docMk/>
            <pc:sldMk cId="4271644498" sldId="283"/>
            <ac:spMk id="53" creationId="{4A30841D-4BB6-8F86-24A0-12880E628A3E}"/>
          </ac:spMkLst>
        </pc:spChg>
        <pc:spChg chg="mod">
          <ac:chgData name="Magnus Mengelbier" userId="7206f2af-f434-4047-aaa5-4ae5b420ae97" providerId="ADAL" clId="{7AD9CD0A-F40B-4DE0-A22C-D6672650FAD3}" dt="2024-02-10T10:14:16.739" v="3223" actId="207"/>
          <ac:spMkLst>
            <pc:docMk/>
            <pc:sldMk cId="4271644498" sldId="283"/>
            <ac:spMk id="54" creationId="{7BA345C2-9CE9-1DA0-60BE-A3B3E1896072}"/>
          </ac:spMkLst>
        </pc:spChg>
        <pc:spChg chg="mod">
          <ac:chgData name="Magnus Mengelbier" userId="7206f2af-f434-4047-aaa5-4ae5b420ae97" providerId="ADAL" clId="{7AD9CD0A-F40B-4DE0-A22C-D6672650FAD3}" dt="2024-02-10T10:13:45.939" v="3221" actId="207"/>
          <ac:spMkLst>
            <pc:docMk/>
            <pc:sldMk cId="4271644498" sldId="283"/>
            <ac:spMk id="55" creationId="{4FB57736-994B-204B-2D03-D101AD098B71}"/>
          </ac:spMkLst>
        </pc:spChg>
        <pc:spChg chg="add del mod">
          <ac:chgData name="Magnus Mengelbier" userId="7206f2af-f434-4047-aaa5-4ae5b420ae97" providerId="ADAL" clId="{7AD9CD0A-F40B-4DE0-A22C-D6672650FAD3}" dt="2024-02-10T10:14:38.884" v="3224" actId="478"/>
          <ac:spMkLst>
            <pc:docMk/>
            <pc:sldMk cId="4271644498" sldId="283"/>
            <ac:spMk id="56" creationId="{08B74F0A-D6B1-D490-DE7C-425177F6541A}"/>
          </ac:spMkLst>
        </pc:spChg>
        <pc:grpChg chg="del mod">
          <ac:chgData name="Magnus Mengelbier" userId="7206f2af-f434-4047-aaa5-4ae5b420ae97" providerId="ADAL" clId="{7AD9CD0A-F40B-4DE0-A22C-D6672650FAD3}" dt="2024-02-10T10:14:45.595" v="3225" actId="478"/>
          <ac:grpSpMkLst>
            <pc:docMk/>
            <pc:sldMk cId="4271644498" sldId="283"/>
            <ac:grpSpMk id="8" creationId="{85C50F09-E48D-AD5A-4F3C-26A8CDA13497}"/>
          </ac:grpSpMkLst>
        </pc:grpChg>
        <pc:grpChg chg="del mod">
          <ac:chgData name="Magnus Mengelbier" userId="7206f2af-f434-4047-aaa5-4ae5b420ae97" providerId="ADAL" clId="{7AD9CD0A-F40B-4DE0-A22C-D6672650FAD3}" dt="2024-02-10T10:14:45.595" v="3225" actId="478"/>
          <ac:grpSpMkLst>
            <pc:docMk/>
            <pc:sldMk cId="4271644498" sldId="283"/>
            <ac:grpSpMk id="9" creationId="{9346CD1E-81CB-C4AF-11FF-B20A0C4A0C12}"/>
          </ac:grpSpMkLst>
        </pc:grpChg>
        <pc:grpChg chg="del mod">
          <ac:chgData name="Magnus Mengelbier" userId="7206f2af-f434-4047-aaa5-4ae5b420ae97" providerId="ADAL" clId="{7AD9CD0A-F40B-4DE0-A22C-D6672650FAD3}" dt="2024-02-10T10:14:45.595" v="3225" actId="478"/>
          <ac:grpSpMkLst>
            <pc:docMk/>
            <pc:sldMk cId="4271644498" sldId="283"/>
            <ac:grpSpMk id="13" creationId="{F371007F-735C-3129-7D07-57F5F2A38A35}"/>
          </ac:grpSpMkLst>
        </pc:grpChg>
        <pc:grpChg chg="add mod">
          <ac:chgData name="Magnus Mengelbier" userId="7206f2af-f434-4047-aaa5-4ae5b420ae97" providerId="ADAL" clId="{7AD9CD0A-F40B-4DE0-A22C-D6672650FAD3}" dt="2024-02-08T20:29:49.692" v="2227" actId="164"/>
          <ac:grpSpMkLst>
            <pc:docMk/>
            <pc:sldMk cId="4271644498" sldId="283"/>
            <ac:grpSpMk id="19" creationId="{9AE31D60-1152-4803-5319-BEBA88DC04C2}"/>
          </ac:grpSpMkLst>
        </pc:grpChg>
        <pc:grpChg chg="add mod">
          <ac:chgData name="Magnus Mengelbier" userId="7206f2af-f434-4047-aaa5-4ae5b420ae97" providerId="ADAL" clId="{7AD9CD0A-F40B-4DE0-A22C-D6672650FAD3}" dt="2024-02-08T20:29:49.692" v="2227" actId="164"/>
          <ac:grpSpMkLst>
            <pc:docMk/>
            <pc:sldMk cId="4271644498" sldId="283"/>
            <ac:grpSpMk id="23" creationId="{ADB9A913-DF2D-4E9F-501C-2DAB88861E46}"/>
          </ac:grpSpMkLst>
        </pc:grpChg>
        <pc:grpChg chg="add mod">
          <ac:chgData name="Magnus Mengelbier" userId="7206f2af-f434-4047-aaa5-4ae5b420ae97" providerId="ADAL" clId="{7AD9CD0A-F40B-4DE0-A22C-D6672650FAD3}" dt="2024-02-08T20:32:45.964" v="2278" actId="164"/>
          <ac:grpSpMkLst>
            <pc:docMk/>
            <pc:sldMk cId="4271644498" sldId="283"/>
            <ac:grpSpMk id="27" creationId="{BDE45C15-68AA-78F1-D861-03847ECB11E5}"/>
          </ac:grpSpMkLst>
        </pc:grpChg>
        <pc:grpChg chg="add del mod">
          <ac:chgData name="Magnus Mengelbier" userId="7206f2af-f434-4047-aaa5-4ae5b420ae97" providerId="ADAL" clId="{7AD9CD0A-F40B-4DE0-A22C-D6672650FAD3}" dt="2024-02-08T20:31:51.761" v="2271" actId="478"/>
          <ac:grpSpMkLst>
            <pc:docMk/>
            <pc:sldMk cId="4271644498" sldId="283"/>
            <ac:grpSpMk id="28" creationId="{3C6EF5BF-CB35-FBD4-B166-BD0F214EAA7C}"/>
          </ac:grpSpMkLst>
        </pc:grpChg>
        <pc:grpChg chg="mod">
          <ac:chgData name="Magnus Mengelbier" userId="7206f2af-f434-4047-aaa5-4ae5b420ae97" providerId="ADAL" clId="{7AD9CD0A-F40B-4DE0-A22C-D6672650FAD3}" dt="2024-02-08T20:29:51.650" v="2228"/>
          <ac:grpSpMkLst>
            <pc:docMk/>
            <pc:sldMk cId="4271644498" sldId="283"/>
            <ac:grpSpMk id="29" creationId="{3318F0C8-9901-D90A-5C17-8074ABE987FD}"/>
          </ac:grpSpMkLst>
        </pc:grpChg>
        <pc:grpChg chg="mod">
          <ac:chgData name="Magnus Mengelbier" userId="7206f2af-f434-4047-aaa5-4ae5b420ae97" providerId="ADAL" clId="{7AD9CD0A-F40B-4DE0-A22C-D6672650FAD3}" dt="2024-02-08T20:29:51.650" v="2228"/>
          <ac:grpSpMkLst>
            <pc:docMk/>
            <pc:sldMk cId="4271644498" sldId="283"/>
            <ac:grpSpMk id="30" creationId="{332A80C8-41E3-7AB9-8D58-DFD3E33360D5}"/>
          </ac:grpSpMkLst>
        </pc:grpChg>
        <pc:grpChg chg="add mod">
          <ac:chgData name="Magnus Mengelbier" userId="7206f2af-f434-4047-aaa5-4ae5b420ae97" providerId="ADAL" clId="{7AD9CD0A-F40B-4DE0-A22C-D6672650FAD3}" dt="2024-02-08T23:34:54.542" v="3102" actId="164"/>
          <ac:grpSpMkLst>
            <pc:docMk/>
            <pc:sldMk cId="4271644498" sldId="283"/>
            <ac:grpSpMk id="37" creationId="{26DC9B9B-1B7E-7113-C91A-A3F9D7169C14}"/>
          </ac:grpSpMkLst>
        </pc:grpChg>
        <pc:grpChg chg="add mod">
          <ac:chgData name="Magnus Mengelbier" userId="7206f2af-f434-4047-aaa5-4ae5b420ae97" providerId="ADAL" clId="{7AD9CD0A-F40B-4DE0-A22C-D6672650FAD3}" dt="2024-02-08T23:34:54.542" v="3102" actId="164"/>
          <ac:grpSpMkLst>
            <pc:docMk/>
            <pc:sldMk cId="4271644498" sldId="283"/>
            <ac:grpSpMk id="38" creationId="{23C11ECF-7C4E-8CA6-D26E-27FC0610A990}"/>
          </ac:grpSpMkLst>
        </pc:grpChg>
        <pc:grpChg chg="mod">
          <ac:chgData name="Magnus Mengelbier" userId="7206f2af-f434-4047-aaa5-4ae5b420ae97" providerId="ADAL" clId="{7AD9CD0A-F40B-4DE0-A22C-D6672650FAD3}" dt="2024-02-08T20:32:50.218" v="2280"/>
          <ac:grpSpMkLst>
            <pc:docMk/>
            <pc:sldMk cId="4271644498" sldId="283"/>
            <ac:grpSpMk id="40" creationId="{26C6750E-4B46-4F63-C0FD-2FE921330A3A}"/>
          </ac:grpSpMkLst>
        </pc:grpChg>
        <pc:grpChg chg="mod">
          <ac:chgData name="Magnus Mengelbier" userId="7206f2af-f434-4047-aaa5-4ae5b420ae97" providerId="ADAL" clId="{7AD9CD0A-F40B-4DE0-A22C-D6672650FAD3}" dt="2024-02-08T20:32:50.218" v="2280"/>
          <ac:grpSpMkLst>
            <pc:docMk/>
            <pc:sldMk cId="4271644498" sldId="283"/>
            <ac:grpSpMk id="41" creationId="{A317363B-5E28-6092-C9E2-56A3C0450A7F}"/>
          </ac:grpSpMkLst>
        </pc:grpChg>
        <pc:grpChg chg="mod">
          <ac:chgData name="Magnus Mengelbier" userId="7206f2af-f434-4047-aaa5-4ae5b420ae97" providerId="ADAL" clId="{7AD9CD0A-F40B-4DE0-A22C-D6672650FAD3}" dt="2024-02-08T20:32:50.218" v="2280"/>
          <ac:grpSpMkLst>
            <pc:docMk/>
            <pc:sldMk cId="4271644498" sldId="283"/>
            <ac:grpSpMk id="42" creationId="{2D0B8133-BB58-F2BD-C693-17AD260C60B8}"/>
          </ac:grpSpMkLst>
        </pc:grpChg>
        <pc:grpChg chg="add mod">
          <ac:chgData name="Magnus Mengelbier" userId="7206f2af-f434-4047-aaa5-4ae5b420ae97" providerId="ADAL" clId="{7AD9CD0A-F40B-4DE0-A22C-D6672650FAD3}" dt="2024-02-08T23:34:54.542" v="3102" actId="164"/>
          <ac:grpSpMkLst>
            <pc:docMk/>
            <pc:sldMk cId="4271644498" sldId="283"/>
            <ac:grpSpMk id="47" creationId="{9F2BD061-688C-FFFB-BF7C-5DD7B5B9CF6D}"/>
          </ac:grpSpMkLst>
        </pc:grpChg>
        <pc:grpChg chg="mod">
          <ac:chgData name="Magnus Mengelbier" userId="7206f2af-f434-4047-aaa5-4ae5b420ae97" providerId="ADAL" clId="{7AD9CD0A-F40B-4DE0-A22C-D6672650FAD3}" dt="2024-02-08T20:32:56.793" v="2282"/>
          <ac:grpSpMkLst>
            <pc:docMk/>
            <pc:sldMk cId="4271644498" sldId="283"/>
            <ac:grpSpMk id="49" creationId="{372DEC9F-A110-7949-3F1D-E7F68D1B71ED}"/>
          </ac:grpSpMkLst>
        </pc:grpChg>
        <pc:grpChg chg="mod">
          <ac:chgData name="Magnus Mengelbier" userId="7206f2af-f434-4047-aaa5-4ae5b420ae97" providerId="ADAL" clId="{7AD9CD0A-F40B-4DE0-A22C-D6672650FAD3}" dt="2024-02-08T20:32:56.793" v="2282"/>
          <ac:grpSpMkLst>
            <pc:docMk/>
            <pc:sldMk cId="4271644498" sldId="283"/>
            <ac:grpSpMk id="50" creationId="{CDAD193F-9BA1-76D4-359D-498F069DE01C}"/>
          </ac:grpSpMkLst>
        </pc:grpChg>
        <pc:grpChg chg="mod">
          <ac:chgData name="Magnus Mengelbier" userId="7206f2af-f434-4047-aaa5-4ae5b420ae97" providerId="ADAL" clId="{7AD9CD0A-F40B-4DE0-A22C-D6672650FAD3}" dt="2024-02-08T20:32:56.793" v="2282"/>
          <ac:grpSpMkLst>
            <pc:docMk/>
            <pc:sldMk cId="4271644498" sldId="283"/>
            <ac:grpSpMk id="51" creationId="{7781AD38-7A90-70ED-4A3E-B2B026075C53}"/>
          </ac:grpSpMkLst>
        </pc:grpChg>
        <pc:grpChg chg="add mod">
          <ac:chgData name="Magnus Mengelbier" userId="7206f2af-f434-4047-aaa5-4ae5b420ae97" providerId="ADAL" clId="{7AD9CD0A-F40B-4DE0-A22C-D6672650FAD3}" dt="2024-02-08T23:34:54.542" v="3102" actId="164"/>
          <ac:grpSpMkLst>
            <pc:docMk/>
            <pc:sldMk cId="4271644498" sldId="283"/>
            <ac:grpSpMk id="67" creationId="{3CDA89BA-0DDB-69A2-9966-7F7D9F3A17A7}"/>
          </ac:grpSpMkLst>
        </pc:grpChg>
        <pc:grpChg chg="add mod">
          <ac:chgData name="Magnus Mengelbier" userId="7206f2af-f434-4047-aaa5-4ae5b420ae97" providerId="ADAL" clId="{7AD9CD0A-F40B-4DE0-A22C-D6672650FAD3}" dt="2024-02-08T23:34:14.351" v="3072" actId="164"/>
          <ac:grpSpMkLst>
            <pc:docMk/>
            <pc:sldMk cId="4271644498" sldId="283"/>
            <ac:grpSpMk id="76" creationId="{2ECF81F1-0B3E-F8DD-7CDE-18F360724E31}"/>
          </ac:grpSpMkLst>
        </pc:grpChg>
        <pc:grpChg chg="add mod">
          <ac:chgData name="Magnus Mengelbier" userId="7206f2af-f434-4047-aaa5-4ae5b420ae97" providerId="ADAL" clId="{7AD9CD0A-F40B-4DE0-A22C-D6672650FAD3}" dt="2024-02-08T23:34:54.542" v="3102" actId="164"/>
          <ac:grpSpMkLst>
            <pc:docMk/>
            <pc:sldMk cId="4271644498" sldId="283"/>
            <ac:grpSpMk id="81" creationId="{784FF8F8-ECB7-B5F5-DF2E-AA2DE0DA263D}"/>
          </ac:grpSpMkLst>
        </pc:grpChg>
        <pc:grpChg chg="add mod">
          <ac:chgData name="Magnus Mengelbier" userId="7206f2af-f434-4047-aaa5-4ae5b420ae97" providerId="ADAL" clId="{7AD9CD0A-F40B-4DE0-A22C-D6672650FAD3}" dt="2024-02-08T23:34:58.363" v="3119" actId="1035"/>
          <ac:grpSpMkLst>
            <pc:docMk/>
            <pc:sldMk cId="4271644498" sldId="283"/>
            <ac:grpSpMk id="82" creationId="{E8979CE2-907B-3523-8D91-F5CCD8FF9AAD}"/>
          </ac:grpSpMkLst>
        </pc:grpChg>
        <pc:picChg chg="add del mod">
          <ac:chgData name="Magnus Mengelbier" userId="7206f2af-f434-4047-aaa5-4ae5b420ae97" providerId="ADAL" clId="{7AD9CD0A-F40B-4DE0-A22C-D6672650FAD3}" dt="2024-02-08T23:29:44.731" v="2907" actId="478"/>
          <ac:picMkLst>
            <pc:docMk/>
            <pc:sldMk cId="4271644498" sldId="283"/>
            <ac:picMk id="69" creationId="{C5CAF0C6-C5F5-85E4-62BB-D4898614476C}"/>
          </ac:picMkLst>
        </pc:picChg>
        <pc:picChg chg="add del mod">
          <ac:chgData name="Magnus Mengelbier" userId="7206f2af-f434-4047-aaa5-4ae5b420ae97" providerId="ADAL" clId="{7AD9CD0A-F40B-4DE0-A22C-D6672650FAD3}" dt="2024-02-08T23:34:37.667" v="3087" actId="478"/>
          <ac:picMkLst>
            <pc:docMk/>
            <pc:sldMk cId="4271644498" sldId="283"/>
            <ac:picMk id="71" creationId="{BA0B87C9-7AD7-425B-1593-494A16856169}"/>
          </ac:picMkLst>
        </pc:picChg>
        <pc:picChg chg="add mod">
          <ac:chgData name="Magnus Mengelbier" userId="7206f2af-f434-4047-aaa5-4ae5b420ae97" providerId="ADAL" clId="{7AD9CD0A-F40B-4DE0-A22C-D6672650FAD3}" dt="2024-02-08T23:33:59.227" v="3070" actId="207"/>
          <ac:picMkLst>
            <pc:docMk/>
            <pc:sldMk cId="4271644498" sldId="283"/>
            <ac:picMk id="73" creationId="{822D93B1-46BB-CDCB-3BD7-B918B6035806}"/>
          </ac:picMkLst>
        </pc:picChg>
        <pc:picChg chg="add mod">
          <ac:chgData name="Magnus Mengelbier" userId="7206f2af-f434-4047-aaa5-4ae5b420ae97" providerId="ADAL" clId="{7AD9CD0A-F40B-4DE0-A22C-D6672650FAD3}" dt="2024-02-08T23:33:59.227" v="3070" actId="207"/>
          <ac:picMkLst>
            <pc:docMk/>
            <pc:sldMk cId="4271644498" sldId="283"/>
            <ac:picMk id="75" creationId="{75371128-E892-9456-0E89-5375282A534E}"/>
          </ac:picMkLst>
        </pc:picChg>
        <pc:cxnChg chg="add mod">
          <ac:chgData name="Magnus Mengelbier" userId="7206f2af-f434-4047-aaa5-4ae5b420ae97" providerId="ADAL" clId="{7AD9CD0A-F40B-4DE0-A22C-D6672650FAD3}" dt="2024-02-08T23:37:52.428" v="3177" actId="692"/>
          <ac:cxnSpMkLst>
            <pc:docMk/>
            <pc:sldMk cId="4271644498" sldId="283"/>
            <ac:cxnSpMk id="58" creationId="{A05FDEF8-6749-225D-0AF1-5E59401A074F}"/>
          </ac:cxnSpMkLst>
        </pc:cxnChg>
        <pc:cxnChg chg="add mod">
          <ac:chgData name="Magnus Mengelbier" userId="7206f2af-f434-4047-aaa5-4ae5b420ae97" providerId="ADAL" clId="{7AD9CD0A-F40B-4DE0-A22C-D6672650FAD3}" dt="2024-02-08T23:32:44.638" v="3016" actId="692"/>
          <ac:cxnSpMkLst>
            <pc:docMk/>
            <pc:sldMk cId="4271644498" sldId="283"/>
            <ac:cxnSpMk id="60" creationId="{67FA1469-0A93-6277-3E43-6AFA4822B853}"/>
          </ac:cxnSpMkLst>
        </pc:cxnChg>
        <pc:cxnChg chg="add mod">
          <ac:chgData name="Magnus Mengelbier" userId="7206f2af-f434-4047-aaa5-4ae5b420ae97" providerId="ADAL" clId="{7AD9CD0A-F40B-4DE0-A22C-D6672650FAD3}" dt="2024-02-08T22:04:31.980" v="2578"/>
          <ac:cxnSpMkLst>
            <pc:docMk/>
            <pc:sldMk cId="4271644498" sldId="283"/>
            <ac:cxnSpMk id="61" creationId="{1DB9CCA3-EA3C-B34C-5DEC-7A714F229650}"/>
          </ac:cxnSpMkLst>
        </pc:cxnChg>
        <pc:cxnChg chg="add mod">
          <ac:chgData name="Magnus Mengelbier" userId="7206f2af-f434-4047-aaa5-4ae5b420ae97" providerId="ADAL" clId="{7AD9CD0A-F40B-4DE0-A22C-D6672650FAD3}" dt="2024-02-08T22:04:46.301" v="2581"/>
          <ac:cxnSpMkLst>
            <pc:docMk/>
            <pc:sldMk cId="4271644498" sldId="283"/>
            <ac:cxnSpMk id="62" creationId="{D41ED613-DDCB-AD99-0D5C-A3C2D54E9435}"/>
          </ac:cxnSpMkLst>
        </pc:cxnChg>
        <pc:cxnChg chg="add mod">
          <ac:chgData name="Magnus Mengelbier" userId="7206f2af-f434-4047-aaa5-4ae5b420ae97" providerId="ADAL" clId="{7AD9CD0A-F40B-4DE0-A22C-D6672650FAD3}" dt="2024-02-08T22:05:12.645" v="2586"/>
          <ac:cxnSpMkLst>
            <pc:docMk/>
            <pc:sldMk cId="4271644498" sldId="283"/>
            <ac:cxnSpMk id="63" creationId="{90E257EA-DFE9-CB91-F178-F8244A5F90BA}"/>
          </ac:cxnSpMkLst>
        </pc:cxnChg>
        <pc:cxnChg chg="add mod">
          <ac:chgData name="Magnus Mengelbier" userId="7206f2af-f434-4047-aaa5-4ae5b420ae97" providerId="ADAL" clId="{7AD9CD0A-F40B-4DE0-A22C-D6672650FAD3}" dt="2024-02-08T23:32:44.638" v="3016" actId="692"/>
          <ac:cxnSpMkLst>
            <pc:docMk/>
            <pc:sldMk cId="4271644498" sldId="283"/>
            <ac:cxnSpMk id="64" creationId="{60F6B722-7247-23FA-8A5D-5D6A71410357}"/>
          </ac:cxnSpMkLst>
        </pc:cxnChg>
        <pc:cxnChg chg="add mod">
          <ac:chgData name="Magnus Mengelbier" userId="7206f2af-f434-4047-aaa5-4ae5b420ae97" providerId="ADAL" clId="{7AD9CD0A-F40B-4DE0-A22C-D6672650FAD3}" dt="2024-02-08T23:32:44.638" v="3016" actId="692"/>
          <ac:cxnSpMkLst>
            <pc:docMk/>
            <pc:sldMk cId="4271644498" sldId="283"/>
            <ac:cxnSpMk id="65" creationId="{8F4BCA6E-9759-4226-9DC8-8629EA175E3A}"/>
          </ac:cxnSpMkLst>
        </pc:cxnChg>
        <pc:cxnChg chg="add mod">
          <ac:chgData name="Magnus Mengelbier" userId="7206f2af-f434-4047-aaa5-4ae5b420ae97" providerId="ADAL" clId="{7AD9CD0A-F40B-4DE0-A22C-D6672650FAD3}" dt="2024-02-08T23:34:14.351" v="3072" actId="164"/>
          <ac:cxnSpMkLst>
            <pc:docMk/>
            <pc:sldMk cId="4271644498" sldId="283"/>
            <ac:cxnSpMk id="77" creationId="{042E6890-8CDA-487C-0F01-AB4B8671AB1D}"/>
          </ac:cxnSpMkLst>
        </pc:cxnChg>
      </pc:sldChg>
      <pc:sldChg chg="addSp modSp add mod">
        <pc:chgData name="Magnus Mengelbier" userId="7206f2af-f434-4047-aaa5-4ae5b420ae97" providerId="ADAL" clId="{7AD9CD0A-F40B-4DE0-A22C-D6672650FAD3}" dt="2024-02-08T22:03:00.984" v="2559" actId="14100"/>
        <pc:sldMkLst>
          <pc:docMk/>
          <pc:sldMk cId="1926284663" sldId="284"/>
        </pc:sldMkLst>
        <pc:spChg chg="mod">
          <ac:chgData name="Magnus Mengelbier" userId="7206f2af-f434-4047-aaa5-4ae5b420ae97" providerId="ADAL" clId="{7AD9CD0A-F40B-4DE0-A22C-D6672650FAD3}" dt="2024-02-08T20:35:16.543" v="2381"/>
          <ac:spMkLst>
            <pc:docMk/>
            <pc:sldMk cId="1926284663" sldId="284"/>
            <ac:spMk id="2" creationId="{FE9AF2C8-AE00-13DC-49CA-2DC890E4B798}"/>
          </ac:spMkLst>
        </pc:spChg>
        <pc:spChg chg="mod">
          <ac:chgData name="Magnus Mengelbier" userId="7206f2af-f434-4047-aaa5-4ae5b420ae97" providerId="ADAL" clId="{7AD9CD0A-F40B-4DE0-A22C-D6672650FAD3}" dt="2024-02-08T22:00:07.559" v="2483" actId="207"/>
          <ac:spMkLst>
            <pc:docMk/>
            <pc:sldMk cId="1926284663" sldId="284"/>
            <ac:spMk id="3" creationId="{3CD3B110-BE02-5C6B-18AB-B04AD22EA2D9}"/>
          </ac:spMkLst>
        </pc:spChg>
        <pc:spChg chg="add mod">
          <ac:chgData name="Magnus Mengelbier" userId="7206f2af-f434-4047-aaa5-4ae5b420ae97" providerId="ADAL" clId="{7AD9CD0A-F40B-4DE0-A22C-D6672650FAD3}" dt="2024-02-08T21:59:54.122" v="2482" actId="1036"/>
          <ac:spMkLst>
            <pc:docMk/>
            <pc:sldMk cId="1926284663" sldId="284"/>
            <ac:spMk id="20" creationId="{59E64EB9-2E84-BB4B-4EDC-D21BA44C2C3B}"/>
          </ac:spMkLst>
        </pc:spChg>
        <pc:spChg chg="add mod">
          <ac:chgData name="Magnus Mengelbier" userId="7206f2af-f434-4047-aaa5-4ae5b420ae97" providerId="ADAL" clId="{7AD9CD0A-F40B-4DE0-A22C-D6672650FAD3}" dt="2024-02-08T21:59:54.122" v="2482" actId="1036"/>
          <ac:spMkLst>
            <pc:docMk/>
            <pc:sldMk cId="1926284663" sldId="284"/>
            <ac:spMk id="21" creationId="{58068E18-5D99-E196-BAF6-E6AB314D660A}"/>
          </ac:spMkLst>
        </pc:spChg>
        <pc:spChg chg="add mod">
          <ac:chgData name="Magnus Mengelbier" userId="7206f2af-f434-4047-aaa5-4ae5b420ae97" providerId="ADAL" clId="{7AD9CD0A-F40B-4DE0-A22C-D6672650FAD3}" dt="2024-02-08T22:02:13.692" v="2522" actId="14100"/>
          <ac:spMkLst>
            <pc:docMk/>
            <pc:sldMk cId="1926284663" sldId="284"/>
            <ac:spMk id="22" creationId="{47052338-F4EA-9D87-B1A6-09DDF2347FBC}"/>
          </ac:spMkLst>
        </pc:spChg>
        <pc:spChg chg="add mod">
          <ac:chgData name="Magnus Mengelbier" userId="7206f2af-f434-4047-aaa5-4ae5b420ae97" providerId="ADAL" clId="{7AD9CD0A-F40B-4DE0-A22C-D6672650FAD3}" dt="2024-02-08T22:02:24.647" v="2526" actId="20577"/>
          <ac:spMkLst>
            <pc:docMk/>
            <pc:sldMk cId="1926284663" sldId="284"/>
            <ac:spMk id="23" creationId="{123640C7-CCAE-C793-3B9B-606447C8080C}"/>
          </ac:spMkLst>
        </pc:spChg>
        <pc:spChg chg="add mod">
          <ac:chgData name="Magnus Mengelbier" userId="7206f2af-f434-4047-aaa5-4ae5b420ae97" providerId="ADAL" clId="{7AD9CD0A-F40B-4DE0-A22C-D6672650FAD3}" dt="2024-02-08T22:02:51.325" v="2557" actId="1037"/>
          <ac:spMkLst>
            <pc:docMk/>
            <pc:sldMk cId="1926284663" sldId="284"/>
            <ac:spMk id="24" creationId="{2FF85306-0E9D-3232-A6DE-386B1EC817A4}"/>
          </ac:spMkLst>
        </pc:spChg>
        <pc:spChg chg="add mod">
          <ac:chgData name="Magnus Mengelbier" userId="7206f2af-f434-4047-aaa5-4ae5b420ae97" providerId="ADAL" clId="{7AD9CD0A-F40B-4DE0-A22C-D6672650FAD3}" dt="2024-02-08T22:03:00.984" v="2559" actId="14100"/>
          <ac:spMkLst>
            <pc:docMk/>
            <pc:sldMk cId="1926284663" sldId="284"/>
            <ac:spMk id="25" creationId="{DE81E7D7-1CE7-FEC5-48DD-87C36F593CB8}"/>
          </ac:spMkLst>
        </pc:spChg>
        <pc:cxnChg chg="add mod">
          <ac:chgData name="Magnus Mengelbier" userId="7206f2af-f434-4047-aaa5-4ae5b420ae97" providerId="ADAL" clId="{7AD9CD0A-F40B-4DE0-A22C-D6672650FAD3}" dt="2024-02-08T21:58:07.475" v="2406" actId="1076"/>
          <ac:cxnSpMkLst>
            <pc:docMk/>
            <pc:sldMk cId="1926284663" sldId="284"/>
            <ac:cxnSpMk id="18" creationId="{9DE2319A-E41F-0EC1-E5CD-A4825309411B}"/>
          </ac:cxnSpMkLst>
        </pc:cxnChg>
      </pc:sldChg>
      <pc:sldChg chg="modSp new mod">
        <pc:chgData name="Magnus Mengelbier" userId="7206f2af-f434-4047-aaa5-4ae5b420ae97" providerId="ADAL" clId="{7AD9CD0A-F40B-4DE0-A22C-D6672650FAD3}" dt="2024-02-10T10:33:56.632" v="4341" actId="20577"/>
        <pc:sldMkLst>
          <pc:docMk/>
          <pc:sldMk cId="2096375367" sldId="285"/>
        </pc:sldMkLst>
        <pc:spChg chg="mod">
          <ac:chgData name="Magnus Mengelbier" userId="7206f2af-f434-4047-aaa5-4ae5b420ae97" providerId="ADAL" clId="{7AD9CD0A-F40B-4DE0-A22C-D6672650FAD3}" dt="2024-02-10T10:30:57.124" v="4183" actId="20577"/>
          <ac:spMkLst>
            <pc:docMk/>
            <pc:sldMk cId="2096375367" sldId="285"/>
            <ac:spMk id="2" creationId="{05B7C72F-2125-13AA-E254-24FBCA8654B1}"/>
          </ac:spMkLst>
        </pc:spChg>
        <pc:spChg chg="mod">
          <ac:chgData name="Magnus Mengelbier" userId="7206f2af-f434-4047-aaa5-4ae5b420ae97" providerId="ADAL" clId="{7AD9CD0A-F40B-4DE0-A22C-D6672650FAD3}" dt="2024-02-10T10:33:56.632" v="4341" actId="20577"/>
          <ac:spMkLst>
            <pc:docMk/>
            <pc:sldMk cId="2096375367" sldId="285"/>
            <ac:spMk id="3" creationId="{2FB7095F-05E9-D304-054D-CBBE7E3BDFA3}"/>
          </ac:spMkLst>
        </pc:spChg>
      </pc:sldChg>
      <pc:sldChg chg="addSp delSp modSp add mod">
        <pc:chgData name="Magnus Mengelbier" userId="7206f2af-f434-4047-aaa5-4ae5b420ae97" providerId="ADAL" clId="{7AD9CD0A-F40B-4DE0-A22C-D6672650FAD3}" dt="2024-02-15T22:34:54.333" v="6912" actId="20577"/>
        <pc:sldMkLst>
          <pc:docMk/>
          <pc:sldMk cId="534521854" sldId="286"/>
        </pc:sldMkLst>
        <pc:spChg chg="mod">
          <ac:chgData name="Magnus Mengelbier" userId="7206f2af-f434-4047-aaa5-4ae5b420ae97" providerId="ADAL" clId="{7AD9CD0A-F40B-4DE0-A22C-D6672650FAD3}" dt="2024-02-10T10:39:22.497" v="4354" actId="6549"/>
          <ac:spMkLst>
            <pc:docMk/>
            <pc:sldMk cId="534521854" sldId="286"/>
            <ac:spMk id="2" creationId="{E9CEAE2A-083E-864A-1870-54FC665FAA01}"/>
          </ac:spMkLst>
        </pc:spChg>
        <pc:spChg chg="mod">
          <ac:chgData name="Magnus Mengelbier" userId="7206f2af-f434-4047-aaa5-4ae5b420ae97" providerId="ADAL" clId="{7AD9CD0A-F40B-4DE0-A22C-D6672650FAD3}" dt="2024-02-15T22:34:54.333" v="6912" actId="20577"/>
          <ac:spMkLst>
            <pc:docMk/>
            <pc:sldMk cId="534521854" sldId="286"/>
            <ac:spMk id="3" creationId="{F6ECDFC3-90A1-6946-2EC8-5FB23B6EDF0C}"/>
          </ac:spMkLst>
        </pc:spChg>
        <pc:spChg chg="del">
          <ac:chgData name="Magnus Mengelbier" userId="7206f2af-f434-4047-aaa5-4ae5b420ae97" providerId="ADAL" clId="{7AD9CD0A-F40B-4DE0-A22C-D6672650FAD3}" dt="2024-02-10T10:39:43.749" v="4355" actId="478"/>
          <ac:spMkLst>
            <pc:docMk/>
            <pc:sldMk cId="534521854" sldId="286"/>
            <ac:spMk id="6" creationId="{A10ACDD1-EB34-AB6F-0F91-1141E67BE9A3}"/>
          </ac:spMkLst>
        </pc:spChg>
        <pc:spChg chg="del">
          <ac:chgData name="Magnus Mengelbier" userId="7206f2af-f434-4047-aaa5-4ae5b420ae97" providerId="ADAL" clId="{7AD9CD0A-F40B-4DE0-A22C-D6672650FAD3}" dt="2024-02-10T10:39:46.923" v="4356" actId="478"/>
          <ac:spMkLst>
            <pc:docMk/>
            <pc:sldMk cId="534521854" sldId="286"/>
            <ac:spMk id="14" creationId="{8C5E8400-C2D9-D8C1-2309-E51AD4F0F001}"/>
          </ac:spMkLst>
        </pc:spChg>
        <pc:spChg chg="del">
          <ac:chgData name="Magnus Mengelbier" userId="7206f2af-f434-4047-aaa5-4ae5b420ae97" providerId="ADAL" clId="{7AD9CD0A-F40B-4DE0-A22C-D6672650FAD3}" dt="2024-02-10T10:39:46.923" v="4356" actId="478"/>
          <ac:spMkLst>
            <pc:docMk/>
            <pc:sldMk cId="534521854" sldId="286"/>
            <ac:spMk id="15" creationId="{FD26A1C4-38AD-1791-4AC3-87150A67056F}"/>
          </ac:spMkLst>
        </pc:spChg>
        <pc:picChg chg="del">
          <ac:chgData name="Magnus Mengelbier" userId="7206f2af-f434-4047-aaa5-4ae5b420ae97" providerId="ADAL" clId="{7AD9CD0A-F40B-4DE0-A22C-D6672650FAD3}" dt="2024-02-10T10:39:43.749" v="4355" actId="478"/>
          <ac:picMkLst>
            <pc:docMk/>
            <pc:sldMk cId="534521854" sldId="286"/>
            <ac:picMk id="5" creationId="{C29BFE5F-FE27-CD6B-9969-6C4B46996339}"/>
          </ac:picMkLst>
        </pc:picChg>
        <pc:picChg chg="add mod modCrop">
          <ac:chgData name="Magnus Mengelbier" userId="7206f2af-f434-4047-aaa5-4ae5b420ae97" providerId="ADAL" clId="{7AD9CD0A-F40B-4DE0-A22C-D6672650FAD3}" dt="2024-02-13T22:38:39.503" v="6082" actId="1035"/>
          <ac:picMkLst>
            <pc:docMk/>
            <pc:sldMk cId="534521854" sldId="286"/>
            <ac:picMk id="7" creationId="{7EF362D9-0033-E86D-011E-870A3897740B}"/>
          </ac:picMkLst>
        </pc:picChg>
        <pc:cxnChg chg="del">
          <ac:chgData name="Magnus Mengelbier" userId="7206f2af-f434-4047-aaa5-4ae5b420ae97" providerId="ADAL" clId="{7AD9CD0A-F40B-4DE0-A22C-D6672650FAD3}" dt="2024-02-10T10:39:46.923" v="4356" actId="478"/>
          <ac:cxnSpMkLst>
            <pc:docMk/>
            <pc:sldMk cId="534521854" sldId="286"/>
            <ac:cxnSpMk id="8" creationId="{EAA1AC4F-6732-EA84-5007-125766140F48}"/>
          </ac:cxnSpMkLst>
        </pc:cxnChg>
        <pc:cxnChg chg="del">
          <ac:chgData name="Magnus Mengelbier" userId="7206f2af-f434-4047-aaa5-4ae5b420ae97" providerId="ADAL" clId="{7AD9CD0A-F40B-4DE0-A22C-D6672650FAD3}" dt="2024-02-10T10:39:46.923" v="4356" actId="478"/>
          <ac:cxnSpMkLst>
            <pc:docMk/>
            <pc:sldMk cId="534521854" sldId="286"/>
            <ac:cxnSpMk id="9" creationId="{CA7A22FB-8217-392A-7A58-5AC1DA63AB9C}"/>
          </ac:cxnSpMkLst>
        </pc:cxnChg>
      </pc:sldChg>
      <pc:sldChg chg="addSp delSp modSp add mod">
        <pc:chgData name="Magnus Mengelbier" userId="7206f2af-f434-4047-aaa5-4ae5b420ae97" providerId="ADAL" clId="{7AD9CD0A-F40B-4DE0-A22C-D6672650FAD3}" dt="2024-02-15T20:57:05.769" v="6902" actId="14100"/>
        <pc:sldMkLst>
          <pc:docMk/>
          <pc:sldMk cId="2787111087" sldId="287"/>
        </pc:sldMkLst>
        <pc:spChg chg="mod">
          <ac:chgData name="Magnus Mengelbier" userId="7206f2af-f434-4047-aaa5-4ae5b420ae97" providerId="ADAL" clId="{7AD9CD0A-F40B-4DE0-A22C-D6672650FAD3}" dt="2024-02-15T14:18:08.335" v="6093" actId="20577"/>
          <ac:spMkLst>
            <pc:docMk/>
            <pc:sldMk cId="2787111087" sldId="287"/>
            <ac:spMk id="2" creationId="{CDD65159-90F9-F21A-83FB-4BEEF4C5D28A}"/>
          </ac:spMkLst>
        </pc:spChg>
        <pc:spChg chg="mod">
          <ac:chgData name="Magnus Mengelbier" userId="7206f2af-f434-4047-aaa5-4ae5b420ae97" providerId="ADAL" clId="{7AD9CD0A-F40B-4DE0-A22C-D6672650FAD3}" dt="2024-02-15T20:53:35.489" v="6870" actId="20577"/>
          <ac:spMkLst>
            <pc:docMk/>
            <pc:sldMk cId="2787111087" sldId="287"/>
            <ac:spMk id="3" creationId="{BECB4B35-6FA6-F92B-2A0A-EAEF4E11C152}"/>
          </ac:spMkLst>
        </pc:spChg>
        <pc:spChg chg="add del mod">
          <ac:chgData name="Magnus Mengelbier" userId="7206f2af-f434-4047-aaa5-4ae5b420ae97" providerId="ADAL" clId="{7AD9CD0A-F40B-4DE0-A22C-D6672650FAD3}" dt="2024-02-15T14:17:51.576" v="6084" actId="478"/>
          <ac:spMkLst>
            <pc:docMk/>
            <pc:sldMk cId="2787111087" sldId="287"/>
            <ac:spMk id="7" creationId="{CB006729-6B07-D197-9553-1559EDCD65F5}"/>
          </ac:spMkLst>
        </pc:spChg>
        <pc:spChg chg="add del mod">
          <ac:chgData name="Magnus Mengelbier" userId="7206f2af-f434-4047-aaa5-4ae5b420ae97" providerId="ADAL" clId="{7AD9CD0A-F40B-4DE0-A22C-D6672650FAD3}" dt="2024-02-15T14:17:55.085" v="6085" actId="478"/>
          <ac:spMkLst>
            <pc:docMk/>
            <pc:sldMk cId="2787111087" sldId="287"/>
            <ac:spMk id="8" creationId="{1DE1FDC8-69F1-C699-4C57-8FCDAF526F2E}"/>
          </ac:spMkLst>
        </pc:spChg>
        <pc:spChg chg="add del mod">
          <ac:chgData name="Magnus Mengelbier" userId="7206f2af-f434-4047-aaa5-4ae5b420ae97" providerId="ADAL" clId="{7AD9CD0A-F40B-4DE0-A22C-D6672650FAD3}" dt="2024-02-15T20:50:29.235" v="6641" actId="478"/>
          <ac:spMkLst>
            <pc:docMk/>
            <pc:sldMk cId="2787111087" sldId="287"/>
            <ac:spMk id="9" creationId="{77475F91-E96E-0315-A8FB-10ED979CFFBD}"/>
          </ac:spMkLst>
        </pc:spChg>
        <pc:picChg chg="add del mod modCrop">
          <ac:chgData name="Magnus Mengelbier" userId="7206f2af-f434-4047-aaa5-4ae5b420ae97" providerId="ADAL" clId="{7AD9CD0A-F40B-4DE0-A22C-D6672650FAD3}" dt="2024-02-15T14:17:57.783" v="6086" actId="478"/>
          <ac:picMkLst>
            <pc:docMk/>
            <pc:sldMk cId="2787111087" sldId="287"/>
            <ac:picMk id="5" creationId="{46060DA7-C2E8-E920-4360-F084DFBC5F24}"/>
          </ac:picMkLst>
        </pc:picChg>
        <pc:picChg chg="add mod modCrop">
          <ac:chgData name="Magnus Mengelbier" userId="7206f2af-f434-4047-aaa5-4ae5b420ae97" providerId="ADAL" clId="{7AD9CD0A-F40B-4DE0-A22C-D6672650FAD3}" dt="2024-02-15T20:57:05.769" v="6902" actId="14100"/>
          <ac:picMkLst>
            <pc:docMk/>
            <pc:sldMk cId="2787111087" sldId="287"/>
            <ac:picMk id="6" creationId="{5CBD5EA3-D9A7-253E-79F2-B09DEDB9F998}"/>
          </ac:picMkLst>
        </pc:picChg>
        <pc:picChg chg="del">
          <ac:chgData name="Magnus Mengelbier" userId="7206f2af-f434-4047-aaa5-4ae5b420ae97" providerId="ADAL" clId="{7AD9CD0A-F40B-4DE0-A22C-D6672650FAD3}" dt="2024-02-10T10:41:22.879" v="4418" actId="478"/>
          <ac:picMkLst>
            <pc:docMk/>
            <pc:sldMk cId="2787111087" sldId="287"/>
            <ac:picMk id="7" creationId="{AAF5A335-3EC8-A4A5-3BEC-B440F99C81C7}"/>
          </ac:picMkLst>
        </pc:picChg>
        <pc:cxnChg chg="add del mod">
          <ac:chgData name="Magnus Mengelbier" userId="7206f2af-f434-4047-aaa5-4ae5b420ae97" providerId="ADAL" clId="{7AD9CD0A-F40B-4DE0-A22C-D6672650FAD3}" dt="2024-02-13T19:47:13.473" v="5395" actId="478"/>
          <ac:cxnSpMkLst>
            <pc:docMk/>
            <pc:sldMk cId="2787111087" sldId="287"/>
            <ac:cxnSpMk id="10" creationId="{66D38264-471E-B747-8133-185B210D1C09}"/>
          </ac:cxnSpMkLst>
        </pc:cxnChg>
      </pc:sldChg>
      <pc:sldChg chg="addSp delSp modSp add mod">
        <pc:chgData name="Magnus Mengelbier" userId="7206f2af-f434-4047-aaa5-4ae5b420ae97" providerId="ADAL" clId="{7AD9CD0A-F40B-4DE0-A22C-D6672650FAD3}" dt="2024-02-15T20:56:37.756" v="6899" actId="14100"/>
        <pc:sldMkLst>
          <pc:docMk/>
          <pc:sldMk cId="3498779113" sldId="288"/>
        </pc:sldMkLst>
        <pc:spChg chg="mod">
          <ac:chgData name="Magnus Mengelbier" userId="7206f2af-f434-4047-aaa5-4ae5b420ae97" providerId="ADAL" clId="{7AD9CD0A-F40B-4DE0-A22C-D6672650FAD3}" dt="2024-02-15T20:56:19.307" v="6896" actId="20577"/>
          <ac:spMkLst>
            <pc:docMk/>
            <pc:sldMk cId="3498779113" sldId="288"/>
            <ac:spMk id="2" creationId="{4C85BAE2-C432-79E5-F59E-359E12A62DC3}"/>
          </ac:spMkLst>
        </pc:spChg>
        <pc:spChg chg="del">
          <ac:chgData name="Magnus Mengelbier" userId="7206f2af-f434-4047-aaa5-4ae5b420ae97" providerId="ADAL" clId="{7AD9CD0A-F40B-4DE0-A22C-D6672650FAD3}" dt="2024-02-15T14:18:23.478" v="6098" actId="478"/>
          <ac:spMkLst>
            <pc:docMk/>
            <pc:sldMk cId="3498779113" sldId="288"/>
            <ac:spMk id="3" creationId="{8E13558D-E858-B8ED-6AE2-B49E3AE23607}"/>
          </ac:spMkLst>
        </pc:spChg>
        <pc:spChg chg="del">
          <ac:chgData name="Magnus Mengelbier" userId="7206f2af-f434-4047-aaa5-4ae5b420ae97" providerId="ADAL" clId="{7AD9CD0A-F40B-4DE0-A22C-D6672650FAD3}" dt="2024-02-15T20:56:24.449" v="6897" actId="478"/>
          <ac:spMkLst>
            <pc:docMk/>
            <pc:sldMk cId="3498779113" sldId="288"/>
            <ac:spMk id="7" creationId="{C53199C7-D88A-7A08-488B-FB2ABF46B226}"/>
          </ac:spMkLst>
        </pc:spChg>
        <pc:spChg chg="del">
          <ac:chgData name="Magnus Mengelbier" userId="7206f2af-f434-4047-aaa5-4ae5b420ae97" providerId="ADAL" clId="{7AD9CD0A-F40B-4DE0-A22C-D6672650FAD3}" dt="2024-02-15T20:53:52.922" v="6871" actId="478"/>
          <ac:spMkLst>
            <pc:docMk/>
            <pc:sldMk cId="3498779113" sldId="288"/>
            <ac:spMk id="8" creationId="{4F7C9AF2-7C81-7491-0F46-65E3C0BAE359}"/>
          </ac:spMkLst>
        </pc:spChg>
        <pc:spChg chg="del">
          <ac:chgData name="Magnus Mengelbier" userId="7206f2af-f434-4047-aaa5-4ae5b420ae97" providerId="ADAL" clId="{7AD9CD0A-F40B-4DE0-A22C-D6672650FAD3}" dt="2024-02-15T14:18:20.852" v="6097" actId="478"/>
          <ac:spMkLst>
            <pc:docMk/>
            <pc:sldMk cId="3498779113" sldId="288"/>
            <ac:spMk id="9" creationId="{AC771A75-F465-A96B-4FF6-87274F08805D}"/>
          </ac:spMkLst>
        </pc:spChg>
        <pc:spChg chg="add mod">
          <ac:chgData name="Magnus Mengelbier" userId="7206f2af-f434-4047-aaa5-4ae5b420ae97" providerId="ADAL" clId="{7AD9CD0A-F40B-4DE0-A22C-D6672650FAD3}" dt="2024-02-15T20:55:25.215" v="6895" actId="20577"/>
          <ac:spMkLst>
            <pc:docMk/>
            <pc:sldMk cId="3498779113" sldId="288"/>
            <ac:spMk id="11" creationId="{AD61CE3A-4E8D-C3B8-42DA-947AFA7473DF}"/>
          </ac:spMkLst>
        </pc:spChg>
        <pc:picChg chg="mod">
          <ac:chgData name="Magnus Mengelbier" userId="7206f2af-f434-4047-aaa5-4ae5b420ae97" providerId="ADAL" clId="{7AD9CD0A-F40B-4DE0-A22C-D6672650FAD3}" dt="2024-02-15T20:56:37.756" v="6899" actId="14100"/>
          <ac:picMkLst>
            <pc:docMk/>
            <pc:sldMk cId="3498779113" sldId="288"/>
            <ac:picMk id="5" creationId="{3453B270-05CA-85B3-B042-BD406BBA034E}"/>
          </ac:picMkLst>
        </pc:picChg>
        <pc:picChg chg="del">
          <ac:chgData name="Magnus Mengelbier" userId="7206f2af-f434-4047-aaa5-4ae5b420ae97" providerId="ADAL" clId="{7AD9CD0A-F40B-4DE0-A22C-D6672650FAD3}" dt="2024-02-15T14:18:19.234" v="6096" actId="478"/>
          <ac:picMkLst>
            <pc:docMk/>
            <pc:sldMk cId="3498779113" sldId="288"/>
            <ac:picMk id="6" creationId="{0DC43C5E-9739-EBD3-CE79-AAC91B94864F}"/>
          </ac:picMkLst>
        </pc:picChg>
      </pc:sldChg>
      <pc:sldMasterChg chg="addSp delSp modSp mod">
        <pc:chgData name="Magnus Mengelbier" userId="7206f2af-f434-4047-aaa5-4ae5b420ae97" providerId="ADAL" clId="{7AD9CD0A-F40B-4DE0-A22C-D6672650FAD3}" dt="2024-02-15T23:12:04.200" v="6940" actId="20577"/>
        <pc:sldMasterMkLst>
          <pc:docMk/>
          <pc:sldMasterMk cId="1243306244" sldId="2147483648"/>
        </pc:sldMasterMkLst>
        <pc:spChg chg="mod">
          <ac:chgData name="Magnus Mengelbier" userId="7206f2af-f434-4047-aaa5-4ae5b420ae97" providerId="ADAL" clId="{7AD9CD0A-F40B-4DE0-A22C-D6672650FAD3}" dt="2024-02-15T23:12:04.200" v="6940" actId="20577"/>
          <ac:spMkLst>
            <pc:docMk/>
            <pc:sldMasterMk cId="1243306244" sldId="2147483648"/>
            <ac:spMk id="13" creationId="{C401CF3E-7685-EEFA-C177-97B2F460EEA1}"/>
          </ac:spMkLst>
        </pc:spChg>
        <pc:picChg chg="add mod">
          <ac:chgData name="Magnus Mengelbier" userId="7206f2af-f434-4047-aaa5-4ae5b420ae97" providerId="ADAL" clId="{7AD9CD0A-F40B-4DE0-A22C-D6672650FAD3}" dt="2024-02-04T16:49:58.309" v="42" actId="1036"/>
          <ac:picMkLst>
            <pc:docMk/>
            <pc:sldMasterMk cId="1243306244" sldId="2147483648"/>
            <ac:picMk id="4" creationId="{F46741A8-6272-1714-E3E3-21B144D7A2B7}"/>
          </ac:picMkLst>
        </pc:picChg>
        <pc:picChg chg="del">
          <ac:chgData name="Magnus Mengelbier" userId="7206f2af-f434-4047-aaa5-4ae5b420ae97" providerId="ADAL" clId="{7AD9CD0A-F40B-4DE0-A22C-D6672650FAD3}" dt="2024-02-04T16:49:49.577" v="9" actId="478"/>
          <ac:picMkLst>
            <pc:docMk/>
            <pc:sldMasterMk cId="1243306244" sldId="2147483648"/>
            <ac:picMk id="1026" creationId="{8830CA33-D94B-78BD-6132-86B8F07829B1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F99E8-D527-41D3-8929-D0D8ACDB9B69}" type="datetimeFigureOut">
              <a:rPr lang="en-SE" smtClean="0"/>
              <a:t>07/05/2024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B89C-60E6-4532-8CB4-361BAE0973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732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5C2F5-E17C-D86B-8E57-3A4B1446E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5561"/>
            <a:ext cx="9829800" cy="84440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v-SE" dirty="0"/>
              <a:t>Klicka här för att ändra mall för rubrikformat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C6F06AA-278C-864D-4FC4-8B12DDAF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8459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DA067B-428C-5BBC-B560-38F5781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E052D9-3C8F-D561-FD4B-BAD14EAC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AD7823-8E7E-1361-EC4F-7FE15A1F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294304-3A38-2A98-F2FB-2D1164A5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D11877-1FC0-9FA6-684D-C84A0B6D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2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3335AAF-5B80-C3E0-22E7-52B98DF47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C33397-E8E9-002E-0513-C2F7DF99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04C01A-FFC0-79E4-2607-751020BE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735193-599A-8142-61AB-CAF7B68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0D62F5-161B-72A5-651D-48CD4045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5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9FE241-87CF-93F4-C3B9-4672E0F5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7E94A13-C6E3-8A34-8743-5F2A0BB5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386E65-B1E2-D4DA-A0F4-C3D218B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1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86DD44-905E-5DDD-B451-851EDEE4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26611"/>
            <a:ext cx="10515600" cy="83586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v-SE" dirty="0"/>
              <a:t>Klicka här för att ändra mall för rubrikformat</a:t>
            </a:r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C5A84B5-DDB1-1EEE-F0A1-7F8D6AC6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lang="sv-SE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4B181A-3AD9-7D8E-AA70-BAE76B45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37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54D0FC-5B71-506C-91F7-7F5EEED2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4DAF5E-DE7C-A1B6-5A6F-A1AE2D770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7D984AD-9B7A-5410-FC03-4158CC3F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5028A2-8A50-1E13-AE43-F0C9DD4A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77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550DC3-3BA0-718E-85FA-6E7B4E3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4B4DBCA-BBE9-BDC4-58AC-A09C8FAF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8AA3114-C995-C8CB-73D5-7A91B33A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1C49D95-3633-6EBE-C6F2-2B92677A2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A2E7EF1-2EE9-0BC4-B99C-33016878B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D90B0D-8A68-22CA-4D30-DBD5BE04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3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85C387-FD7D-5E5B-BCF6-0FCA9FF0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EA7AFD6-1263-3927-7D97-485372C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7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F770702-6FCC-7D5C-C600-52BB79D5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9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28671E-0711-4F67-17D5-1D21EDFB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1EB28C-2FAD-1875-454E-4F51CC1A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1BFF0D-8E7B-11E9-8804-5BBC9E85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181F700-A87A-064A-6E82-FFB2E4F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22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45B7E5-ABC6-4698-90DC-69DBECD5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86CDD83-D851-8CE7-3055-9C12728C4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CB1879E-8636-57A0-E85F-6FF5BFA5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70648B-980E-72D2-EBEF-F0FB7200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FBF760-C88E-FFA7-A7D0-720B4A8F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0E97742-F246-DA23-2D06-85E4D81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3B8-17C2-482C-83ED-D8ED3F6CC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78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5;p13" descr="useR! 2024 conference logo - placeholder for your logo">
            <a:extLst>
              <a:ext uri="{FF2B5EF4-FFF2-40B4-BE49-F238E27FC236}">
                <a16:creationId xmlns:a16="http://schemas.microsoft.com/office/drawing/2014/main" id="{BAC1D436-2D72-5CFF-DB20-1DCE542D4C5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 t="22567" b="22801"/>
          <a:stretch/>
        </p:blipFill>
        <p:spPr>
          <a:xfrm>
            <a:off x="15950" y="17025"/>
            <a:ext cx="1721387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7228DF5-16AA-8380-B51D-AA11827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9050"/>
            <a:ext cx="10515600" cy="79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  <a:endParaRPr lang="en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5100555-6F97-8B4B-285F-4A499AB0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7B3C1A-1874-8ABE-3333-6B2A3FA8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454" y="6495691"/>
            <a:ext cx="2743200" cy="225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1A9683B8-17C2-482C-83ED-D8ED3F6CCBCB}" type="slidenum">
              <a:rPr lang="en-SE" smtClean="0"/>
              <a:pPr/>
              <a:t>‹#›</a:t>
            </a:fld>
            <a:endParaRPr lang="en-S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F7D5BD-BFD7-BF40-8150-7D47F650EC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7514" y="0"/>
            <a:ext cx="1371600" cy="76200"/>
          </a:xfrm>
          <a:prstGeom prst="rect">
            <a:avLst/>
          </a:prstGeom>
          <a:solidFill>
            <a:srgbClr val="88020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19F898-CB4E-7F0F-5BC9-5072B9E6CD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73914" y="0"/>
            <a:ext cx="1371600" cy="76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F6160C-2B4E-0FE0-B330-B3CCF5470C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50314" y="0"/>
            <a:ext cx="1371600" cy="76200"/>
          </a:xfrm>
          <a:prstGeom prst="rect">
            <a:avLst/>
          </a:prstGeom>
          <a:solidFill>
            <a:srgbClr val="0028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42E35A3-EC8B-4B3D-F826-2C93BC1E9C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6714" y="0"/>
            <a:ext cx="1371600" cy="76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AE4560D-1B0A-3531-E652-5DBE2081C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3114" y="0"/>
            <a:ext cx="2286000" cy="76200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7BB8CB-5567-41FD-195A-AE3278B93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14" y="152400"/>
            <a:ext cx="2133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C401CF3E-7685-EEFA-C177-97B2F460EEA1}"/>
              </a:ext>
            </a:extLst>
          </p:cNvPr>
          <p:cNvSpPr txBox="1">
            <a:spLocks/>
          </p:cNvSpPr>
          <p:nvPr userDrawn="1"/>
        </p:nvSpPr>
        <p:spPr>
          <a:xfrm>
            <a:off x="148097" y="6495691"/>
            <a:ext cx="2743200" cy="225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SE"/>
            </a:defPPr>
            <a:lvl1pPr marL="0" algn="r" defTabSz="914400" rtl="0" eaLnBrk="1" latinLnBrk="0" hangingPunct="1">
              <a:defRPr sz="1200" kern="1200">
                <a:solidFill>
                  <a:srgbClr val="002850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Adding the missing audit trail to R </a:t>
            </a:r>
            <a:endParaRPr lang="en-GB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0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E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50000"/>
          </a:schemeClr>
        </a:buClr>
        <a:buSzPct val="8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50000"/>
          </a:schemeClr>
        </a:buClr>
        <a:buSzPct val="8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7B0E45-5E60-D4C7-AA91-80EA04407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the missing audit trail to R </a:t>
            </a:r>
            <a:endParaRPr lang="en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6075AE-551B-59C6-CB8B-C6DED00D6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Magnus Mengelbier</a:t>
            </a:r>
            <a:br>
              <a:rPr lang="en-GB" dirty="0"/>
            </a:br>
            <a:r>
              <a:rPr lang="en-GB" sz="1600" dirty="0"/>
              <a:t>Managing Director</a:t>
            </a:r>
          </a:p>
        </p:txBody>
      </p:sp>
    </p:spTree>
    <p:extLst>
      <p:ext uri="{BB962C8B-B14F-4D97-AF65-F5344CB8AC3E}">
        <p14:creationId xmlns:p14="http://schemas.microsoft.com/office/powerpoint/2010/main" val="26569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B7C72F-2125-13AA-E254-24FBCA8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B7095F-05E9-D304-054D-CBBE7E3B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Audit Trails</a:t>
            </a:r>
          </a:p>
          <a:p>
            <a:r>
              <a:rPr lang="en-GB" dirty="0"/>
              <a:t>Alternative approaches </a:t>
            </a:r>
          </a:p>
          <a:p>
            <a:r>
              <a:rPr lang="en-GB" dirty="0"/>
              <a:t>Tracking Changes</a:t>
            </a:r>
          </a:p>
          <a:p>
            <a:r>
              <a:rPr lang="en-GB" dirty="0"/>
              <a:t>Generating the Audit Trail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308BDC-B06F-D1DC-A009-92844F00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Audit Trail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88A70B-5B3B-EF97-ECFE-8C124405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Broader scope for and use of R with Life Sciences</a:t>
            </a:r>
          </a:p>
          <a:p>
            <a:r>
              <a:rPr lang="en-GB" dirty="0"/>
              <a:t>Scope and use brings expectations on compliance and regulatory</a:t>
            </a:r>
          </a:p>
          <a:p>
            <a:r>
              <a:rPr lang="en-GB" dirty="0"/>
              <a:t>Concept of Audit Trail established since the 1990’s</a:t>
            </a:r>
          </a:p>
          <a:p>
            <a:pPr lvl="1"/>
            <a:r>
              <a:rPr lang="en-GB" dirty="0"/>
              <a:t>Regulations</a:t>
            </a:r>
          </a:p>
          <a:p>
            <a:pPr lvl="1"/>
            <a:r>
              <a:rPr lang="en-GB" dirty="0"/>
              <a:t>Directives</a:t>
            </a:r>
          </a:p>
          <a:p>
            <a:pPr lvl="1"/>
            <a:r>
              <a:rPr lang="en-GB" dirty="0"/>
              <a:t>Guidance &amp; Guidelines</a:t>
            </a:r>
          </a:p>
          <a:p>
            <a:r>
              <a:rPr lang="en-GB" dirty="0"/>
              <a:t>R as a file-based application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E637CB1A-94EF-54DD-03CD-ECC17265B373}"/>
              </a:ext>
            </a:extLst>
          </p:cNvPr>
          <p:cNvSpPr txBox="1">
            <a:spLocks/>
          </p:cNvSpPr>
          <p:nvPr/>
        </p:nvSpPr>
        <p:spPr>
          <a:xfrm>
            <a:off x="4749555" y="3219450"/>
            <a:ext cx="5837806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olidFill>
                  <a:srgbClr val="9A0000"/>
                </a:solidFill>
              </a:rPr>
              <a:t>Independent record of who did what when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8B715462-57D8-0847-DEFC-7BBC1E1F13D9}"/>
              </a:ext>
            </a:extLst>
          </p:cNvPr>
          <p:cNvSpPr txBox="1">
            <a:spLocks/>
          </p:cNvSpPr>
          <p:nvPr/>
        </p:nvSpPr>
        <p:spPr>
          <a:xfrm>
            <a:off x="4344138" y="3984881"/>
            <a:ext cx="7525306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…    Audit Trail tracks files that are created, updated and deleted</a:t>
            </a:r>
          </a:p>
        </p:txBody>
      </p:sp>
      <p:sp>
        <p:nvSpPr>
          <p:cNvPr id="6" name="Höger klammerparentes 5">
            <a:extLst>
              <a:ext uri="{FF2B5EF4-FFF2-40B4-BE49-F238E27FC236}">
                <a16:creationId xmlns:a16="http://schemas.microsoft.com/office/drawing/2014/main" id="{7232D0E3-F396-ADB5-C697-0446FC4A674E}"/>
              </a:ext>
            </a:extLst>
          </p:cNvPr>
          <p:cNvSpPr/>
          <p:nvPr/>
        </p:nvSpPr>
        <p:spPr>
          <a:xfrm>
            <a:off x="4418120" y="2991775"/>
            <a:ext cx="195309" cy="90552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308BDC-B06F-D1DC-A009-92844F00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88A70B-5B3B-EF97-ECFE-8C124405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Redefine R functions</a:t>
            </a:r>
          </a:p>
          <a:p>
            <a:pPr lvl="1"/>
            <a:r>
              <a:rPr lang="en-GB" dirty="0"/>
              <a:t>Add audit trail methods to functions that write and delete files</a:t>
            </a:r>
          </a:p>
          <a:p>
            <a:pPr lvl="1"/>
            <a:r>
              <a:rPr lang="en-GB" dirty="0"/>
              <a:t>Excludes any writes and deletions performed using external routines, e.g. c/</a:t>
            </a:r>
            <a:r>
              <a:rPr lang="en-GB" dirty="0" err="1"/>
              <a:t>c++</a:t>
            </a:r>
            <a:r>
              <a:rPr lang="en-GB" dirty="0"/>
              <a:t>, Python, Java, etc</a:t>
            </a:r>
          </a:p>
          <a:p>
            <a:r>
              <a:rPr lang="en-GB" dirty="0"/>
              <a:t>File system auditing and monitoring utilities</a:t>
            </a:r>
          </a:p>
          <a:p>
            <a:pPr lvl="1"/>
            <a:r>
              <a:rPr lang="en-US" dirty="0"/>
              <a:t>Records actions on the files system</a:t>
            </a:r>
          </a:p>
          <a:p>
            <a:pPr lvl="1"/>
            <a:r>
              <a:rPr lang="en-US" dirty="0"/>
              <a:t>Conflicts with IT security processes</a:t>
            </a:r>
          </a:p>
          <a:p>
            <a:pPr lvl="1"/>
            <a:r>
              <a:rPr lang="en-US" dirty="0"/>
              <a:t>Difficult to isolate R-related processes 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Solution external to the R environment</a:t>
            </a:r>
          </a:p>
          <a:p>
            <a:pPr lvl="1"/>
            <a:r>
              <a:rPr lang="en-US" dirty="0"/>
              <a:t>Introduces new and complex compliance questions, challenges and issues</a:t>
            </a:r>
          </a:p>
          <a:p>
            <a:r>
              <a:rPr lang="en-US" dirty="0"/>
              <a:t>Super log</a:t>
            </a:r>
          </a:p>
          <a:p>
            <a:pPr lvl="1"/>
            <a:r>
              <a:rPr lang="en-US" dirty="0"/>
              <a:t>Extend with logging functions to capture additional audit details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9028A2-14B2-F7FA-3434-E72F8D22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Changes</a:t>
            </a:r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AC0E5180-80ED-7BD6-9FF8-64035E0414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4" y="4226356"/>
          <a:ext cx="10022631" cy="13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877">
                  <a:extLst>
                    <a:ext uri="{9D8B030D-6E8A-4147-A177-3AD203B41FA5}">
                      <a16:colId xmlns:a16="http://schemas.microsoft.com/office/drawing/2014/main" val="4107951785"/>
                    </a:ext>
                  </a:extLst>
                </a:gridCol>
                <a:gridCol w="3340877">
                  <a:extLst>
                    <a:ext uri="{9D8B030D-6E8A-4147-A177-3AD203B41FA5}">
                      <a16:colId xmlns:a16="http://schemas.microsoft.com/office/drawing/2014/main" val="3969982443"/>
                    </a:ext>
                  </a:extLst>
                </a:gridCol>
                <a:gridCol w="3340877">
                  <a:extLst>
                    <a:ext uri="{9D8B030D-6E8A-4147-A177-3AD203B41FA5}">
                      <a16:colId xmlns:a16="http://schemas.microsoft.com/office/drawing/2014/main" val="789127155"/>
                    </a:ext>
                  </a:extLst>
                </a:gridCol>
              </a:tblGrid>
              <a:tr h="34533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After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867027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dirty="0"/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97587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Updated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78902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dirty="0"/>
                        <a:t>Deleted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97454"/>
                  </a:ext>
                </a:extLst>
              </a:tr>
            </a:tbl>
          </a:graphicData>
        </a:graphic>
      </p:graphicFrame>
      <p:sp>
        <p:nvSpPr>
          <p:cNvPr id="4" name="Rektangel 3">
            <a:extLst>
              <a:ext uri="{FF2B5EF4-FFF2-40B4-BE49-F238E27FC236}">
                <a16:creationId xmlns:a16="http://schemas.microsoft.com/office/drawing/2014/main" id="{CF80B1EA-4648-3A9F-9671-DA3A66E9D783}"/>
              </a:ext>
            </a:extLst>
          </p:cNvPr>
          <p:cNvSpPr/>
          <p:nvPr/>
        </p:nvSpPr>
        <p:spPr>
          <a:xfrm>
            <a:off x="838200" y="1524001"/>
            <a:ext cx="10629900" cy="2413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&lt;-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".", recursive = TRUE,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include.dirs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 &lt;---- execute R program here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 &lt;-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".", recursive = TRUE,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include.dirs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&lt;- after[ ! after %in% before 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 &lt;- before[ ! before %in% after ]</a:t>
            </a:r>
          </a:p>
        </p:txBody>
      </p:sp>
    </p:spTree>
    <p:extLst>
      <p:ext uri="{BB962C8B-B14F-4D97-AF65-F5344CB8AC3E}">
        <p14:creationId xmlns:p14="http://schemas.microsoft.com/office/powerpoint/2010/main" val="155157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9028A2-14B2-F7FA-3434-E72F8D22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Changes: Adding Updates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F80B1EA-4648-3A9F-9671-DA3A66E9D783}"/>
              </a:ext>
            </a:extLst>
          </p:cNvPr>
          <p:cNvSpPr/>
          <p:nvPr/>
        </p:nvSpPr>
        <p:spPr>
          <a:xfrm>
            <a:off x="838200" y="1524001"/>
            <a:ext cx="10629900" cy="148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".", recursive = TRUE,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include.dirs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FALSE),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function(x) {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digest::digest( x, file = TRUE, algo = "sha256")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 USE.NAMES = TRUE 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Platshållare för innehåll 4">
            <a:extLst>
              <a:ext uri="{FF2B5EF4-FFF2-40B4-BE49-F238E27FC236}">
                <a16:creationId xmlns:a16="http://schemas.microsoft.com/office/drawing/2014/main" id="{B4190B03-548F-882A-638B-2C7C1226CEFF}"/>
              </a:ext>
            </a:extLst>
          </p:cNvPr>
          <p:cNvGraphicFramePr>
            <a:graphicFrameLocks/>
          </p:cNvGraphicFramePr>
          <p:nvPr/>
        </p:nvGraphicFramePr>
        <p:xfrm>
          <a:off x="838204" y="2882744"/>
          <a:ext cx="10022631" cy="13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877">
                  <a:extLst>
                    <a:ext uri="{9D8B030D-6E8A-4147-A177-3AD203B41FA5}">
                      <a16:colId xmlns:a16="http://schemas.microsoft.com/office/drawing/2014/main" val="4107951785"/>
                    </a:ext>
                  </a:extLst>
                </a:gridCol>
                <a:gridCol w="3340877">
                  <a:extLst>
                    <a:ext uri="{9D8B030D-6E8A-4147-A177-3AD203B41FA5}">
                      <a16:colId xmlns:a16="http://schemas.microsoft.com/office/drawing/2014/main" val="3969982443"/>
                    </a:ext>
                  </a:extLst>
                </a:gridCol>
                <a:gridCol w="3340877">
                  <a:extLst>
                    <a:ext uri="{9D8B030D-6E8A-4147-A177-3AD203B41FA5}">
                      <a16:colId xmlns:a16="http://schemas.microsoft.com/office/drawing/2014/main" val="789127155"/>
                    </a:ext>
                  </a:extLst>
                </a:gridCol>
              </a:tblGrid>
              <a:tr h="34533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After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867027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dirty="0"/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97587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{digest}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{digest}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78902"/>
                  </a:ext>
                </a:extLst>
              </a:tr>
              <a:tr h="345336">
                <a:tc>
                  <a:txBody>
                    <a:bodyPr/>
                    <a:lstStyle/>
                    <a:p>
                      <a:r>
                        <a:rPr lang="en-GB" sz="1600" dirty="0"/>
                        <a:t>Deleted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97454"/>
                  </a:ext>
                </a:extLst>
              </a:tr>
            </a:tbl>
          </a:graphicData>
        </a:graphic>
      </p:graphicFrame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87437B2F-9C12-CBFF-2735-498934CE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4905"/>
            <a:ext cx="10515600" cy="1483360"/>
          </a:xfrm>
        </p:spPr>
        <p:txBody>
          <a:bodyPr/>
          <a:lstStyle/>
          <a:p>
            <a:r>
              <a:rPr lang="en-US" dirty="0"/>
              <a:t>Message Digest / Hash / Checksum is a derived value on the file content </a:t>
            </a:r>
          </a:p>
          <a:p>
            <a:r>
              <a:rPr lang="en-US" dirty="0"/>
              <a:t>Different values indicates content is different</a:t>
            </a:r>
          </a:p>
          <a:p>
            <a:r>
              <a:rPr lang="en-US" dirty="0"/>
              <a:t>Updated file = Different digest value before and after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125771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 14">
            <a:extLst>
              <a:ext uri="{FF2B5EF4-FFF2-40B4-BE49-F238E27FC236}">
                <a16:creationId xmlns:a16="http://schemas.microsoft.com/office/drawing/2014/main" id="{76A644DD-5F00-21F1-76BE-15DBAB4D9BAC}"/>
              </a:ext>
            </a:extLst>
          </p:cNvPr>
          <p:cNvGrpSpPr/>
          <p:nvPr/>
        </p:nvGrpSpPr>
        <p:grpSpPr>
          <a:xfrm>
            <a:off x="995364" y="2028876"/>
            <a:ext cx="10225086" cy="795333"/>
            <a:chOff x="452439" y="2805114"/>
            <a:chExt cx="10225086" cy="795333"/>
          </a:xfrm>
        </p:grpSpPr>
        <p:cxnSp>
          <p:nvCxnSpPr>
            <p:cNvPr id="11" name="Rak koppling 10">
              <a:extLst>
                <a:ext uri="{FF2B5EF4-FFF2-40B4-BE49-F238E27FC236}">
                  <a16:creationId xmlns:a16="http://schemas.microsoft.com/office/drawing/2014/main" id="{151A08B4-1BD5-D31B-53AE-30196AD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3181350"/>
              <a:ext cx="101441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F45A4004-5B99-758B-472A-16DBDFCF50DF}"/>
                </a:ext>
              </a:extLst>
            </p:cNvPr>
            <p:cNvSpPr/>
            <p:nvPr/>
          </p:nvSpPr>
          <p:spPr>
            <a:xfrm>
              <a:off x="452439" y="3228975"/>
              <a:ext cx="1547811" cy="371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</a:rPr>
                <a:t>Work Area</a:t>
              </a:r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AFFC63AC-CFF5-3588-6162-CBD6235E257C}"/>
                </a:ext>
              </a:extLst>
            </p:cNvPr>
            <p:cNvSpPr/>
            <p:nvPr/>
          </p:nvSpPr>
          <p:spPr>
            <a:xfrm>
              <a:off x="452439" y="2805114"/>
              <a:ext cx="1547811" cy="371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</a:rPr>
                <a:t>Project Area</a:t>
              </a:r>
            </a:p>
          </p:txBody>
        </p:sp>
      </p:grpSp>
      <p:sp>
        <p:nvSpPr>
          <p:cNvPr id="3" name="Rubrik 2">
            <a:extLst>
              <a:ext uri="{FF2B5EF4-FFF2-40B4-BE49-F238E27FC236}">
                <a16:creationId xmlns:a16="http://schemas.microsoft.com/office/drawing/2014/main" id="{90253632-B5BA-1C39-784D-72FD9054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Audit Method</a:t>
            </a:r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38BF1C7A-F4BF-E983-6E55-AD50575C92EF}"/>
              </a:ext>
            </a:extLst>
          </p:cNvPr>
          <p:cNvSpPr/>
          <p:nvPr/>
        </p:nvSpPr>
        <p:spPr>
          <a:xfrm>
            <a:off x="2733675" y="2624193"/>
            <a:ext cx="2152652" cy="628641"/>
          </a:xfrm>
          <a:prstGeom prst="roundRect">
            <a:avLst>
              <a:gd name="adj" fmla="val 474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Inventory Before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BB163C08-912D-B03D-9AF3-315629CAE3F7}"/>
              </a:ext>
            </a:extLst>
          </p:cNvPr>
          <p:cNvSpPr/>
          <p:nvPr/>
        </p:nvSpPr>
        <p:spPr>
          <a:xfrm>
            <a:off x="7858125" y="2624186"/>
            <a:ext cx="2152652" cy="628641"/>
          </a:xfrm>
          <a:prstGeom prst="roundRect">
            <a:avLst>
              <a:gd name="adj" fmla="val 474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Inventory After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AA78AB32-E702-996F-5E65-23869CEB5D74}"/>
              </a:ext>
            </a:extLst>
          </p:cNvPr>
          <p:cNvSpPr/>
          <p:nvPr/>
        </p:nvSpPr>
        <p:spPr>
          <a:xfrm>
            <a:off x="5295900" y="2624191"/>
            <a:ext cx="2152652" cy="628641"/>
          </a:xfrm>
          <a:prstGeom prst="roundRect">
            <a:avLst>
              <a:gd name="adj" fmla="val 474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Execute R Program</a:t>
            </a: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019C5435-446C-8EFD-E08B-D370E085F1A2}"/>
              </a:ext>
            </a:extLst>
          </p:cNvPr>
          <p:cNvSpPr/>
          <p:nvPr/>
        </p:nvSpPr>
        <p:spPr>
          <a:xfrm>
            <a:off x="5295899" y="3633846"/>
            <a:ext cx="2152652" cy="628641"/>
          </a:xfrm>
          <a:prstGeom prst="roundRect">
            <a:avLst>
              <a:gd name="adj" fmla="val 474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Changes</a:t>
            </a:r>
          </a:p>
        </p:txBody>
      </p:sp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E33AE4BA-C67D-BC71-AF73-372E8C2829C4}"/>
              </a:ext>
            </a:extLst>
          </p:cNvPr>
          <p:cNvSpPr/>
          <p:nvPr/>
        </p:nvSpPr>
        <p:spPr>
          <a:xfrm>
            <a:off x="2733675" y="1852662"/>
            <a:ext cx="2152652" cy="628641"/>
          </a:xfrm>
          <a:prstGeom prst="roundRect">
            <a:avLst>
              <a:gd name="adj" fmla="val 4740"/>
            </a:avLst>
          </a:prstGeom>
          <a:solidFill>
            <a:srgbClr val="A99E6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Stage</a:t>
            </a: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EC2BE39-EC7D-F41F-B846-F810A90DA370}"/>
              </a:ext>
            </a:extLst>
          </p:cNvPr>
          <p:cNvSpPr/>
          <p:nvPr/>
        </p:nvSpPr>
        <p:spPr>
          <a:xfrm>
            <a:off x="7858125" y="1852661"/>
            <a:ext cx="2152652" cy="628641"/>
          </a:xfrm>
          <a:prstGeom prst="roundRect">
            <a:avLst>
              <a:gd name="adj" fmla="val 4740"/>
            </a:avLst>
          </a:prstGeom>
          <a:solidFill>
            <a:srgbClr val="A99E6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Publish</a:t>
            </a:r>
          </a:p>
        </p:txBody>
      </p:sp>
      <p:grpSp>
        <p:nvGrpSpPr>
          <p:cNvPr id="22" name="Grupp 21">
            <a:extLst>
              <a:ext uri="{FF2B5EF4-FFF2-40B4-BE49-F238E27FC236}">
                <a16:creationId xmlns:a16="http://schemas.microsoft.com/office/drawing/2014/main" id="{7F833DCF-F570-2126-0506-C98C2A2FE04A}"/>
              </a:ext>
            </a:extLst>
          </p:cNvPr>
          <p:cNvGrpSpPr/>
          <p:nvPr/>
        </p:nvGrpSpPr>
        <p:grpSpPr>
          <a:xfrm>
            <a:off x="3800475" y="3252834"/>
            <a:ext cx="1495424" cy="695333"/>
            <a:chOff x="3800475" y="3252834"/>
            <a:chExt cx="1495424" cy="695333"/>
          </a:xfrm>
        </p:grpSpPr>
        <p:cxnSp>
          <p:nvCxnSpPr>
            <p:cNvPr id="17" name="Rak koppling 16">
              <a:extLst>
                <a:ext uri="{FF2B5EF4-FFF2-40B4-BE49-F238E27FC236}">
                  <a16:creationId xmlns:a16="http://schemas.microsoft.com/office/drawing/2014/main" id="{758115C1-A5D5-B7A8-732C-56455EF975A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800475" y="3252834"/>
              <a:ext cx="9526" cy="695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k pilkoppling 18">
              <a:extLst>
                <a:ext uri="{FF2B5EF4-FFF2-40B4-BE49-F238E27FC236}">
                  <a16:creationId xmlns:a16="http://schemas.microsoft.com/office/drawing/2014/main" id="{3CD8DFE4-5333-6502-BEDD-4B3B9BC16AB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800475" y="3948167"/>
              <a:ext cx="1495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FCAC525-747A-E26A-9931-7BA278E21B77}"/>
              </a:ext>
            </a:extLst>
          </p:cNvPr>
          <p:cNvGrpSpPr/>
          <p:nvPr/>
        </p:nvGrpSpPr>
        <p:grpSpPr>
          <a:xfrm flipH="1">
            <a:off x="7448551" y="3252827"/>
            <a:ext cx="1495424" cy="695340"/>
            <a:chOff x="3800475" y="3252834"/>
            <a:chExt cx="1495424" cy="695340"/>
          </a:xfrm>
        </p:grpSpPr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E716C4C9-AB8A-4289-8E29-DF31F711563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800475" y="3252834"/>
              <a:ext cx="9524" cy="695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koppling 24">
              <a:extLst>
                <a:ext uri="{FF2B5EF4-FFF2-40B4-BE49-F238E27FC236}">
                  <a16:creationId xmlns:a16="http://schemas.microsoft.com/office/drawing/2014/main" id="{542FAF19-D9EB-1252-AE14-1F2512ED267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3800475" y="3948167"/>
              <a:ext cx="1495424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Bild 30" descr="Server kontur">
            <a:extLst>
              <a:ext uri="{FF2B5EF4-FFF2-40B4-BE49-F238E27FC236}">
                <a16:creationId xmlns:a16="http://schemas.microsoft.com/office/drawing/2014/main" id="{F22F664A-49FE-5BD8-E43E-25F23033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915025" y="4361430"/>
            <a:ext cx="914400" cy="914400"/>
          </a:xfrm>
          <a:prstGeom prst="rect">
            <a:avLst/>
          </a:prstGeom>
        </p:spPr>
      </p:pic>
      <p:sp>
        <p:nvSpPr>
          <p:cNvPr id="32" name="Rektangel 31">
            <a:extLst>
              <a:ext uri="{FF2B5EF4-FFF2-40B4-BE49-F238E27FC236}">
                <a16:creationId xmlns:a16="http://schemas.microsoft.com/office/drawing/2014/main" id="{5619CEE2-FD35-A456-37AD-724D7A10D1D2}"/>
              </a:ext>
            </a:extLst>
          </p:cNvPr>
          <p:cNvSpPr/>
          <p:nvPr/>
        </p:nvSpPr>
        <p:spPr>
          <a:xfrm>
            <a:off x="5598319" y="5221505"/>
            <a:ext cx="1547811" cy="371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Audit Records</a:t>
            </a:r>
          </a:p>
        </p:txBody>
      </p:sp>
    </p:spTree>
    <p:extLst>
      <p:ext uri="{BB962C8B-B14F-4D97-AF65-F5344CB8AC3E}">
        <p14:creationId xmlns:p14="http://schemas.microsoft.com/office/powerpoint/2010/main" val="67974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4C09E8AC-63EB-8B78-E4F1-018CBD05F5BB}"/>
              </a:ext>
            </a:extLst>
          </p:cNvPr>
          <p:cNvGrpSpPr/>
          <p:nvPr/>
        </p:nvGrpSpPr>
        <p:grpSpPr>
          <a:xfrm>
            <a:off x="838200" y="1469568"/>
            <a:ext cx="10629900" cy="2225354"/>
            <a:chOff x="838200" y="1418252"/>
            <a:chExt cx="10629900" cy="2225354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F94E9350-B98A-2C42-5676-58DA83083A49}"/>
                </a:ext>
              </a:extLst>
            </p:cNvPr>
            <p:cNvSpPr/>
            <p:nvPr/>
          </p:nvSpPr>
          <p:spPr>
            <a:xfrm>
              <a:off x="838200" y="1866121"/>
              <a:ext cx="10629900" cy="177748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--- 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controls 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-clone /path/to/project/analysis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-inputs /path/to/project1/analysis/data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adsl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adae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-inputs /path/to/project2/analysis/data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adsl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adae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-outputs /path/to/project/analysis/data</a:t>
              </a:r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7AE2505-F3B9-AF9E-C8B0-339C8A1E6569}"/>
                </a:ext>
              </a:extLst>
            </p:cNvPr>
            <p:cNvSpPr/>
            <p:nvPr/>
          </p:nvSpPr>
          <p:spPr>
            <a:xfrm>
              <a:off x="838200" y="1418252"/>
              <a:ext cx="10629900" cy="447870"/>
            </a:xfrm>
            <a:prstGeom prst="rect">
              <a:avLst/>
            </a:prstGeom>
            <a:solidFill>
              <a:srgbClr val="A99E6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cs typeface="Courier New" panose="02070309020205020404" pitchFamily="49" charset="0"/>
                </a:rPr>
                <a:t>Annotate the program</a:t>
              </a:r>
            </a:p>
          </p:txBody>
        </p:sp>
      </p:grpSp>
      <p:sp>
        <p:nvSpPr>
          <p:cNvPr id="4" name="Rubrik 3">
            <a:extLst>
              <a:ext uri="{FF2B5EF4-FFF2-40B4-BE49-F238E27FC236}">
                <a16:creationId xmlns:a16="http://schemas.microsoft.com/office/drawing/2014/main" id="{08410373-DF2D-E7E0-D375-C4839B2C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Executing R Programs: A Simple Approach Using Annotations</a:t>
            </a:r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CB88DBBC-6B01-79E2-7175-1E84A957CB15}"/>
              </a:ext>
            </a:extLst>
          </p:cNvPr>
          <p:cNvGrpSpPr/>
          <p:nvPr/>
        </p:nvGrpSpPr>
        <p:grpSpPr>
          <a:xfrm>
            <a:off x="838200" y="4149787"/>
            <a:ext cx="10629900" cy="1000712"/>
            <a:chOff x="838200" y="1418252"/>
            <a:chExt cx="10629900" cy="1000712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9572D575-3DD3-B3D3-2B36-03D205DAB126}"/>
                </a:ext>
              </a:extLst>
            </p:cNvPr>
            <p:cNvSpPr/>
            <p:nvPr/>
          </p:nvSpPr>
          <p:spPr>
            <a:xfrm>
              <a:off x="838200" y="1866122"/>
              <a:ext cx="10629900" cy="5528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cxlib_rexec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"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 )</a:t>
              </a: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C6CF4DB5-381E-89D6-E17F-FCDD7FC549F6}"/>
                </a:ext>
              </a:extLst>
            </p:cNvPr>
            <p:cNvSpPr/>
            <p:nvPr/>
          </p:nvSpPr>
          <p:spPr>
            <a:xfrm>
              <a:off x="838200" y="1418252"/>
              <a:ext cx="10629900" cy="447870"/>
            </a:xfrm>
            <a:prstGeom prst="rect">
              <a:avLst/>
            </a:prstGeom>
            <a:solidFill>
              <a:srgbClr val="A99E6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cs typeface="Courier New" panose="02070309020205020404" pitchFamily="49" charset="0"/>
                </a:rPr>
                <a:t>Run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70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CB1C1B-AC2D-5211-50CB-4D485C69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597D62-19FF-F01C-FFE8-99524121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0" cy="4351338"/>
          </a:xfrm>
        </p:spPr>
        <p:txBody>
          <a:bodyPr/>
          <a:lstStyle/>
          <a:p>
            <a:r>
              <a:rPr lang="en-GB" dirty="0"/>
              <a:t>Audit Trails defined in industry regulations, directives and guidelines</a:t>
            </a:r>
          </a:p>
          <a:p>
            <a:r>
              <a:rPr lang="en-GB" dirty="0"/>
              <a:t>Different approaches inherits different complexities and challenges</a:t>
            </a:r>
          </a:p>
          <a:p>
            <a:r>
              <a:rPr lang="en-GB" dirty="0"/>
              <a:t>Audit Method</a:t>
            </a:r>
          </a:p>
          <a:p>
            <a:pPr lvl="1"/>
            <a:r>
              <a:rPr lang="en-GB" dirty="0"/>
              <a:t>Plain R </a:t>
            </a:r>
          </a:p>
          <a:p>
            <a:pPr lvl="1"/>
            <a:r>
              <a:rPr lang="en-GB" dirty="0"/>
              <a:t>Minimal set of additional packages</a:t>
            </a:r>
          </a:p>
          <a:p>
            <a:pPr lvl="1"/>
            <a:r>
              <a:rPr lang="en-GB" dirty="0"/>
              <a:t>Containers and traditional server-based environment architectures</a:t>
            </a:r>
          </a:p>
          <a:p>
            <a:pPr lvl="1"/>
            <a:r>
              <a:rPr lang="en-GB" dirty="0"/>
              <a:t>Any Operating System</a:t>
            </a:r>
          </a:p>
          <a:p>
            <a:pPr lvl="1"/>
            <a:r>
              <a:rPr lang="en-GB" dirty="0"/>
              <a:t>Compatible with interactive R environments </a:t>
            </a:r>
          </a:p>
          <a:p>
            <a:r>
              <a:rPr lang="en-GB" dirty="0"/>
              <a:t>Extendable to other languages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A4CB0E9-CE46-A8E4-7C86-B0227E9B3BE6}"/>
              </a:ext>
            </a:extLst>
          </p:cNvPr>
          <p:cNvSpPr/>
          <p:nvPr/>
        </p:nvSpPr>
        <p:spPr>
          <a:xfrm>
            <a:off x="6599366" y="1871144"/>
            <a:ext cx="4271833" cy="3804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rtlCol="0" anchor="t"/>
          <a:lstStyle/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Magnus Mengelbier</a:t>
            </a:r>
          </a:p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magnus.mengelbier@limelogic.com</a:t>
            </a:r>
          </a:p>
          <a:p>
            <a:endParaRPr lang="en-GB" sz="1600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Limelogic AB</a:t>
            </a:r>
          </a:p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Jungmansgatan 12</a:t>
            </a:r>
          </a:p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SE-211 11 Malmö</a:t>
            </a:r>
          </a:p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Sweden</a:t>
            </a:r>
          </a:p>
          <a:p>
            <a:endParaRPr lang="en-GB" sz="1600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www.limelogic.com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github.com/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limelogic</a:t>
            </a:r>
            <a:endParaRPr lang="en-GB" sz="1200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GB" sz="1400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5660F922-374C-B7A9-A5A6-79A8AD82952F}"/>
              </a:ext>
            </a:extLst>
          </p:cNvPr>
          <p:cNvCxnSpPr/>
          <p:nvPr/>
        </p:nvCxnSpPr>
        <p:spPr>
          <a:xfrm>
            <a:off x="6599366" y="1981979"/>
            <a:ext cx="0" cy="36924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510</Words>
  <Application>Microsoft Office PowerPoint</Application>
  <PresentationFormat>Bredbild</PresentationFormat>
  <Paragraphs>110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Office-tema</vt:lpstr>
      <vt:lpstr>Adding the missing audit trail to R </vt:lpstr>
      <vt:lpstr>Topics</vt:lpstr>
      <vt:lpstr>Audit Trail</vt:lpstr>
      <vt:lpstr>Alternatives</vt:lpstr>
      <vt:lpstr>Tracking Changes</vt:lpstr>
      <vt:lpstr>Tracking Changes: Adding Updates</vt:lpstr>
      <vt:lpstr>Audit Method</vt:lpstr>
      <vt:lpstr>Executing R Programs: A Simple Approach Using Annotations</vt:lpstr>
      <vt:lpstr>In Summary</vt:lpstr>
    </vt:vector>
  </TitlesOfParts>
  <Company>Limelogic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the missing audit trail to R</dc:title>
  <dc:subject>useR! 2024</dc:subject>
  <dc:creator>Magnus Mengelbier</dc:creator>
  <cp:keywords/>
  <cp:lastModifiedBy>Magnus Mengelbier</cp:lastModifiedBy>
  <cp:revision>6</cp:revision>
  <dcterms:created xsi:type="dcterms:W3CDTF">2022-06-21T08:22:01Z</dcterms:created>
  <dcterms:modified xsi:type="dcterms:W3CDTF">2024-07-05T20:15:32Z</dcterms:modified>
  <cp:category/>
</cp:coreProperties>
</file>