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5"/>
    <p:sldMasterId id="2147483807" r:id="rId6"/>
  </p:sldMasterIdLst>
  <p:notesMasterIdLst>
    <p:notesMasterId r:id="rId29"/>
  </p:notesMasterIdLst>
  <p:handoutMasterIdLst>
    <p:handoutMasterId r:id="rId30"/>
  </p:handoutMasterIdLst>
  <p:sldIdLst>
    <p:sldId id="300" r:id="rId7"/>
    <p:sldId id="2145707728" r:id="rId8"/>
    <p:sldId id="285" r:id="rId9"/>
    <p:sldId id="2145707753" r:id="rId10"/>
    <p:sldId id="2145707754" r:id="rId11"/>
    <p:sldId id="2145707757" r:id="rId12"/>
    <p:sldId id="2145707739" r:id="rId13"/>
    <p:sldId id="2145707741" r:id="rId14"/>
    <p:sldId id="2145707746" r:id="rId15"/>
    <p:sldId id="2145707750" r:id="rId16"/>
    <p:sldId id="2145707756" r:id="rId17"/>
    <p:sldId id="2145707762" r:id="rId18"/>
    <p:sldId id="2145707752" r:id="rId19"/>
    <p:sldId id="2145707763" r:id="rId20"/>
    <p:sldId id="2145707764" r:id="rId21"/>
    <p:sldId id="2904" r:id="rId22"/>
    <p:sldId id="2145707772" r:id="rId23"/>
    <p:sldId id="2145707773" r:id="rId24"/>
    <p:sldId id="2145707765" r:id="rId25"/>
    <p:sldId id="2145707767" r:id="rId26"/>
    <p:sldId id="2145707766" r:id="rId27"/>
    <p:sldId id="2145707768" r:id="rId28"/>
  </p:sldIdLst>
  <p:sldSz cx="12195175" cy="6859588"/>
  <p:notesSz cx="6858000" cy="9144000"/>
  <p:custDataLst>
    <p:tags r:id="rId31"/>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544388" algn="l" rtl="0" fontAlgn="base">
      <a:spcBef>
        <a:spcPct val="0"/>
      </a:spcBef>
      <a:spcAft>
        <a:spcPct val="0"/>
      </a:spcAft>
      <a:defRPr kern="1200">
        <a:solidFill>
          <a:schemeClr val="tx1"/>
        </a:solidFill>
        <a:latin typeface="Arial" charset="0"/>
        <a:ea typeface="+mn-ea"/>
        <a:cs typeface="+mn-cs"/>
      </a:defRPr>
    </a:lvl2pPr>
    <a:lvl3pPr marL="1088776" algn="l" rtl="0" fontAlgn="base">
      <a:spcBef>
        <a:spcPct val="0"/>
      </a:spcBef>
      <a:spcAft>
        <a:spcPct val="0"/>
      </a:spcAft>
      <a:defRPr kern="1200">
        <a:solidFill>
          <a:schemeClr val="tx1"/>
        </a:solidFill>
        <a:latin typeface="Arial" charset="0"/>
        <a:ea typeface="+mn-ea"/>
        <a:cs typeface="+mn-cs"/>
      </a:defRPr>
    </a:lvl3pPr>
    <a:lvl4pPr marL="1633164" algn="l" rtl="0" fontAlgn="base">
      <a:spcBef>
        <a:spcPct val="0"/>
      </a:spcBef>
      <a:spcAft>
        <a:spcPct val="0"/>
      </a:spcAft>
      <a:defRPr kern="1200">
        <a:solidFill>
          <a:schemeClr val="tx1"/>
        </a:solidFill>
        <a:latin typeface="Arial" charset="0"/>
        <a:ea typeface="+mn-ea"/>
        <a:cs typeface="+mn-cs"/>
      </a:defRPr>
    </a:lvl4pPr>
    <a:lvl5pPr marL="2177552" algn="l" rtl="0" fontAlgn="base">
      <a:spcBef>
        <a:spcPct val="0"/>
      </a:spcBef>
      <a:spcAft>
        <a:spcPct val="0"/>
      </a:spcAft>
      <a:defRPr kern="1200">
        <a:solidFill>
          <a:schemeClr val="tx1"/>
        </a:solidFill>
        <a:latin typeface="Arial" charset="0"/>
        <a:ea typeface="+mn-ea"/>
        <a:cs typeface="+mn-cs"/>
      </a:defRPr>
    </a:lvl5pPr>
    <a:lvl6pPr marL="2721940" algn="l" defTabSz="1088776" rtl="0" eaLnBrk="1" latinLnBrk="0" hangingPunct="1">
      <a:defRPr kern="1200">
        <a:solidFill>
          <a:schemeClr val="tx1"/>
        </a:solidFill>
        <a:latin typeface="Arial" charset="0"/>
        <a:ea typeface="+mn-ea"/>
        <a:cs typeface="+mn-cs"/>
      </a:defRPr>
    </a:lvl6pPr>
    <a:lvl7pPr marL="3266328" algn="l" defTabSz="1088776" rtl="0" eaLnBrk="1" latinLnBrk="0" hangingPunct="1">
      <a:defRPr kern="1200">
        <a:solidFill>
          <a:schemeClr val="tx1"/>
        </a:solidFill>
        <a:latin typeface="Arial" charset="0"/>
        <a:ea typeface="+mn-ea"/>
        <a:cs typeface="+mn-cs"/>
      </a:defRPr>
    </a:lvl7pPr>
    <a:lvl8pPr marL="3810716" algn="l" defTabSz="1088776" rtl="0" eaLnBrk="1" latinLnBrk="0" hangingPunct="1">
      <a:defRPr kern="1200">
        <a:solidFill>
          <a:schemeClr val="tx1"/>
        </a:solidFill>
        <a:latin typeface="Arial" charset="0"/>
        <a:ea typeface="+mn-ea"/>
        <a:cs typeface="+mn-cs"/>
      </a:defRPr>
    </a:lvl8pPr>
    <a:lvl9pPr marL="4355104" algn="l" defTabSz="1088776"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Guidlines" id="{A4007055-77D2-4EBA-9724-1999CABC42F9}">
          <p14:sldIdLst/>
        </p14:section>
        <p14:section name="Cover Options" id="{48174ED1-F1D2-43BF-8AD1-4FC099F9D4BB}">
          <p14:sldIdLst>
            <p14:sldId id="300"/>
          </p14:sldIdLst>
        </p14:section>
        <p14:section name="Contents/divider" id="{54C6B1A1-6819-4237-9EDA-94131E345C86}">
          <p14:sldIdLst>
            <p14:sldId id="2145707728"/>
            <p14:sldId id="285"/>
          </p14:sldIdLst>
        </p14:section>
        <p14:section name="Content Slides" id="{BC05F3C6-BEC1-4C73-A28B-AF0C6767D88A}">
          <p14:sldIdLst>
            <p14:sldId id="2145707753"/>
            <p14:sldId id="2145707754"/>
            <p14:sldId id="2145707757"/>
            <p14:sldId id="2145707739"/>
            <p14:sldId id="2145707741"/>
            <p14:sldId id="2145707746"/>
            <p14:sldId id="2145707750"/>
            <p14:sldId id="2145707756"/>
            <p14:sldId id="2145707762"/>
            <p14:sldId id="2145707752"/>
            <p14:sldId id="2145707763"/>
            <p14:sldId id="2145707764"/>
          </p14:sldIdLst>
        </p14:section>
        <p14:section name="Sign Off Slides" id="{53C8C070-5533-4687-B8CD-F282982B05F2}">
          <p14:sldIdLst>
            <p14:sldId id="2904"/>
            <p14:sldId id="2145707772"/>
            <p14:sldId id="2145707773"/>
            <p14:sldId id="2145707765"/>
            <p14:sldId id="2145707767"/>
            <p14:sldId id="2145707766"/>
            <p14:sldId id="2145707768"/>
          </p14:sldIdLst>
        </p14:section>
      </p14:sectionLst>
    </p:ex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1328">
          <p15:clr>
            <a:srgbClr val="A4A3A4"/>
          </p15:clr>
        </p15:guide>
        <p15:guide id="4" orient="horz" pos="279">
          <p15:clr>
            <a:srgbClr val="A4A3A4"/>
          </p15:clr>
        </p15:guide>
        <p15:guide id="5" orient="horz" pos="3974">
          <p15:clr>
            <a:srgbClr val="A4A3A4"/>
          </p15:clr>
        </p15:guide>
        <p15:guide id="6" orient="horz" pos="857">
          <p15:clr>
            <a:srgbClr val="A4A3A4"/>
          </p15:clr>
        </p15:guide>
        <p15:guide id="7" orient="horz" pos="3385">
          <p15:clr>
            <a:srgbClr val="A4A3A4"/>
          </p15:clr>
        </p15:guide>
        <p15:guide id="8" pos="3841">
          <p15:clr>
            <a:srgbClr val="A4A3A4"/>
          </p15:clr>
        </p15:guide>
        <p15:guide id="9" pos="281">
          <p15:clr>
            <a:srgbClr val="A4A3A4"/>
          </p15:clr>
        </p15:guide>
        <p15:guide id="10" pos="3786">
          <p15:clr>
            <a:srgbClr val="A4A3A4"/>
          </p15:clr>
        </p15:guide>
        <p15:guide id="11" pos="3905">
          <p15:clr>
            <a:srgbClr val="A4A3A4"/>
          </p15:clr>
        </p15:guide>
        <p15:guide id="12" pos="7412">
          <p15:clr>
            <a:srgbClr val="A4A3A4"/>
          </p15:clr>
        </p15:guide>
        <p15:guide id="13" pos="1350">
          <p15:clr>
            <a:srgbClr val="A4A3A4"/>
          </p15:clr>
        </p15:guide>
        <p15:guide id="14" pos="1442">
          <p15:clr>
            <a:srgbClr val="A4A3A4"/>
          </p15:clr>
        </p15:guide>
        <p15:guide id="15" pos="2565">
          <p15:clr>
            <a:srgbClr val="A4A3A4"/>
          </p15:clr>
        </p15:guide>
        <p15:guide id="16" pos="2707">
          <p15:clr>
            <a:srgbClr val="A4A3A4"/>
          </p15:clr>
        </p15:guide>
        <p15:guide id="17" pos="5032">
          <p15:clr>
            <a:srgbClr val="A4A3A4"/>
          </p15:clr>
        </p15:guide>
        <p15:guide id="18" pos="5156">
          <p15:clr>
            <a:srgbClr val="A4A3A4"/>
          </p15:clr>
        </p15:guide>
        <p15:guide id="19" pos="6251">
          <p15:clr>
            <a:srgbClr val="A4A3A4"/>
          </p15:clr>
        </p15:guide>
        <p15:guide id="20" pos="6340">
          <p15:clr>
            <a:srgbClr val="A4A3A4"/>
          </p15:clr>
        </p15:guide>
        <p15:guide id="21" pos="2793">
          <p15:clr>
            <a:srgbClr val="A4A3A4"/>
          </p15:clr>
        </p15:guide>
        <p15:guide id="22" pos="6109">
          <p15:clr>
            <a:srgbClr val="A4A3A4"/>
          </p15:clr>
        </p15:guide>
        <p15:guide id="23" pos="3941" userDrawn="1">
          <p15:clr>
            <a:srgbClr val="A4A3A4"/>
          </p15:clr>
        </p15:guide>
        <p15:guide id="24" pos="21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2CC"/>
    <a:srgbClr val="D9D9D9"/>
    <a:srgbClr val="000000"/>
    <a:srgbClr val="FBF315"/>
    <a:srgbClr val="225B45"/>
    <a:srgbClr val="44546A"/>
    <a:srgbClr val="0A0FFA"/>
    <a:srgbClr val="FFF483"/>
    <a:srgbClr val="808080"/>
    <a:srgbClr val="F9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0082B-AC19-4E9F-A469-708AAA977D0F}" v="29" dt="2024-07-08T17:45:44.609"/>
    <p1510:client id="{AFD4D654-C029-1D33-BA00-A3CC566811E6}" v="1" dt="2024-07-08T17:37:29.390"/>
  </p1510:revLst>
</p1510:revInfo>
</file>

<file path=ppt/tableStyles.xml><?xml version="1.0" encoding="utf-8"?>
<a:tblStyleLst xmlns:a="http://schemas.openxmlformats.org/drawingml/2006/main" def="{5C22544A-7EE6-4342-B048-85BDC9FD1C3A}">
  <a:tblStyle styleId="{3C2FFA5D-87B4-456A-9821-1D502468CF0F}" styleName="Designformatvorlage 1 - Akzent 1">
    <a:tblBg>
      <a:fillRef idx="1">
        <a:srgbClr val="F1EDE6"/>
      </a:fillRef>
    </a:tblBg>
    <a:wholeTbl>
      <a:tcTxStyle>
        <a:fontRef idx="minor">
          <a:scrgbClr r="0" g="0" b="0"/>
        </a:fontRef>
        <a:schemeClr val="dk1"/>
      </a:tcTxStyle>
      <a:tcStyle>
        <a:tcBdr>
          <a:left>
            <a:ln w="0"/>
          </a:left>
          <a:right>
            <a:ln w="0"/>
          </a:right>
          <a:top>
            <a:ln w="0"/>
          </a:top>
          <a:bottom>
            <a:ln w="0"/>
          </a:bottom>
          <a:insideH>
            <a:ln w="0"/>
          </a:insideH>
          <a:insideV>
            <a:ln w="0"/>
          </a:insideV>
        </a:tcBdr>
        <a:fill>
          <a:noFill/>
        </a:fill>
      </a:tcStyle>
    </a:wholeTbl>
    <a:band1H>
      <a:tcStyle>
        <a:tcBdr/>
        <a:fill>
          <a:solidFill>
            <a:srgbClr val="FFFFFF"/>
          </a:solidFill>
        </a:fill>
      </a:tcStyle>
    </a:band1H>
    <a:band2H>
      <a:tcStyle>
        <a:tcBdr/>
        <a:fill>
          <a:solidFill>
            <a:srgbClr val="F8F6F2"/>
          </a:solidFill>
        </a:fill>
      </a:tcStyle>
    </a:band2H>
    <a:band1V>
      <a:tcStyle>
        <a:tcBdr>
          <a:top>
            <a:lnRef idx="1">
              <a:srgbClr val="F8F6F2"/>
            </a:lnRef>
          </a:top>
          <a:bottom>
            <a:lnRef idx="1">
              <a:srgbClr val="F8F6F2"/>
            </a:lnRef>
          </a:bottom>
        </a:tcBdr>
        <a:fill>
          <a:solidFill>
            <a:srgbClr val="F8F6F2"/>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 w="0"/>
          </a:left>
          <a:right>
            <a:ln w="0"/>
          </a:right>
          <a:top>
            <a:ln w="0"/>
          </a:top>
          <a:bottom>
            <a:ln w="0"/>
          </a:bottom>
          <a:insideH>
            <a:ln>
              <a:noFill/>
            </a:ln>
          </a:insideH>
          <a:insideV>
            <a:ln>
              <a:noFill/>
            </a:ln>
          </a:insideV>
        </a:tcBdr>
        <a:fill>
          <a:noFill/>
        </a:fill>
      </a:tcStyle>
    </a:lastRow>
    <a:firstRow>
      <a:tcTxStyle b="on">
        <a:fontRef idx="minor">
          <a:scrgbClr r="0" g="0" b="0"/>
        </a:fontRef>
        <a:schemeClr val="lt1"/>
      </a:tcTxStyle>
      <a:tcStyle>
        <a:tcBdr>
          <a:left>
            <a:ln w="0"/>
          </a:left>
          <a:right>
            <a:ln w="0"/>
          </a:right>
          <a:top>
            <a:ln w="0"/>
          </a:top>
          <a:bottom>
            <a:lnRef idx="2">
              <a:schemeClr val="lt1"/>
            </a:lnRef>
          </a:bottom>
          <a:insideH>
            <a:ln>
              <a:noFill/>
            </a:ln>
          </a:insideH>
          <a:insideV>
            <a:ln>
              <a:noFill/>
            </a:ln>
          </a:insideV>
        </a:tcBdr>
        <a:fill>
          <a:solidFill>
            <a:srgbClr val="FEE600"/>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3884"/>
        <p:guide orient="horz" pos="1328"/>
        <p:guide orient="horz" pos="279"/>
        <p:guide orient="horz" pos="3974"/>
        <p:guide orient="horz" pos="857"/>
        <p:guide orient="horz" pos="3385"/>
        <p:guide pos="3841"/>
        <p:guide pos="281"/>
        <p:guide pos="3786"/>
        <p:guide pos="3905"/>
        <p:guide pos="7412"/>
        <p:guide pos="1350"/>
        <p:guide pos="1442"/>
        <p:guide pos="2565"/>
        <p:guide pos="2707"/>
        <p:guide pos="5032"/>
        <p:guide pos="5156"/>
        <p:guide pos="6251"/>
        <p:guide pos="6340"/>
        <p:guide pos="2793"/>
        <p:guide pos="6109"/>
        <p:guide pos="3941"/>
        <p:guide pos="21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 SOHRABI MOAYD" userId="S::mina.sohrabi-moayd@rbinternational.com::b609af74-0009-45dc-a329-cc0a1590cd89" providerId="AD" clId="Web-{110F17C3-0DAC-8AD8-A4EA-937067782056}"/>
    <pc:docChg chg="addSld modSld modSection">
      <pc:chgData name="Mina SOHRABI MOAYD" userId="S::mina.sohrabi-moayd@rbinternational.com::b609af74-0009-45dc-a329-cc0a1590cd89" providerId="AD" clId="Web-{110F17C3-0DAC-8AD8-A4EA-937067782056}" dt="2024-06-26T08:31:55.298" v="8" actId="20577"/>
      <pc:docMkLst>
        <pc:docMk/>
      </pc:docMkLst>
      <pc:sldChg chg="new">
        <pc:chgData name="Mina SOHRABI MOAYD" userId="S::mina.sohrabi-moayd@rbinternational.com::b609af74-0009-45dc-a329-cc0a1590cd89" providerId="AD" clId="Web-{110F17C3-0DAC-8AD8-A4EA-937067782056}" dt="2024-06-26T08:29:36.244" v="0"/>
        <pc:sldMkLst>
          <pc:docMk/>
          <pc:sldMk cId="1151529082" sldId="2145707742"/>
        </pc:sldMkLst>
      </pc:sldChg>
      <pc:sldChg chg="modSp add">
        <pc:chgData name="Mina SOHRABI MOAYD" userId="S::mina.sohrabi-moayd@rbinternational.com::b609af74-0009-45dc-a329-cc0a1590cd89" providerId="AD" clId="Web-{110F17C3-0DAC-8AD8-A4EA-937067782056}" dt="2024-06-26T08:31:55.298" v="8" actId="20577"/>
        <pc:sldMkLst>
          <pc:docMk/>
          <pc:sldMk cId="2456764625" sldId="2145707745"/>
        </pc:sldMkLst>
        <pc:spChg chg="mod">
          <ac:chgData name="Mina SOHRABI MOAYD" userId="S::mina.sohrabi-moayd@rbinternational.com::b609af74-0009-45dc-a329-cc0a1590cd89" providerId="AD" clId="Web-{110F17C3-0DAC-8AD8-A4EA-937067782056}" dt="2024-06-26T08:31:55.298" v="8" actId="20577"/>
          <ac:spMkLst>
            <pc:docMk/>
            <pc:sldMk cId="2456764625" sldId="2145707745"/>
            <ac:spMk id="2" creationId="{3CE21178-A457-C96A-A677-1DE0D8A1358B}"/>
          </ac:spMkLst>
        </pc:spChg>
        <pc:spChg chg="mod">
          <ac:chgData name="Mina SOHRABI MOAYD" userId="S::mina.sohrabi-moayd@rbinternational.com::b609af74-0009-45dc-a329-cc0a1590cd89" providerId="AD" clId="Web-{110F17C3-0DAC-8AD8-A4EA-937067782056}" dt="2024-06-26T08:31:30.766" v="5" actId="20577"/>
          <ac:spMkLst>
            <pc:docMk/>
            <pc:sldMk cId="2456764625" sldId="2145707745"/>
            <ac:spMk id="4" creationId="{A1B7C423-DA95-26F2-158E-008BC004AA4D}"/>
          </ac:spMkLst>
        </pc:spChg>
        <pc:picChg chg="mod">
          <ac:chgData name="Mina SOHRABI MOAYD" userId="S::mina.sohrabi-moayd@rbinternational.com::b609af74-0009-45dc-a329-cc0a1590cd89" providerId="AD" clId="Web-{110F17C3-0DAC-8AD8-A4EA-937067782056}" dt="2024-06-26T08:30:06.949" v="3" actId="1076"/>
          <ac:picMkLst>
            <pc:docMk/>
            <pc:sldMk cId="2456764625" sldId="2145707745"/>
            <ac:picMk id="6" creationId="{BACAB9A2-3E31-E86A-64A7-A8190484CEC4}"/>
          </ac:picMkLst>
        </pc:picChg>
      </pc:sldChg>
    </pc:docChg>
  </pc:docChgLst>
  <pc:docChgLst>
    <pc:chgData name="Mina SOHRABI MOAYD" userId="S::mina.sohrabi-moayd@rbinternational.com::b609af74-0009-45dc-a329-cc0a1590cd89" providerId="AD" clId="Web-{C7D60745-0AFC-F54E-8853-6170C353157A}"/>
    <pc:docChg chg="addSld modSld sldOrd modSection">
      <pc:chgData name="Mina SOHRABI MOAYD" userId="S::mina.sohrabi-moayd@rbinternational.com::b609af74-0009-45dc-a329-cc0a1590cd89" providerId="AD" clId="Web-{C7D60745-0AFC-F54E-8853-6170C353157A}" dt="2024-07-02T10:32:28.429" v="181" actId="20577"/>
      <pc:docMkLst>
        <pc:docMk/>
      </pc:docMkLst>
      <pc:sldChg chg="modSp">
        <pc:chgData name="Mina SOHRABI MOAYD" userId="S::mina.sohrabi-moayd@rbinternational.com::b609af74-0009-45dc-a329-cc0a1590cd89" providerId="AD" clId="Web-{C7D60745-0AFC-F54E-8853-6170C353157A}" dt="2024-07-02T09:03:22.018" v="121" actId="20577"/>
        <pc:sldMkLst>
          <pc:docMk/>
          <pc:sldMk cId="1098274014" sldId="2145707744"/>
        </pc:sldMkLst>
        <pc:spChg chg="mod">
          <ac:chgData name="Mina SOHRABI MOAYD" userId="S::mina.sohrabi-moayd@rbinternational.com::b609af74-0009-45dc-a329-cc0a1590cd89" providerId="AD" clId="Web-{C7D60745-0AFC-F54E-8853-6170C353157A}" dt="2024-07-02T09:03:22.018" v="121" actId="20577"/>
          <ac:spMkLst>
            <pc:docMk/>
            <pc:sldMk cId="1098274014" sldId="2145707744"/>
            <ac:spMk id="2" creationId="{2DC3E160-630E-6B98-200D-594870950704}"/>
          </ac:spMkLst>
        </pc:spChg>
      </pc:sldChg>
      <pc:sldChg chg="addSp delSp modSp">
        <pc:chgData name="Mina SOHRABI MOAYD" userId="S::mina.sohrabi-moayd@rbinternational.com::b609af74-0009-45dc-a329-cc0a1590cd89" providerId="AD" clId="Web-{C7D60745-0AFC-F54E-8853-6170C353157A}" dt="2024-07-02T09:02:12.235" v="119" actId="1076"/>
        <pc:sldMkLst>
          <pc:docMk/>
          <pc:sldMk cId="3553747416" sldId="2145707746"/>
        </pc:sldMkLst>
        <pc:grpChg chg="del">
          <ac:chgData name="Mina SOHRABI MOAYD" userId="S::mina.sohrabi-moayd@rbinternational.com::b609af74-0009-45dc-a329-cc0a1590cd89" providerId="AD" clId="Web-{C7D60745-0AFC-F54E-8853-6170C353157A}" dt="2024-07-02T08:53:08.188" v="64"/>
          <ac:grpSpMkLst>
            <pc:docMk/>
            <pc:sldMk cId="3553747416" sldId="2145707746"/>
            <ac:grpSpMk id="7" creationId="{F6520F8A-5D69-524F-17CB-B116C42EEDBC}"/>
          </ac:grpSpMkLst>
        </pc:grpChg>
        <pc:picChg chg="add del mod">
          <ac:chgData name="Mina SOHRABI MOAYD" userId="S::mina.sohrabi-moayd@rbinternational.com::b609af74-0009-45dc-a329-cc0a1590cd89" providerId="AD" clId="Web-{C7D60745-0AFC-F54E-8853-6170C353157A}" dt="2024-07-02T08:55:49.380" v="74"/>
          <ac:picMkLst>
            <pc:docMk/>
            <pc:sldMk cId="3553747416" sldId="2145707746"/>
            <ac:picMk id="8" creationId="{650E8D17-5B37-26D5-DF1A-DD871436BA36}"/>
          </ac:picMkLst>
        </pc:picChg>
        <pc:picChg chg="add del mod">
          <ac:chgData name="Mina SOHRABI MOAYD" userId="S::mina.sohrabi-moayd@rbinternational.com::b609af74-0009-45dc-a329-cc0a1590cd89" providerId="AD" clId="Web-{C7D60745-0AFC-F54E-8853-6170C353157A}" dt="2024-07-02T08:55:48.583" v="73"/>
          <ac:picMkLst>
            <pc:docMk/>
            <pc:sldMk cId="3553747416" sldId="2145707746"/>
            <ac:picMk id="10" creationId="{73C72CC9-EF61-C2E2-39FD-526AD5A80407}"/>
          </ac:picMkLst>
        </pc:picChg>
        <pc:picChg chg="add del mod">
          <ac:chgData name="Mina SOHRABI MOAYD" userId="S::mina.sohrabi-moayd@rbinternational.com::b609af74-0009-45dc-a329-cc0a1590cd89" providerId="AD" clId="Web-{C7D60745-0AFC-F54E-8853-6170C353157A}" dt="2024-07-02T08:56:05.927" v="76"/>
          <ac:picMkLst>
            <pc:docMk/>
            <pc:sldMk cId="3553747416" sldId="2145707746"/>
            <ac:picMk id="12" creationId="{421F56F7-1549-F26D-638E-5598DF5AF6D6}"/>
          </ac:picMkLst>
        </pc:picChg>
        <pc:picChg chg="add mod">
          <ac:chgData name="Mina SOHRABI MOAYD" userId="S::mina.sohrabi-moayd@rbinternational.com::b609af74-0009-45dc-a329-cc0a1590cd89" providerId="AD" clId="Web-{C7D60745-0AFC-F54E-8853-6170C353157A}" dt="2024-07-02T09:02:12.188" v="115" actId="1076"/>
          <ac:picMkLst>
            <pc:docMk/>
            <pc:sldMk cId="3553747416" sldId="2145707746"/>
            <ac:picMk id="13" creationId="{79244055-77C4-3AC5-7000-1147D983BEDE}"/>
          </ac:picMkLst>
        </pc:picChg>
        <pc:picChg chg="add mod">
          <ac:chgData name="Mina SOHRABI MOAYD" userId="S::mina.sohrabi-moayd@rbinternational.com::b609af74-0009-45dc-a329-cc0a1590cd89" providerId="AD" clId="Web-{C7D60745-0AFC-F54E-8853-6170C353157A}" dt="2024-07-02T09:02:12.203" v="116" actId="1076"/>
          <ac:picMkLst>
            <pc:docMk/>
            <pc:sldMk cId="3553747416" sldId="2145707746"/>
            <ac:picMk id="16" creationId="{74F8CC81-1F60-A0DA-E13C-8B3DBA5667E1}"/>
          </ac:picMkLst>
        </pc:picChg>
        <pc:picChg chg="add mod">
          <ac:chgData name="Mina SOHRABI MOAYD" userId="S::mina.sohrabi-moayd@rbinternational.com::b609af74-0009-45dc-a329-cc0a1590cd89" providerId="AD" clId="Web-{C7D60745-0AFC-F54E-8853-6170C353157A}" dt="2024-07-02T09:02:12.219" v="117" actId="1076"/>
          <ac:picMkLst>
            <pc:docMk/>
            <pc:sldMk cId="3553747416" sldId="2145707746"/>
            <ac:picMk id="17" creationId="{EFADC697-F736-B29D-F422-9E791959D210}"/>
          </ac:picMkLst>
        </pc:picChg>
        <pc:picChg chg="add mod">
          <ac:chgData name="Mina SOHRABI MOAYD" userId="S::mina.sohrabi-moayd@rbinternational.com::b609af74-0009-45dc-a329-cc0a1590cd89" providerId="AD" clId="Web-{C7D60745-0AFC-F54E-8853-6170C353157A}" dt="2024-07-02T09:02:12.219" v="118" actId="1076"/>
          <ac:picMkLst>
            <pc:docMk/>
            <pc:sldMk cId="3553747416" sldId="2145707746"/>
            <ac:picMk id="18" creationId="{D5F88D58-189C-799D-95EA-F5551CC66CD2}"/>
          </ac:picMkLst>
        </pc:picChg>
        <pc:picChg chg="add mod">
          <ac:chgData name="Mina SOHRABI MOAYD" userId="S::mina.sohrabi-moayd@rbinternational.com::b609af74-0009-45dc-a329-cc0a1590cd89" providerId="AD" clId="Web-{C7D60745-0AFC-F54E-8853-6170C353157A}" dt="2024-07-02T09:02:12.235" v="119" actId="1076"/>
          <ac:picMkLst>
            <pc:docMk/>
            <pc:sldMk cId="3553747416" sldId="2145707746"/>
            <ac:picMk id="19" creationId="{2DA15B8C-823F-B8D1-6A93-A02D3CE7A817}"/>
          </ac:picMkLst>
        </pc:picChg>
      </pc:sldChg>
      <pc:sldChg chg="modSp">
        <pc:chgData name="Mina SOHRABI MOAYD" userId="S::mina.sohrabi-moayd@rbinternational.com::b609af74-0009-45dc-a329-cc0a1590cd89" providerId="AD" clId="Web-{C7D60745-0AFC-F54E-8853-6170C353157A}" dt="2024-07-02T10:28:23.530" v="180" actId="20577"/>
        <pc:sldMkLst>
          <pc:docMk/>
          <pc:sldMk cId="1529053381" sldId="2145707747"/>
        </pc:sldMkLst>
        <pc:spChg chg="mod">
          <ac:chgData name="Mina SOHRABI MOAYD" userId="S::mina.sohrabi-moayd@rbinternational.com::b609af74-0009-45dc-a329-cc0a1590cd89" providerId="AD" clId="Web-{C7D60745-0AFC-F54E-8853-6170C353157A}" dt="2024-07-02T10:28:23.530" v="180" actId="20577"/>
          <ac:spMkLst>
            <pc:docMk/>
            <pc:sldMk cId="1529053381" sldId="2145707747"/>
            <ac:spMk id="3" creationId="{5FE6FF94-21E3-7060-1D63-6D91752171F6}"/>
          </ac:spMkLst>
        </pc:spChg>
      </pc:sldChg>
      <pc:sldChg chg="addSp delSp modSp">
        <pc:chgData name="Mina SOHRABI MOAYD" userId="S::mina.sohrabi-moayd@rbinternational.com::b609af74-0009-45dc-a329-cc0a1590cd89" providerId="AD" clId="Web-{C7D60745-0AFC-F54E-8853-6170C353157A}" dt="2024-07-02T08:51:51.014" v="60" actId="20577"/>
        <pc:sldMkLst>
          <pc:docMk/>
          <pc:sldMk cId="2768811920" sldId="2145707749"/>
        </pc:sldMkLst>
        <pc:spChg chg="mod">
          <ac:chgData name="Mina SOHRABI MOAYD" userId="S::mina.sohrabi-moayd@rbinternational.com::b609af74-0009-45dc-a329-cc0a1590cd89" providerId="AD" clId="Web-{C7D60745-0AFC-F54E-8853-6170C353157A}" dt="2024-07-02T08:51:51.014" v="60" actId="20577"/>
          <ac:spMkLst>
            <pc:docMk/>
            <pc:sldMk cId="2768811920" sldId="2145707749"/>
            <ac:spMk id="2" creationId="{D16BF299-784B-B58A-5E41-92087775929A}"/>
          </ac:spMkLst>
        </pc:spChg>
        <pc:picChg chg="add mod">
          <ac:chgData name="Mina SOHRABI MOAYD" userId="S::mina.sohrabi-moayd@rbinternational.com::b609af74-0009-45dc-a329-cc0a1590cd89" providerId="AD" clId="Web-{C7D60745-0AFC-F54E-8853-6170C353157A}" dt="2024-07-02T08:46:06.613" v="13" actId="1076"/>
          <ac:picMkLst>
            <pc:docMk/>
            <pc:sldMk cId="2768811920" sldId="2145707749"/>
            <ac:picMk id="4" creationId="{AA3680CF-850B-E137-820D-F6A9CDA11CF7}"/>
          </ac:picMkLst>
        </pc:picChg>
        <pc:picChg chg="del">
          <ac:chgData name="Mina SOHRABI MOAYD" userId="S::mina.sohrabi-moayd@rbinternational.com::b609af74-0009-45dc-a329-cc0a1590cd89" providerId="AD" clId="Web-{C7D60745-0AFC-F54E-8853-6170C353157A}" dt="2024-07-02T08:45:54.222" v="9"/>
          <ac:picMkLst>
            <pc:docMk/>
            <pc:sldMk cId="2768811920" sldId="2145707749"/>
            <ac:picMk id="5" creationId="{A954EC4E-73DA-AF9F-02F9-C02661F9AAF1}"/>
          </ac:picMkLst>
        </pc:picChg>
      </pc:sldChg>
      <pc:sldChg chg="modSp">
        <pc:chgData name="Mina SOHRABI MOAYD" userId="S::mina.sohrabi-moayd@rbinternational.com::b609af74-0009-45dc-a329-cc0a1590cd89" providerId="AD" clId="Web-{C7D60745-0AFC-F54E-8853-6170C353157A}" dt="2024-07-02T08:49:56.916" v="49" actId="1076"/>
        <pc:sldMkLst>
          <pc:docMk/>
          <pc:sldMk cId="3234883024" sldId="2145707750"/>
        </pc:sldMkLst>
        <pc:spChg chg="mod">
          <ac:chgData name="Mina SOHRABI MOAYD" userId="S::mina.sohrabi-moayd@rbinternational.com::b609af74-0009-45dc-a329-cc0a1590cd89" providerId="AD" clId="Web-{C7D60745-0AFC-F54E-8853-6170C353157A}" dt="2024-07-02T08:45:30.596" v="2" actId="20577"/>
          <ac:spMkLst>
            <pc:docMk/>
            <pc:sldMk cId="3234883024" sldId="2145707750"/>
            <ac:spMk id="4" creationId="{A5243F23-A23E-F1A4-2E4D-DEC32600F83D}"/>
          </ac:spMkLst>
        </pc:spChg>
        <pc:spChg chg="mod">
          <ac:chgData name="Mina SOHRABI MOAYD" userId="S::mina.sohrabi-moayd@rbinternational.com::b609af74-0009-45dc-a329-cc0a1590cd89" providerId="AD" clId="Web-{C7D60745-0AFC-F54E-8853-6170C353157A}" dt="2024-07-02T08:49:29.259" v="47" actId="20577"/>
          <ac:spMkLst>
            <pc:docMk/>
            <pc:sldMk cId="3234883024" sldId="2145707750"/>
            <ac:spMk id="7" creationId="{201CD8C1-C670-7CFC-4B62-61BBE491390E}"/>
          </ac:spMkLst>
        </pc:spChg>
        <pc:spChg chg="mod">
          <ac:chgData name="Mina SOHRABI MOAYD" userId="S::mina.sohrabi-moayd@rbinternational.com::b609af74-0009-45dc-a329-cc0a1590cd89" providerId="AD" clId="Web-{C7D60745-0AFC-F54E-8853-6170C353157A}" dt="2024-07-02T08:49:56.916" v="49" actId="1076"/>
          <ac:spMkLst>
            <pc:docMk/>
            <pc:sldMk cId="3234883024" sldId="2145707750"/>
            <ac:spMk id="8" creationId="{457B926B-7985-C69F-0CDD-BB74222F5878}"/>
          </ac:spMkLst>
        </pc:spChg>
        <pc:spChg chg="mod">
          <ac:chgData name="Mina SOHRABI MOAYD" userId="S::mina.sohrabi-moayd@rbinternational.com::b609af74-0009-45dc-a329-cc0a1590cd89" providerId="AD" clId="Web-{C7D60745-0AFC-F54E-8853-6170C353157A}" dt="2024-07-02T08:49:32.088" v="48" actId="20577"/>
          <ac:spMkLst>
            <pc:docMk/>
            <pc:sldMk cId="3234883024" sldId="2145707750"/>
            <ac:spMk id="10" creationId="{5A39735A-14C1-A09E-EAFE-EE15FFC5455B}"/>
          </ac:spMkLst>
        </pc:spChg>
      </pc:sldChg>
      <pc:sldChg chg="modSp add ord">
        <pc:chgData name="Mina SOHRABI MOAYD" userId="S::mina.sohrabi-moayd@rbinternational.com::b609af74-0009-45dc-a329-cc0a1590cd89" providerId="AD" clId="Web-{C7D60745-0AFC-F54E-8853-6170C353157A}" dt="2024-07-02T10:27:58.623" v="177"/>
        <pc:sldMkLst>
          <pc:docMk/>
          <pc:sldMk cId="756819316" sldId="2145707751"/>
        </pc:sldMkLst>
        <pc:spChg chg="mod">
          <ac:chgData name="Mina SOHRABI MOAYD" userId="S::mina.sohrabi-moayd@rbinternational.com::b609af74-0009-45dc-a329-cc0a1590cd89" providerId="AD" clId="Web-{C7D60745-0AFC-F54E-8853-6170C353157A}" dt="2024-07-02T08:46:42.786" v="17" actId="20577"/>
          <ac:spMkLst>
            <pc:docMk/>
            <pc:sldMk cId="756819316" sldId="2145707751"/>
            <ac:spMk id="2" creationId="{1FED3BEF-AC9E-6153-0C01-A1BDB42C60E4}"/>
          </ac:spMkLst>
        </pc:spChg>
        <pc:spChg chg="mod">
          <ac:chgData name="Mina SOHRABI MOAYD" userId="S::mina.sohrabi-moayd@rbinternational.com::b609af74-0009-45dc-a329-cc0a1590cd89" providerId="AD" clId="Web-{C7D60745-0AFC-F54E-8853-6170C353157A}" dt="2024-07-02T08:46:55.052" v="19" actId="20577"/>
          <ac:spMkLst>
            <pc:docMk/>
            <pc:sldMk cId="756819316" sldId="2145707751"/>
            <ac:spMk id="3" creationId="{7085B748-0A0A-3507-1792-A0FCF027B349}"/>
          </ac:spMkLst>
        </pc:spChg>
        <pc:spChg chg="mod">
          <ac:chgData name="Mina SOHRABI MOAYD" userId="S::mina.sohrabi-moayd@rbinternational.com::b609af74-0009-45dc-a329-cc0a1590cd89" providerId="AD" clId="Web-{C7D60745-0AFC-F54E-8853-6170C353157A}" dt="2024-07-02T08:51:23.106" v="58" actId="20577"/>
          <ac:spMkLst>
            <pc:docMk/>
            <pc:sldMk cId="756819316" sldId="2145707751"/>
            <ac:spMk id="6" creationId="{3A2D5639-0A24-3BB5-9EE8-DB2C3A2C69D9}"/>
          </ac:spMkLst>
        </pc:spChg>
      </pc:sldChg>
      <pc:sldChg chg="modSp add">
        <pc:chgData name="Mina SOHRABI MOAYD" userId="S::mina.sohrabi-moayd@rbinternational.com::b609af74-0009-45dc-a329-cc0a1590cd89" providerId="AD" clId="Web-{C7D60745-0AFC-F54E-8853-6170C353157A}" dt="2024-07-02T10:32:28.429" v="181" actId="20577"/>
        <pc:sldMkLst>
          <pc:docMk/>
          <pc:sldMk cId="881395191" sldId="2145707752"/>
        </pc:sldMkLst>
        <pc:spChg chg="mod">
          <ac:chgData name="Mina SOHRABI MOAYD" userId="S::mina.sohrabi-moayd@rbinternational.com::b609af74-0009-45dc-a329-cc0a1590cd89" providerId="AD" clId="Web-{C7D60745-0AFC-F54E-8853-6170C353157A}" dt="2024-07-02T10:32:28.429" v="181" actId="20577"/>
          <ac:spMkLst>
            <pc:docMk/>
            <pc:sldMk cId="881395191" sldId="2145707752"/>
            <ac:spMk id="2" creationId="{ED9419B4-7BB9-84E2-73B1-6729CF1B794E}"/>
          </ac:spMkLst>
        </pc:spChg>
        <pc:spChg chg="mod">
          <ac:chgData name="Mina SOHRABI MOAYD" userId="S::mina.sohrabi-moayd@rbinternational.com::b609af74-0009-45dc-a329-cc0a1590cd89" providerId="AD" clId="Web-{C7D60745-0AFC-F54E-8853-6170C353157A}" dt="2024-07-02T10:27:38.591" v="176" actId="20577"/>
          <ac:spMkLst>
            <pc:docMk/>
            <pc:sldMk cId="881395191" sldId="2145707752"/>
            <ac:spMk id="5" creationId="{E35F32EB-5E9A-1854-D874-454D50D4E3E6}"/>
          </ac:spMkLst>
        </pc:spChg>
      </pc:sldChg>
    </pc:docChg>
  </pc:docChgLst>
  <pc:docChgLst>
    <pc:chgData name="Masa VODALOV" userId="c04ff6d1-3a9c-4b8b-a1b1-7176cf4839f2" providerId="ADAL" clId="{27EDC5CE-4591-41E7-9C46-07BA4E483B40}"/>
    <pc:docChg chg="undo redo custSel addSld delSld modSld modSection">
      <pc:chgData name="Masa VODALOV" userId="c04ff6d1-3a9c-4b8b-a1b1-7176cf4839f2" providerId="ADAL" clId="{27EDC5CE-4591-41E7-9C46-07BA4E483B40}" dt="2024-07-01T11:11:13.838" v="337" actId="20577"/>
      <pc:docMkLst>
        <pc:docMk/>
      </pc:docMkLst>
      <pc:sldChg chg="del">
        <pc:chgData name="Masa VODALOV" userId="c04ff6d1-3a9c-4b8b-a1b1-7176cf4839f2" providerId="ADAL" clId="{27EDC5CE-4591-41E7-9C46-07BA4E483B40}" dt="2024-07-01T11:11:09.076" v="327" actId="2696"/>
        <pc:sldMkLst>
          <pc:docMk/>
          <pc:sldMk cId="2058851970" sldId="277"/>
        </pc:sldMkLst>
      </pc:sldChg>
      <pc:sldChg chg="modSp mod">
        <pc:chgData name="Masa VODALOV" userId="c04ff6d1-3a9c-4b8b-a1b1-7176cf4839f2" providerId="ADAL" clId="{27EDC5CE-4591-41E7-9C46-07BA4E483B40}" dt="2024-07-01T11:10:47.599" v="323" actId="207"/>
        <pc:sldMkLst>
          <pc:docMk/>
          <pc:sldMk cId="189657495" sldId="300"/>
        </pc:sldMkLst>
        <pc:spChg chg="mod">
          <ac:chgData name="Masa VODALOV" userId="c04ff6d1-3a9c-4b8b-a1b1-7176cf4839f2" providerId="ADAL" clId="{27EDC5CE-4591-41E7-9C46-07BA4E483B40}" dt="2024-07-01T11:10:47.599" v="323" actId="207"/>
          <ac:spMkLst>
            <pc:docMk/>
            <pc:sldMk cId="189657495" sldId="300"/>
            <ac:spMk id="3" creationId="{B41BD500-E77D-A172-F13B-103996DDDBA9}"/>
          </ac:spMkLst>
        </pc:spChg>
      </pc:sldChg>
      <pc:sldChg chg="del">
        <pc:chgData name="Masa VODALOV" userId="c04ff6d1-3a9c-4b8b-a1b1-7176cf4839f2" providerId="ADAL" clId="{27EDC5CE-4591-41E7-9C46-07BA4E483B40}" dt="2024-07-01T11:11:03.557" v="326" actId="2696"/>
        <pc:sldMkLst>
          <pc:docMk/>
          <pc:sldMk cId="547817867" sldId="347"/>
        </pc:sldMkLst>
      </pc:sldChg>
      <pc:sldChg chg="modSp add del mod">
        <pc:chgData name="Masa VODALOV" userId="c04ff6d1-3a9c-4b8b-a1b1-7176cf4839f2" providerId="ADAL" clId="{27EDC5CE-4591-41E7-9C46-07BA4E483B40}" dt="2024-07-01T11:11:13.838" v="337" actId="20577"/>
        <pc:sldMkLst>
          <pc:docMk/>
          <pc:sldMk cId="1596832836" sldId="2904"/>
        </pc:sldMkLst>
        <pc:spChg chg="mod">
          <ac:chgData name="Masa VODALOV" userId="c04ff6d1-3a9c-4b8b-a1b1-7176cf4839f2" providerId="ADAL" clId="{27EDC5CE-4591-41E7-9C46-07BA4E483B40}" dt="2024-07-01T11:11:13.838" v="337" actId="20577"/>
          <ac:spMkLst>
            <pc:docMk/>
            <pc:sldMk cId="1596832836" sldId="2904"/>
            <ac:spMk id="4" creationId="{E7ED3C05-E392-218D-7FF1-2D83B46E61BD}"/>
          </ac:spMkLst>
        </pc:spChg>
      </pc:sldChg>
      <pc:sldChg chg="addSp delSp modSp mod">
        <pc:chgData name="Masa VODALOV" userId="c04ff6d1-3a9c-4b8b-a1b1-7176cf4839f2" providerId="ADAL" clId="{27EDC5CE-4591-41E7-9C46-07BA4E483B40}" dt="2024-07-01T10:37:22.524" v="17" actId="167"/>
        <pc:sldMkLst>
          <pc:docMk/>
          <pc:sldMk cId="661175429" sldId="1999272703"/>
        </pc:sldMkLst>
        <pc:spChg chg="add mod ord">
          <ac:chgData name="Masa VODALOV" userId="c04ff6d1-3a9c-4b8b-a1b1-7176cf4839f2" providerId="ADAL" clId="{27EDC5CE-4591-41E7-9C46-07BA4E483B40}" dt="2024-07-01T10:37:22.524" v="17" actId="167"/>
          <ac:spMkLst>
            <pc:docMk/>
            <pc:sldMk cId="661175429" sldId="1999272703"/>
            <ac:spMk id="15" creationId="{56F1EF4D-8376-6F2F-C053-2C6928DA8EC9}"/>
          </ac:spMkLst>
        </pc:spChg>
        <pc:spChg chg="del">
          <ac:chgData name="Masa VODALOV" userId="c04ff6d1-3a9c-4b8b-a1b1-7176cf4839f2" providerId="ADAL" clId="{27EDC5CE-4591-41E7-9C46-07BA4E483B40}" dt="2024-07-01T10:32:51.739" v="5" actId="478"/>
          <ac:spMkLst>
            <pc:docMk/>
            <pc:sldMk cId="661175429" sldId="1999272703"/>
            <ac:spMk id="405" creationId="{3374FC1F-BFEC-5C03-DDE5-4D9CD0D8AF04}"/>
          </ac:spMkLst>
        </pc:spChg>
        <pc:picChg chg="add mod ord">
          <ac:chgData name="Masa VODALOV" userId="c04ff6d1-3a9c-4b8b-a1b1-7176cf4839f2" providerId="ADAL" clId="{27EDC5CE-4591-41E7-9C46-07BA4E483B40}" dt="2024-07-01T10:32:59.850" v="7" actId="1076"/>
          <ac:picMkLst>
            <pc:docMk/>
            <pc:sldMk cId="661175429" sldId="1999272703"/>
            <ac:picMk id="8" creationId="{23BC7562-5010-5E24-F99C-754542A27E13}"/>
          </ac:picMkLst>
        </pc:picChg>
        <pc:picChg chg="del">
          <ac:chgData name="Masa VODALOV" userId="c04ff6d1-3a9c-4b8b-a1b1-7176cf4839f2" providerId="ADAL" clId="{27EDC5CE-4591-41E7-9C46-07BA4E483B40}" dt="2024-07-01T10:32:49.078" v="4" actId="478"/>
          <ac:picMkLst>
            <pc:docMk/>
            <pc:sldMk cId="661175429" sldId="1999272703"/>
            <ac:picMk id="404" creationId="{3045CCFD-2314-5611-8CD5-C5C9FE1355D6}"/>
          </ac:picMkLst>
        </pc:picChg>
        <pc:picChg chg="del">
          <ac:chgData name="Masa VODALOV" userId="c04ff6d1-3a9c-4b8b-a1b1-7176cf4839f2" providerId="ADAL" clId="{27EDC5CE-4591-41E7-9C46-07BA4E483B40}" dt="2024-07-01T10:32:48.245" v="3" actId="478"/>
          <ac:picMkLst>
            <pc:docMk/>
            <pc:sldMk cId="661175429" sldId="1999272703"/>
            <ac:picMk id="407" creationId="{249BF2D4-5B1B-44F8-66E0-A971A3C9955C}"/>
          </ac:picMkLst>
        </pc:picChg>
        <pc:cxnChg chg="del">
          <ac:chgData name="Masa VODALOV" userId="c04ff6d1-3a9c-4b8b-a1b1-7176cf4839f2" providerId="ADAL" clId="{27EDC5CE-4591-41E7-9C46-07BA4E483B40}" dt="2024-07-01T10:32:54.277" v="6" actId="478"/>
          <ac:cxnSpMkLst>
            <pc:docMk/>
            <pc:sldMk cId="661175429" sldId="1999272703"/>
            <ac:cxnSpMk id="12" creationId="{16FCB223-5507-99CC-F074-F784B1C09580}"/>
          </ac:cxnSpMkLst>
        </pc:cxnChg>
      </pc:sldChg>
      <pc:sldChg chg="addSp delSp modSp mod">
        <pc:chgData name="Masa VODALOV" userId="c04ff6d1-3a9c-4b8b-a1b1-7176cf4839f2" providerId="ADAL" clId="{27EDC5CE-4591-41E7-9C46-07BA4E483B40}" dt="2024-07-01T10:44:55.063" v="103" actId="1076"/>
        <pc:sldMkLst>
          <pc:docMk/>
          <pc:sldMk cId="3417944206" sldId="2145707739"/>
        </pc:sldMkLst>
        <pc:spChg chg="del">
          <ac:chgData name="Masa VODALOV" userId="c04ff6d1-3a9c-4b8b-a1b1-7176cf4839f2" providerId="ADAL" clId="{27EDC5CE-4591-41E7-9C46-07BA4E483B40}" dt="2024-07-01T10:41:05.765" v="48" actId="478"/>
          <ac:spMkLst>
            <pc:docMk/>
            <pc:sldMk cId="3417944206" sldId="2145707739"/>
            <ac:spMk id="3" creationId="{EB966804-BD7D-1B70-B812-DAAF83C500CB}"/>
          </ac:spMkLst>
        </pc:spChg>
        <pc:spChg chg="mod ord">
          <ac:chgData name="Masa VODALOV" userId="c04ff6d1-3a9c-4b8b-a1b1-7176cf4839f2" providerId="ADAL" clId="{27EDC5CE-4591-41E7-9C46-07BA4E483B40}" dt="2024-07-01T10:44:55.063" v="103" actId="1076"/>
          <ac:spMkLst>
            <pc:docMk/>
            <pc:sldMk cId="3417944206" sldId="2145707739"/>
            <ac:spMk id="6" creationId="{006D7A96-39BF-F7BE-4DEE-034B6F9A47C7}"/>
          </ac:spMkLst>
        </pc:spChg>
        <pc:spChg chg="mod">
          <ac:chgData name="Masa VODALOV" userId="c04ff6d1-3a9c-4b8b-a1b1-7176cf4839f2" providerId="ADAL" clId="{27EDC5CE-4591-41E7-9C46-07BA4E483B40}" dt="2024-07-01T10:44:42.151" v="101" actId="1076"/>
          <ac:spMkLst>
            <pc:docMk/>
            <pc:sldMk cId="3417944206" sldId="2145707739"/>
            <ac:spMk id="7" creationId="{4E8DF33D-E3F6-FCF6-FD11-739EEB30BBC3}"/>
          </ac:spMkLst>
        </pc:spChg>
        <pc:spChg chg="mod">
          <ac:chgData name="Masa VODALOV" userId="c04ff6d1-3a9c-4b8b-a1b1-7176cf4839f2" providerId="ADAL" clId="{27EDC5CE-4591-41E7-9C46-07BA4E483B40}" dt="2024-07-01T10:44:45.977" v="102" actId="1076"/>
          <ac:spMkLst>
            <pc:docMk/>
            <pc:sldMk cId="3417944206" sldId="2145707739"/>
            <ac:spMk id="10" creationId="{D87C1EDE-F57D-8B9F-FEC0-A2F2CECBA291}"/>
          </ac:spMkLst>
        </pc:spChg>
        <pc:spChg chg="mod ord">
          <ac:chgData name="Masa VODALOV" userId="c04ff6d1-3a9c-4b8b-a1b1-7176cf4839f2" providerId="ADAL" clId="{27EDC5CE-4591-41E7-9C46-07BA4E483B40}" dt="2024-07-01T10:44:30.754" v="100" actId="1076"/>
          <ac:spMkLst>
            <pc:docMk/>
            <pc:sldMk cId="3417944206" sldId="2145707739"/>
            <ac:spMk id="12" creationId="{77C2D5EA-B30F-B094-475C-6F66804BCD61}"/>
          </ac:spMkLst>
        </pc:spChg>
        <pc:grpChg chg="mod">
          <ac:chgData name="Masa VODALOV" userId="c04ff6d1-3a9c-4b8b-a1b1-7176cf4839f2" providerId="ADAL" clId="{27EDC5CE-4591-41E7-9C46-07BA4E483B40}" dt="2024-07-01T10:44:42.151" v="101" actId="1076"/>
          <ac:grpSpMkLst>
            <pc:docMk/>
            <pc:sldMk cId="3417944206" sldId="2145707739"/>
            <ac:grpSpMk id="4" creationId="{C7DF7125-6B37-A926-6226-AD26DD698F81}"/>
          </ac:grpSpMkLst>
        </pc:grpChg>
        <pc:grpChg chg="mod">
          <ac:chgData name="Masa VODALOV" userId="c04ff6d1-3a9c-4b8b-a1b1-7176cf4839f2" providerId="ADAL" clId="{27EDC5CE-4591-41E7-9C46-07BA4E483B40}" dt="2024-07-01T10:44:45.977" v="102" actId="1076"/>
          <ac:grpSpMkLst>
            <pc:docMk/>
            <pc:sldMk cId="3417944206" sldId="2145707739"/>
            <ac:grpSpMk id="8" creationId="{E59782DB-AC5A-6344-4165-165713D63A20}"/>
          </ac:grpSpMkLst>
        </pc:grpChg>
        <pc:picChg chg="mod">
          <ac:chgData name="Masa VODALOV" userId="c04ff6d1-3a9c-4b8b-a1b1-7176cf4839f2" providerId="ADAL" clId="{27EDC5CE-4591-41E7-9C46-07BA4E483B40}" dt="2024-07-01T10:44:42.151" v="101" actId="1076"/>
          <ac:picMkLst>
            <pc:docMk/>
            <pc:sldMk cId="3417944206" sldId="2145707739"/>
            <ac:picMk id="5" creationId="{E7D6A47C-157C-27F4-E2A8-2D9409B74EA0}"/>
          </ac:picMkLst>
        </pc:picChg>
        <pc:picChg chg="mod">
          <ac:chgData name="Masa VODALOV" userId="c04ff6d1-3a9c-4b8b-a1b1-7176cf4839f2" providerId="ADAL" clId="{27EDC5CE-4591-41E7-9C46-07BA4E483B40}" dt="2024-07-01T10:44:45.977" v="102" actId="1076"/>
          <ac:picMkLst>
            <pc:docMk/>
            <pc:sldMk cId="3417944206" sldId="2145707739"/>
            <ac:picMk id="9" creationId="{7F81FFA4-5942-3381-CE17-D47C3981CBA8}"/>
          </ac:picMkLst>
        </pc:picChg>
        <pc:picChg chg="add mod">
          <ac:chgData name="Masa VODALOV" userId="c04ff6d1-3a9c-4b8b-a1b1-7176cf4839f2" providerId="ADAL" clId="{27EDC5CE-4591-41E7-9C46-07BA4E483B40}" dt="2024-07-01T10:44:20.632" v="97" actId="1076"/>
          <ac:picMkLst>
            <pc:docMk/>
            <pc:sldMk cId="3417944206" sldId="2145707739"/>
            <ac:picMk id="11" creationId="{0C60CE2B-4673-83C7-03A3-139E46561784}"/>
          </ac:picMkLst>
        </pc:picChg>
      </pc:sldChg>
      <pc:sldChg chg="addSp delSp modSp mod">
        <pc:chgData name="Masa VODALOV" userId="c04ff6d1-3a9c-4b8b-a1b1-7176cf4839f2" providerId="ADAL" clId="{27EDC5CE-4591-41E7-9C46-07BA4E483B40}" dt="2024-07-01T10:40:35.275" v="47" actId="1076"/>
        <pc:sldMkLst>
          <pc:docMk/>
          <pc:sldMk cId="318416707" sldId="2145707740"/>
        </pc:sldMkLst>
        <pc:spChg chg="add mod ord">
          <ac:chgData name="Masa VODALOV" userId="c04ff6d1-3a9c-4b8b-a1b1-7176cf4839f2" providerId="ADAL" clId="{27EDC5CE-4591-41E7-9C46-07BA4E483B40}" dt="2024-07-01T10:38:19.145" v="30" actId="167"/>
          <ac:spMkLst>
            <pc:docMk/>
            <pc:sldMk cId="318416707" sldId="2145707740"/>
            <ac:spMk id="7" creationId="{79D6670B-8714-F76D-00CE-8B5F072CE312}"/>
          </ac:spMkLst>
        </pc:spChg>
        <pc:spChg chg="mod">
          <ac:chgData name="Masa VODALOV" userId="c04ff6d1-3a9c-4b8b-a1b1-7176cf4839f2" providerId="ADAL" clId="{27EDC5CE-4591-41E7-9C46-07BA4E483B40}" dt="2024-07-01T10:39:40.467" v="40" actId="113"/>
          <ac:spMkLst>
            <pc:docMk/>
            <pc:sldMk cId="318416707" sldId="2145707740"/>
            <ac:spMk id="16" creationId="{E2C4C2FB-D7E3-FBB0-FF03-0929E9E4B154}"/>
          </ac:spMkLst>
        </pc:spChg>
        <pc:spChg chg="mod">
          <ac:chgData name="Masa VODALOV" userId="c04ff6d1-3a9c-4b8b-a1b1-7176cf4839f2" providerId="ADAL" clId="{27EDC5CE-4591-41E7-9C46-07BA4E483B40}" dt="2024-07-01T10:39:45.227" v="41" actId="20577"/>
          <ac:spMkLst>
            <pc:docMk/>
            <pc:sldMk cId="318416707" sldId="2145707740"/>
            <ac:spMk id="17" creationId="{9F77B345-9018-0F77-2E11-297C69842498}"/>
          </ac:spMkLst>
        </pc:spChg>
        <pc:spChg chg="mod">
          <ac:chgData name="Masa VODALOV" userId="c04ff6d1-3a9c-4b8b-a1b1-7176cf4839f2" providerId="ADAL" clId="{27EDC5CE-4591-41E7-9C46-07BA4E483B40}" dt="2024-07-01T10:38:00.083" v="25" actId="2711"/>
          <ac:spMkLst>
            <pc:docMk/>
            <pc:sldMk cId="318416707" sldId="2145707740"/>
            <ac:spMk id="18" creationId="{383DB722-C138-2E41-8A3B-CB0EB3B5B1CE}"/>
          </ac:spMkLst>
        </pc:spChg>
        <pc:spChg chg="mod">
          <ac:chgData name="Masa VODALOV" userId="c04ff6d1-3a9c-4b8b-a1b1-7176cf4839f2" providerId="ADAL" clId="{27EDC5CE-4591-41E7-9C46-07BA4E483B40}" dt="2024-07-01T10:40:22.955" v="44" actId="14100"/>
          <ac:spMkLst>
            <pc:docMk/>
            <pc:sldMk cId="318416707" sldId="2145707740"/>
            <ac:spMk id="390" creationId="{E953B57A-634B-2675-882E-CC61ED4FBDD1}"/>
          </ac:spMkLst>
        </pc:spChg>
        <pc:spChg chg="mod">
          <ac:chgData name="Masa VODALOV" userId="c04ff6d1-3a9c-4b8b-a1b1-7176cf4839f2" providerId="ADAL" clId="{27EDC5CE-4591-41E7-9C46-07BA4E483B40}" dt="2024-07-01T10:40:26.890" v="46" actId="14100"/>
          <ac:spMkLst>
            <pc:docMk/>
            <pc:sldMk cId="318416707" sldId="2145707740"/>
            <ac:spMk id="392" creationId="{9A6138DA-9684-EA32-443D-06A4D9FD1999}"/>
          </ac:spMkLst>
        </pc:spChg>
        <pc:spChg chg="mod ord">
          <ac:chgData name="Masa VODALOV" userId="c04ff6d1-3a9c-4b8b-a1b1-7176cf4839f2" providerId="ADAL" clId="{27EDC5CE-4591-41E7-9C46-07BA4E483B40}" dt="2024-07-01T10:38:35.098" v="32" actId="14100"/>
          <ac:spMkLst>
            <pc:docMk/>
            <pc:sldMk cId="318416707" sldId="2145707740"/>
            <ac:spMk id="405" creationId="{3374FC1F-BFEC-5C03-DDE5-4D9CD0D8AF04}"/>
          </ac:spMkLst>
        </pc:spChg>
        <pc:grpChg chg="mod">
          <ac:chgData name="Masa VODALOV" userId="c04ff6d1-3a9c-4b8b-a1b1-7176cf4839f2" providerId="ADAL" clId="{27EDC5CE-4591-41E7-9C46-07BA4E483B40}" dt="2024-07-01T10:40:35.275" v="47" actId="1076"/>
          <ac:grpSpMkLst>
            <pc:docMk/>
            <pc:sldMk cId="318416707" sldId="2145707740"/>
            <ac:grpSpMk id="391" creationId="{32C3A638-7975-4F57-4378-0697B1BE7915}"/>
          </ac:grpSpMkLst>
        </pc:grpChg>
        <pc:picChg chg="add mod ord modCrop">
          <ac:chgData name="Masa VODALOV" userId="c04ff6d1-3a9c-4b8b-a1b1-7176cf4839f2" providerId="ADAL" clId="{27EDC5CE-4591-41E7-9C46-07BA4E483B40}" dt="2024-07-01T10:39:13.080" v="38" actId="732"/>
          <ac:picMkLst>
            <pc:docMk/>
            <pc:sldMk cId="318416707" sldId="2145707740"/>
            <ac:picMk id="9" creationId="{64403FBC-DDC6-2B14-180E-39534AAD3193}"/>
          </ac:picMkLst>
        </pc:picChg>
        <pc:picChg chg="del">
          <ac:chgData name="Masa VODALOV" userId="c04ff6d1-3a9c-4b8b-a1b1-7176cf4839f2" providerId="ADAL" clId="{27EDC5CE-4591-41E7-9C46-07BA4E483B40}" dt="2024-07-01T10:38:15.502" v="28" actId="478"/>
          <ac:picMkLst>
            <pc:docMk/>
            <pc:sldMk cId="318416707" sldId="2145707740"/>
            <ac:picMk id="21" creationId="{D1FE2B2E-0375-D285-AE6C-F77F67233A18}"/>
          </ac:picMkLst>
        </pc:picChg>
        <pc:picChg chg="del">
          <ac:chgData name="Masa VODALOV" userId="c04ff6d1-3a9c-4b8b-a1b1-7176cf4839f2" providerId="ADAL" clId="{27EDC5CE-4591-41E7-9C46-07BA4E483B40}" dt="2024-07-01T10:37:35.836" v="21" actId="478"/>
          <ac:picMkLst>
            <pc:docMk/>
            <pc:sldMk cId="318416707" sldId="2145707740"/>
            <ac:picMk id="407" creationId="{249BF2D4-5B1B-44F8-66E0-A971A3C9955C}"/>
          </ac:picMkLst>
        </pc:picChg>
      </pc:sldChg>
      <pc:sldChg chg="addSp delSp modSp mod">
        <pc:chgData name="Masa VODALOV" userId="c04ff6d1-3a9c-4b8b-a1b1-7176cf4839f2" providerId="ADAL" clId="{27EDC5CE-4591-41E7-9C46-07BA4E483B40}" dt="2024-07-01T10:53:51.532" v="227" actId="208"/>
        <pc:sldMkLst>
          <pc:docMk/>
          <pc:sldMk cId="728271939" sldId="2145707741"/>
        </pc:sldMkLst>
        <pc:spChg chg="mod">
          <ac:chgData name="Masa VODALOV" userId="c04ff6d1-3a9c-4b8b-a1b1-7176cf4839f2" providerId="ADAL" clId="{27EDC5CE-4591-41E7-9C46-07BA4E483B40}" dt="2024-07-01T10:50:35.054" v="188" actId="1076"/>
          <ac:spMkLst>
            <pc:docMk/>
            <pc:sldMk cId="728271939" sldId="2145707741"/>
            <ac:spMk id="6" creationId="{E329B297-B83D-07AB-38CA-1291F10A45C2}"/>
          </ac:spMkLst>
        </pc:spChg>
        <pc:spChg chg="mod">
          <ac:chgData name="Masa VODALOV" userId="c04ff6d1-3a9c-4b8b-a1b1-7176cf4839f2" providerId="ADAL" clId="{27EDC5CE-4591-41E7-9C46-07BA4E483B40}" dt="2024-07-01T10:50:41.481" v="190" actId="1076"/>
          <ac:spMkLst>
            <pc:docMk/>
            <pc:sldMk cId="728271939" sldId="2145707741"/>
            <ac:spMk id="7" creationId="{EAE4479A-4CB9-0AF0-BC28-1955D3A457D3}"/>
          </ac:spMkLst>
        </pc:spChg>
        <pc:spChg chg="mod">
          <ac:chgData name="Masa VODALOV" userId="c04ff6d1-3a9c-4b8b-a1b1-7176cf4839f2" providerId="ADAL" clId="{27EDC5CE-4591-41E7-9C46-07BA4E483B40}" dt="2024-07-01T10:50:47.566" v="192" actId="1076"/>
          <ac:spMkLst>
            <pc:docMk/>
            <pc:sldMk cId="728271939" sldId="2145707741"/>
            <ac:spMk id="8" creationId="{0E9F4E98-6870-394C-B1B0-D1D0E92F4C45}"/>
          </ac:spMkLst>
        </pc:spChg>
        <pc:spChg chg="mod">
          <ac:chgData name="Masa VODALOV" userId="c04ff6d1-3a9c-4b8b-a1b1-7176cf4839f2" providerId="ADAL" clId="{27EDC5CE-4591-41E7-9C46-07BA4E483B40}" dt="2024-07-01T10:47:40.998" v="143" actId="17032"/>
          <ac:spMkLst>
            <pc:docMk/>
            <pc:sldMk cId="728271939" sldId="2145707741"/>
            <ac:spMk id="9" creationId="{F180C4B2-3D96-48B7-DAF8-615592A2A9CF}"/>
          </ac:spMkLst>
        </pc:spChg>
        <pc:spChg chg="mod">
          <ac:chgData name="Masa VODALOV" userId="c04ff6d1-3a9c-4b8b-a1b1-7176cf4839f2" providerId="ADAL" clId="{27EDC5CE-4591-41E7-9C46-07BA4E483B40}" dt="2024-07-01T10:53:51.532" v="227" actId="208"/>
          <ac:spMkLst>
            <pc:docMk/>
            <pc:sldMk cId="728271939" sldId="2145707741"/>
            <ac:spMk id="10" creationId="{96D3100A-3D03-5938-E9B2-3D5709F1F5ED}"/>
          </ac:spMkLst>
        </pc:spChg>
        <pc:spChg chg="mod">
          <ac:chgData name="Masa VODALOV" userId="c04ff6d1-3a9c-4b8b-a1b1-7176cf4839f2" providerId="ADAL" clId="{27EDC5CE-4591-41E7-9C46-07BA4E483B40}" dt="2024-07-01T10:46:25.925" v="125" actId="113"/>
          <ac:spMkLst>
            <pc:docMk/>
            <pc:sldMk cId="728271939" sldId="2145707741"/>
            <ac:spMk id="11" creationId="{363CCD4E-8194-92A4-8428-867213BC1415}"/>
          </ac:spMkLst>
        </pc:spChg>
        <pc:spChg chg="mod">
          <ac:chgData name="Masa VODALOV" userId="c04ff6d1-3a9c-4b8b-a1b1-7176cf4839f2" providerId="ADAL" clId="{27EDC5CE-4591-41E7-9C46-07BA4E483B40}" dt="2024-07-01T10:53:42.304" v="226" actId="208"/>
          <ac:spMkLst>
            <pc:docMk/>
            <pc:sldMk cId="728271939" sldId="2145707741"/>
            <ac:spMk id="17" creationId="{091A1380-25C1-AA1E-DB56-376EACEE0D5A}"/>
          </ac:spMkLst>
        </pc:spChg>
        <pc:spChg chg="mod">
          <ac:chgData name="Masa VODALOV" userId="c04ff6d1-3a9c-4b8b-a1b1-7176cf4839f2" providerId="ADAL" clId="{27EDC5CE-4591-41E7-9C46-07BA4E483B40}" dt="2024-07-01T10:46:28.412" v="126" actId="113"/>
          <ac:spMkLst>
            <pc:docMk/>
            <pc:sldMk cId="728271939" sldId="2145707741"/>
            <ac:spMk id="19" creationId="{4BC9BF83-A4A9-D4AC-1607-58261D979E29}"/>
          </ac:spMkLst>
        </pc:spChg>
        <pc:spChg chg="mod">
          <ac:chgData name="Masa VODALOV" userId="c04ff6d1-3a9c-4b8b-a1b1-7176cf4839f2" providerId="ADAL" clId="{27EDC5CE-4591-41E7-9C46-07BA4E483B40}" dt="2024-07-01T10:47:43.818" v="144" actId="17032"/>
          <ac:spMkLst>
            <pc:docMk/>
            <pc:sldMk cId="728271939" sldId="2145707741"/>
            <ac:spMk id="21" creationId="{54950DC5-F2A0-3ED0-624D-FA4AAE07B05C}"/>
          </ac:spMkLst>
        </pc:spChg>
        <pc:spChg chg="mod">
          <ac:chgData name="Masa VODALOV" userId="c04ff6d1-3a9c-4b8b-a1b1-7176cf4839f2" providerId="ADAL" clId="{27EDC5CE-4591-41E7-9C46-07BA4E483B40}" dt="2024-07-01T10:46:31.185" v="127" actId="113"/>
          <ac:spMkLst>
            <pc:docMk/>
            <pc:sldMk cId="728271939" sldId="2145707741"/>
            <ac:spMk id="30" creationId="{16030B95-62A1-A354-9669-E10EC7175120}"/>
          </ac:spMkLst>
        </pc:spChg>
        <pc:spChg chg="mod">
          <ac:chgData name="Masa VODALOV" userId="c04ff6d1-3a9c-4b8b-a1b1-7176cf4839f2" providerId="ADAL" clId="{27EDC5CE-4591-41E7-9C46-07BA4E483B40}" dt="2024-07-01T10:47:45.698" v="145" actId="17032"/>
          <ac:spMkLst>
            <pc:docMk/>
            <pc:sldMk cId="728271939" sldId="2145707741"/>
            <ac:spMk id="32" creationId="{A4D90321-64D7-2003-E2F1-B75985BCF7FA}"/>
          </ac:spMkLst>
        </pc:spChg>
        <pc:spChg chg="mod">
          <ac:chgData name="Masa VODALOV" userId="c04ff6d1-3a9c-4b8b-a1b1-7176cf4839f2" providerId="ADAL" clId="{27EDC5CE-4591-41E7-9C46-07BA4E483B40}" dt="2024-07-01T10:47:47.281" v="146" actId="17032"/>
          <ac:spMkLst>
            <pc:docMk/>
            <pc:sldMk cId="728271939" sldId="2145707741"/>
            <ac:spMk id="37" creationId="{CFEA3E2B-CB76-01E0-4046-1E39F23374B7}"/>
          </ac:spMkLst>
        </pc:spChg>
        <pc:spChg chg="mod">
          <ac:chgData name="Masa VODALOV" userId="c04ff6d1-3a9c-4b8b-a1b1-7176cf4839f2" providerId="ADAL" clId="{27EDC5CE-4591-41E7-9C46-07BA4E483B40}" dt="2024-07-01T10:46:33.299" v="128" actId="113"/>
          <ac:spMkLst>
            <pc:docMk/>
            <pc:sldMk cId="728271939" sldId="2145707741"/>
            <ac:spMk id="38" creationId="{214530E2-58AD-0A18-54AC-11F1DA9D9109}"/>
          </ac:spMkLst>
        </pc:spChg>
        <pc:spChg chg="mod">
          <ac:chgData name="Masa VODALOV" userId="c04ff6d1-3a9c-4b8b-a1b1-7176cf4839f2" providerId="ADAL" clId="{27EDC5CE-4591-41E7-9C46-07BA4E483B40}" dt="2024-07-01T10:46:58.770" v="138" actId="2711"/>
          <ac:spMkLst>
            <pc:docMk/>
            <pc:sldMk cId="728271939" sldId="2145707741"/>
            <ac:spMk id="45" creationId="{6E91C6E4-96BF-26E7-5A3C-84ACB26766CD}"/>
          </ac:spMkLst>
        </pc:spChg>
        <pc:spChg chg="mod">
          <ac:chgData name="Masa VODALOV" userId="c04ff6d1-3a9c-4b8b-a1b1-7176cf4839f2" providerId="ADAL" clId="{27EDC5CE-4591-41E7-9C46-07BA4E483B40}" dt="2024-07-01T10:47:03.084" v="140" actId="2711"/>
          <ac:spMkLst>
            <pc:docMk/>
            <pc:sldMk cId="728271939" sldId="2145707741"/>
            <ac:spMk id="46" creationId="{073174DD-C961-2663-F5E2-A5EB5C45E434}"/>
          </ac:spMkLst>
        </pc:spChg>
        <pc:grpChg chg="del mod">
          <ac:chgData name="Masa VODALOV" userId="c04ff6d1-3a9c-4b8b-a1b1-7176cf4839f2" providerId="ADAL" clId="{27EDC5CE-4591-41E7-9C46-07BA4E483B40}" dt="2024-07-01T10:48:19.394" v="153" actId="165"/>
          <ac:grpSpMkLst>
            <pc:docMk/>
            <pc:sldMk cId="728271939" sldId="2145707741"/>
            <ac:grpSpMk id="12" creationId="{C4B148C1-FF04-F310-C84F-FE7FE58756C7}"/>
          </ac:grpSpMkLst>
        </pc:grpChg>
        <pc:picChg chg="mod topLvl">
          <ac:chgData name="Masa VODALOV" userId="c04ff6d1-3a9c-4b8b-a1b1-7176cf4839f2" providerId="ADAL" clId="{27EDC5CE-4591-41E7-9C46-07BA4E483B40}" dt="2024-07-01T10:48:26.239" v="156" actId="1076"/>
          <ac:picMkLst>
            <pc:docMk/>
            <pc:sldMk cId="728271939" sldId="2145707741"/>
            <ac:picMk id="13" creationId="{94AD18D2-A4AF-7686-6C8F-5E32EF8A632A}"/>
          </ac:picMkLst>
        </pc:picChg>
        <pc:picChg chg="mod topLvl">
          <ac:chgData name="Masa VODALOV" userId="c04ff6d1-3a9c-4b8b-a1b1-7176cf4839f2" providerId="ADAL" clId="{27EDC5CE-4591-41E7-9C46-07BA4E483B40}" dt="2024-07-01T10:48:22.721" v="155" actId="1076"/>
          <ac:picMkLst>
            <pc:docMk/>
            <pc:sldMk cId="728271939" sldId="2145707741"/>
            <ac:picMk id="14" creationId="{BB03AA8B-3096-F510-D8E6-AB44BECB46BA}"/>
          </ac:picMkLst>
        </pc:picChg>
        <pc:picChg chg="del">
          <ac:chgData name="Masa VODALOV" userId="c04ff6d1-3a9c-4b8b-a1b1-7176cf4839f2" providerId="ADAL" clId="{27EDC5CE-4591-41E7-9C46-07BA4E483B40}" dt="2024-07-01T10:48:27.591" v="157" actId="478"/>
          <ac:picMkLst>
            <pc:docMk/>
            <pc:sldMk cId="728271939" sldId="2145707741"/>
            <ac:picMk id="18" creationId="{A6A89527-B796-138F-BAE3-C86E77617FC0}"/>
          </ac:picMkLst>
        </pc:picChg>
        <pc:picChg chg="del">
          <ac:chgData name="Masa VODALOV" userId="c04ff6d1-3a9c-4b8b-a1b1-7176cf4839f2" providerId="ADAL" clId="{27EDC5CE-4591-41E7-9C46-07BA4E483B40}" dt="2024-07-01T10:48:35.878" v="160" actId="478"/>
          <ac:picMkLst>
            <pc:docMk/>
            <pc:sldMk cId="728271939" sldId="2145707741"/>
            <ac:picMk id="27" creationId="{36D8993F-477E-E35E-7F0B-DCFACB07EB6B}"/>
          </ac:picMkLst>
        </pc:picChg>
        <pc:picChg chg="del">
          <ac:chgData name="Masa VODALOV" userId="c04ff6d1-3a9c-4b8b-a1b1-7176cf4839f2" providerId="ADAL" clId="{27EDC5CE-4591-41E7-9C46-07BA4E483B40}" dt="2024-07-01T10:48:55.195" v="169" actId="478"/>
          <ac:picMkLst>
            <pc:docMk/>
            <pc:sldMk cId="728271939" sldId="2145707741"/>
            <ac:picMk id="28" creationId="{79CA9B2B-F45B-B22F-BB01-9BD7862C74C1}"/>
          </ac:picMkLst>
        </pc:picChg>
        <pc:picChg chg="del mod">
          <ac:chgData name="Masa VODALOV" userId="c04ff6d1-3a9c-4b8b-a1b1-7176cf4839f2" providerId="ADAL" clId="{27EDC5CE-4591-41E7-9C46-07BA4E483B40}" dt="2024-07-01T10:48:35.878" v="160" actId="478"/>
          <ac:picMkLst>
            <pc:docMk/>
            <pc:sldMk cId="728271939" sldId="2145707741"/>
            <ac:picMk id="29" creationId="{13731CD6-741B-6303-599F-70FF44E744B4}"/>
          </ac:picMkLst>
        </pc:picChg>
        <pc:picChg chg="del">
          <ac:chgData name="Masa VODALOV" userId="c04ff6d1-3a9c-4b8b-a1b1-7176cf4839f2" providerId="ADAL" clId="{27EDC5CE-4591-41E7-9C46-07BA4E483B40}" dt="2024-07-01T10:48:55.195" v="169" actId="478"/>
          <ac:picMkLst>
            <pc:docMk/>
            <pc:sldMk cId="728271939" sldId="2145707741"/>
            <ac:picMk id="39" creationId="{524AC23C-A7CD-E9C5-7452-AAB3D30C2D8E}"/>
          </ac:picMkLst>
        </pc:picChg>
        <pc:picChg chg="del">
          <ac:chgData name="Masa VODALOV" userId="c04ff6d1-3a9c-4b8b-a1b1-7176cf4839f2" providerId="ADAL" clId="{27EDC5CE-4591-41E7-9C46-07BA4E483B40}" dt="2024-07-01T10:48:55.195" v="169" actId="478"/>
          <ac:picMkLst>
            <pc:docMk/>
            <pc:sldMk cId="728271939" sldId="2145707741"/>
            <ac:picMk id="40" creationId="{5F0AC78E-585A-A4B1-770F-FA8E64FCAC45}"/>
          </ac:picMkLst>
        </pc:picChg>
        <pc:picChg chg="add mod">
          <ac:chgData name="Masa VODALOV" userId="c04ff6d1-3a9c-4b8b-a1b1-7176cf4839f2" providerId="ADAL" clId="{27EDC5CE-4591-41E7-9C46-07BA4E483B40}" dt="2024-07-01T10:48:32.729" v="159" actId="1076"/>
          <ac:picMkLst>
            <pc:docMk/>
            <pc:sldMk cId="728271939" sldId="2145707741"/>
            <ac:picMk id="41" creationId="{B9C356D7-FA6B-004E-6560-94A4960CE70D}"/>
          </ac:picMkLst>
        </pc:picChg>
        <pc:picChg chg="del">
          <ac:chgData name="Masa VODALOV" userId="c04ff6d1-3a9c-4b8b-a1b1-7176cf4839f2" providerId="ADAL" clId="{27EDC5CE-4591-41E7-9C46-07BA4E483B40}" dt="2024-07-01T10:48:55.195" v="169" actId="478"/>
          <ac:picMkLst>
            <pc:docMk/>
            <pc:sldMk cId="728271939" sldId="2145707741"/>
            <ac:picMk id="43" creationId="{36917230-BF1D-1FC6-085A-8A589E5A94CF}"/>
          </ac:picMkLst>
        </pc:picChg>
        <pc:picChg chg="del">
          <ac:chgData name="Masa VODALOV" userId="c04ff6d1-3a9c-4b8b-a1b1-7176cf4839f2" providerId="ADAL" clId="{27EDC5CE-4591-41E7-9C46-07BA4E483B40}" dt="2024-07-01T10:48:35.878" v="160" actId="478"/>
          <ac:picMkLst>
            <pc:docMk/>
            <pc:sldMk cId="728271939" sldId="2145707741"/>
            <ac:picMk id="44" creationId="{16B80808-93A0-0D85-8490-B13328D7204C}"/>
          </ac:picMkLst>
        </pc:picChg>
        <pc:picChg chg="add mod">
          <ac:chgData name="Masa VODALOV" userId="c04ff6d1-3a9c-4b8b-a1b1-7176cf4839f2" providerId="ADAL" clId="{27EDC5CE-4591-41E7-9C46-07BA4E483B40}" dt="2024-07-01T10:48:48.855" v="167" actId="1076"/>
          <ac:picMkLst>
            <pc:docMk/>
            <pc:sldMk cId="728271939" sldId="2145707741"/>
            <ac:picMk id="47" creationId="{C03A82D1-CE04-0484-4807-30CFAABF8C0A}"/>
          </ac:picMkLst>
        </pc:picChg>
        <pc:picChg chg="del mod">
          <ac:chgData name="Masa VODALOV" userId="c04ff6d1-3a9c-4b8b-a1b1-7176cf4839f2" providerId="ADAL" clId="{27EDC5CE-4591-41E7-9C46-07BA4E483B40}" dt="2024-07-01T10:48:55.195" v="169" actId="478"/>
          <ac:picMkLst>
            <pc:docMk/>
            <pc:sldMk cId="728271939" sldId="2145707741"/>
            <ac:picMk id="48" creationId="{8C9AA30B-58C1-19FB-8770-91728648948D}"/>
          </ac:picMkLst>
        </pc:picChg>
        <pc:picChg chg="add mod">
          <ac:chgData name="Masa VODALOV" userId="c04ff6d1-3a9c-4b8b-a1b1-7176cf4839f2" providerId="ADAL" clId="{27EDC5CE-4591-41E7-9C46-07BA4E483B40}" dt="2024-07-01T10:48:44.385" v="164" actId="1076"/>
          <ac:picMkLst>
            <pc:docMk/>
            <pc:sldMk cId="728271939" sldId="2145707741"/>
            <ac:picMk id="49" creationId="{BED491B1-0C1E-9956-DF1B-3141F35C0678}"/>
          </ac:picMkLst>
        </pc:picChg>
        <pc:picChg chg="add mod">
          <ac:chgData name="Masa VODALOV" userId="c04ff6d1-3a9c-4b8b-a1b1-7176cf4839f2" providerId="ADAL" clId="{27EDC5CE-4591-41E7-9C46-07BA4E483B40}" dt="2024-07-01T10:48:52.335" v="168" actId="1076"/>
          <ac:picMkLst>
            <pc:docMk/>
            <pc:sldMk cId="728271939" sldId="2145707741"/>
            <ac:picMk id="50" creationId="{2B92877A-67BE-7331-C4C9-02210D8D11C6}"/>
          </ac:picMkLst>
        </pc:picChg>
        <pc:picChg chg="add mod">
          <ac:chgData name="Masa VODALOV" userId="c04ff6d1-3a9c-4b8b-a1b1-7176cf4839f2" providerId="ADAL" clId="{27EDC5CE-4591-41E7-9C46-07BA4E483B40}" dt="2024-07-01T10:49:03.746" v="172" actId="1076"/>
          <ac:picMkLst>
            <pc:docMk/>
            <pc:sldMk cId="728271939" sldId="2145707741"/>
            <ac:picMk id="51" creationId="{136130AE-7297-EB3C-F925-903D49769522}"/>
          </ac:picMkLst>
        </pc:picChg>
        <pc:picChg chg="add mod">
          <ac:chgData name="Masa VODALOV" userId="c04ff6d1-3a9c-4b8b-a1b1-7176cf4839f2" providerId="ADAL" clId="{27EDC5CE-4591-41E7-9C46-07BA4E483B40}" dt="2024-07-01T10:49:03.746" v="172" actId="1076"/>
          <ac:picMkLst>
            <pc:docMk/>
            <pc:sldMk cId="728271939" sldId="2145707741"/>
            <ac:picMk id="52" creationId="{EFA8E6D4-23B7-EC1E-5C95-1038D938786C}"/>
          </ac:picMkLst>
        </pc:picChg>
        <pc:picChg chg="add mod">
          <ac:chgData name="Masa VODALOV" userId="c04ff6d1-3a9c-4b8b-a1b1-7176cf4839f2" providerId="ADAL" clId="{27EDC5CE-4591-41E7-9C46-07BA4E483B40}" dt="2024-07-01T10:49:23.679" v="178" actId="1076"/>
          <ac:picMkLst>
            <pc:docMk/>
            <pc:sldMk cId="728271939" sldId="2145707741"/>
            <ac:picMk id="53" creationId="{432D9823-56AA-2CD9-505B-743EFA2BC924}"/>
          </ac:picMkLst>
        </pc:picChg>
        <pc:picChg chg="add del mod">
          <ac:chgData name="Masa VODALOV" userId="c04ff6d1-3a9c-4b8b-a1b1-7176cf4839f2" providerId="ADAL" clId="{27EDC5CE-4591-41E7-9C46-07BA4E483B40}" dt="2024-07-01T10:49:09.531" v="175" actId="478"/>
          <ac:picMkLst>
            <pc:docMk/>
            <pc:sldMk cId="728271939" sldId="2145707741"/>
            <ac:picMk id="54" creationId="{28715E62-2472-1D04-873B-2B40D0DECE0F}"/>
          </ac:picMkLst>
        </pc:picChg>
        <pc:picChg chg="add mod">
          <ac:chgData name="Masa VODALOV" userId="c04ff6d1-3a9c-4b8b-a1b1-7176cf4839f2" providerId="ADAL" clId="{27EDC5CE-4591-41E7-9C46-07BA4E483B40}" dt="2024-07-01T10:49:18.647" v="177" actId="1076"/>
          <ac:picMkLst>
            <pc:docMk/>
            <pc:sldMk cId="728271939" sldId="2145707741"/>
            <ac:picMk id="55" creationId="{9D397C9F-456A-75F7-CC23-EF1BBD3C946B}"/>
          </ac:picMkLst>
        </pc:picChg>
        <pc:picChg chg="add mod">
          <ac:chgData name="Masa VODALOV" userId="c04ff6d1-3a9c-4b8b-a1b1-7176cf4839f2" providerId="ADAL" clId="{27EDC5CE-4591-41E7-9C46-07BA4E483B40}" dt="2024-07-01T10:49:15.798" v="176" actId="1076"/>
          <ac:picMkLst>
            <pc:docMk/>
            <pc:sldMk cId="728271939" sldId="2145707741"/>
            <ac:picMk id="56" creationId="{3D2C2216-A67A-24C9-16B4-0352AD513CE7}"/>
          </ac:picMkLst>
        </pc:picChg>
        <pc:cxnChg chg="mod">
          <ac:chgData name="Masa VODALOV" userId="c04ff6d1-3a9c-4b8b-a1b1-7176cf4839f2" providerId="ADAL" clId="{27EDC5CE-4591-41E7-9C46-07BA4E483B40}" dt="2024-07-01T10:50:05.399" v="181" actId="208"/>
          <ac:cxnSpMkLst>
            <pc:docMk/>
            <pc:sldMk cId="728271939" sldId="2145707741"/>
            <ac:cxnSpMk id="3" creationId="{B4A915BA-9CF9-2570-8E19-A93E7C209AC1}"/>
          </ac:cxnSpMkLst>
        </pc:cxnChg>
        <pc:cxnChg chg="mod">
          <ac:chgData name="Masa VODALOV" userId="c04ff6d1-3a9c-4b8b-a1b1-7176cf4839f2" providerId="ADAL" clId="{27EDC5CE-4591-41E7-9C46-07BA4E483B40}" dt="2024-07-01T10:49:49.579" v="180" actId="208"/>
          <ac:cxnSpMkLst>
            <pc:docMk/>
            <pc:sldMk cId="728271939" sldId="2145707741"/>
            <ac:cxnSpMk id="4" creationId="{572847DD-6318-485E-4D7D-F00DBB5B01F5}"/>
          </ac:cxnSpMkLst>
        </pc:cxnChg>
        <pc:cxnChg chg="mod">
          <ac:chgData name="Masa VODALOV" userId="c04ff6d1-3a9c-4b8b-a1b1-7176cf4839f2" providerId="ADAL" clId="{27EDC5CE-4591-41E7-9C46-07BA4E483B40}" dt="2024-07-01T10:53:26.256" v="225" actId="14100"/>
          <ac:cxnSpMkLst>
            <pc:docMk/>
            <pc:sldMk cId="728271939" sldId="2145707741"/>
            <ac:cxnSpMk id="5" creationId="{EF78F94E-AACF-C7D3-0C51-B0A67F332E2D}"/>
          </ac:cxnSpMkLst>
        </pc:cxnChg>
        <pc:cxnChg chg="mod">
          <ac:chgData name="Masa VODALOV" userId="c04ff6d1-3a9c-4b8b-a1b1-7176cf4839f2" providerId="ADAL" clId="{27EDC5CE-4591-41E7-9C46-07BA4E483B40}" dt="2024-07-01T10:51:42.630" v="204" actId="17032"/>
          <ac:cxnSpMkLst>
            <pc:docMk/>
            <pc:sldMk cId="728271939" sldId="2145707741"/>
            <ac:cxnSpMk id="15" creationId="{541D72D2-441C-DF77-64BE-C990EE2F3730}"/>
          </ac:cxnSpMkLst>
        </pc:cxnChg>
        <pc:cxnChg chg="mod">
          <ac:chgData name="Masa VODALOV" userId="c04ff6d1-3a9c-4b8b-a1b1-7176cf4839f2" providerId="ADAL" clId="{27EDC5CE-4591-41E7-9C46-07BA4E483B40}" dt="2024-07-01T10:51:44.935" v="205" actId="17032"/>
          <ac:cxnSpMkLst>
            <pc:docMk/>
            <pc:sldMk cId="728271939" sldId="2145707741"/>
            <ac:cxnSpMk id="16" creationId="{0DAA5045-124C-31CB-754E-EB99DFC583CC}"/>
          </ac:cxnSpMkLst>
        </pc:cxnChg>
        <pc:cxnChg chg="mod">
          <ac:chgData name="Masa VODALOV" userId="c04ff6d1-3a9c-4b8b-a1b1-7176cf4839f2" providerId="ADAL" clId="{27EDC5CE-4591-41E7-9C46-07BA4E483B40}" dt="2024-07-01T10:51:39.346" v="203" actId="17032"/>
          <ac:cxnSpMkLst>
            <pc:docMk/>
            <pc:sldMk cId="728271939" sldId="2145707741"/>
            <ac:cxnSpMk id="20" creationId="{6BB7BB41-342A-A0AE-C56A-EB5ACC5CAFB7}"/>
          </ac:cxnSpMkLst>
        </pc:cxnChg>
        <pc:cxnChg chg="mod">
          <ac:chgData name="Masa VODALOV" userId="c04ff6d1-3a9c-4b8b-a1b1-7176cf4839f2" providerId="ADAL" clId="{27EDC5CE-4591-41E7-9C46-07BA4E483B40}" dt="2024-07-01T10:51:48.897" v="207" actId="17032"/>
          <ac:cxnSpMkLst>
            <pc:docMk/>
            <pc:sldMk cId="728271939" sldId="2145707741"/>
            <ac:cxnSpMk id="22" creationId="{AB0623EF-757D-304F-5B49-C3501D6AB987}"/>
          </ac:cxnSpMkLst>
        </pc:cxnChg>
        <pc:cxnChg chg="mod">
          <ac:chgData name="Masa VODALOV" userId="c04ff6d1-3a9c-4b8b-a1b1-7176cf4839f2" providerId="ADAL" clId="{27EDC5CE-4591-41E7-9C46-07BA4E483B40}" dt="2024-07-01T10:53:12.222" v="223" actId="14100"/>
          <ac:cxnSpMkLst>
            <pc:docMk/>
            <pc:sldMk cId="728271939" sldId="2145707741"/>
            <ac:cxnSpMk id="23" creationId="{01558EC4-04B2-292E-E12F-24911A58083A}"/>
          </ac:cxnSpMkLst>
        </pc:cxnChg>
        <pc:cxnChg chg="mod">
          <ac:chgData name="Masa VODALOV" userId="c04ff6d1-3a9c-4b8b-a1b1-7176cf4839f2" providerId="ADAL" clId="{27EDC5CE-4591-41E7-9C46-07BA4E483B40}" dt="2024-07-01T10:51:53.278" v="209" actId="17032"/>
          <ac:cxnSpMkLst>
            <pc:docMk/>
            <pc:sldMk cId="728271939" sldId="2145707741"/>
            <ac:cxnSpMk id="24" creationId="{8FAB3CC5-505B-A36B-AE37-0F02EB57D2C0}"/>
          </ac:cxnSpMkLst>
        </pc:cxnChg>
        <pc:cxnChg chg="mod">
          <ac:chgData name="Masa VODALOV" userId="c04ff6d1-3a9c-4b8b-a1b1-7176cf4839f2" providerId="ADAL" clId="{27EDC5CE-4591-41E7-9C46-07BA4E483B40}" dt="2024-07-01T10:51:55.247" v="210" actId="17032"/>
          <ac:cxnSpMkLst>
            <pc:docMk/>
            <pc:sldMk cId="728271939" sldId="2145707741"/>
            <ac:cxnSpMk id="25" creationId="{436A487A-DB74-EC48-C299-DA636F5E7917}"/>
          </ac:cxnSpMkLst>
        </pc:cxnChg>
        <pc:cxnChg chg="mod">
          <ac:chgData name="Masa VODALOV" userId="c04ff6d1-3a9c-4b8b-a1b1-7176cf4839f2" providerId="ADAL" clId="{27EDC5CE-4591-41E7-9C46-07BA4E483B40}" dt="2024-07-01T10:51:46.847" v="206" actId="17032"/>
          <ac:cxnSpMkLst>
            <pc:docMk/>
            <pc:sldMk cId="728271939" sldId="2145707741"/>
            <ac:cxnSpMk id="26" creationId="{340FB491-C73A-AC73-7FFB-BEFE04F19181}"/>
          </ac:cxnSpMkLst>
        </pc:cxnChg>
        <pc:cxnChg chg="mod">
          <ac:chgData name="Masa VODALOV" userId="c04ff6d1-3a9c-4b8b-a1b1-7176cf4839f2" providerId="ADAL" clId="{27EDC5CE-4591-41E7-9C46-07BA4E483B40}" dt="2024-07-01T10:51:37.348" v="202" actId="17032"/>
          <ac:cxnSpMkLst>
            <pc:docMk/>
            <pc:sldMk cId="728271939" sldId="2145707741"/>
            <ac:cxnSpMk id="31" creationId="{40AE7D67-1444-D574-746A-27BABC647607}"/>
          </ac:cxnSpMkLst>
        </pc:cxnChg>
        <pc:cxnChg chg="mod">
          <ac:chgData name="Masa VODALOV" userId="c04ff6d1-3a9c-4b8b-a1b1-7176cf4839f2" providerId="ADAL" clId="{27EDC5CE-4591-41E7-9C46-07BA4E483B40}" dt="2024-07-01T10:52:40.110" v="216" actId="14100"/>
          <ac:cxnSpMkLst>
            <pc:docMk/>
            <pc:sldMk cId="728271939" sldId="2145707741"/>
            <ac:cxnSpMk id="33" creationId="{BCF09839-FB9E-E895-4357-CB0EA52DD4D2}"/>
          </ac:cxnSpMkLst>
        </pc:cxnChg>
        <pc:cxnChg chg="mod">
          <ac:chgData name="Masa VODALOV" userId="c04ff6d1-3a9c-4b8b-a1b1-7176cf4839f2" providerId="ADAL" clId="{27EDC5CE-4591-41E7-9C46-07BA4E483B40}" dt="2024-07-01T10:52:59.311" v="220" actId="14100"/>
          <ac:cxnSpMkLst>
            <pc:docMk/>
            <pc:sldMk cId="728271939" sldId="2145707741"/>
            <ac:cxnSpMk id="34" creationId="{CDC72BA9-0B6F-F72B-7F2C-470EEE50769D}"/>
          </ac:cxnSpMkLst>
        </pc:cxnChg>
        <pc:cxnChg chg="mod">
          <ac:chgData name="Masa VODALOV" userId="c04ff6d1-3a9c-4b8b-a1b1-7176cf4839f2" providerId="ADAL" clId="{27EDC5CE-4591-41E7-9C46-07BA4E483B40}" dt="2024-07-01T10:52:55.080" v="219" actId="14100"/>
          <ac:cxnSpMkLst>
            <pc:docMk/>
            <pc:sldMk cId="728271939" sldId="2145707741"/>
            <ac:cxnSpMk id="35" creationId="{F0C00194-424D-BF35-07DC-9C58AF68B16B}"/>
          </ac:cxnSpMkLst>
        </pc:cxnChg>
        <pc:cxnChg chg="mod">
          <ac:chgData name="Masa VODALOV" userId="c04ff6d1-3a9c-4b8b-a1b1-7176cf4839f2" providerId="ADAL" clId="{27EDC5CE-4591-41E7-9C46-07BA4E483B40}" dt="2024-07-01T10:51:31.783" v="201" actId="17032"/>
          <ac:cxnSpMkLst>
            <pc:docMk/>
            <pc:sldMk cId="728271939" sldId="2145707741"/>
            <ac:cxnSpMk id="36" creationId="{2A125B5C-CDE7-D529-39F8-27D9696221CF}"/>
          </ac:cxnSpMkLst>
        </pc:cxnChg>
        <pc:cxnChg chg="mod">
          <ac:chgData name="Masa VODALOV" userId="c04ff6d1-3a9c-4b8b-a1b1-7176cf4839f2" providerId="ADAL" clId="{27EDC5CE-4591-41E7-9C46-07BA4E483B40}" dt="2024-07-01T10:53:09.455" v="222" actId="14100"/>
          <ac:cxnSpMkLst>
            <pc:docMk/>
            <pc:sldMk cId="728271939" sldId="2145707741"/>
            <ac:cxnSpMk id="42" creationId="{92EA3374-5311-08E5-BA3C-2C0F845BC555}"/>
          </ac:cxnSpMkLst>
        </pc:cxnChg>
      </pc:sldChg>
      <pc:sldChg chg="modSp mod">
        <pc:chgData name="Masa VODALOV" userId="c04ff6d1-3a9c-4b8b-a1b1-7176cf4839f2" providerId="ADAL" clId="{27EDC5CE-4591-41E7-9C46-07BA4E483B40}" dt="2024-07-01T11:09:53.757" v="322" actId="20577"/>
        <pc:sldMkLst>
          <pc:docMk/>
          <pc:sldMk cId="1098274014" sldId="2145707744"/>
        </pc:sldMkLst>
        <pc:spChg chg="mod">
          <ac:chgData name="Masa VODALOV" userId="c04ff6d1-3a9c-4b8b-a1b1-7176cf4839f2" providerId="ADAL" clId="{27EDC5CE-4591-41E7-9C46-07BA4E483B40}" dt="2024-07-01T11:09:53.757" v="322" actId="20577"/>
          <ac:spMkLst>
            <pc:docMk/>
            <pc:sldMk cId="1098274014" sldId="2145707744"/>
            <ac:spMk id="4" creationId="{C8754D35-45A0-487C-077F-1A20FCB2C4EE}"/>
          </ac:spMkLst>
        </pc:spChg>
      </pc:sldChg>
      <pc:sldChg chg="modSp mod">
        <pc:chgData name="Masa VODALOV" userId="c04ff6d1-3a9c-4b8b-a1b1-7176cf4839f2" providerId="ADAL" clId="{27EDC5CE-4591-41E7-9C46-07BA4E483B40}" dt="2024-07-01T10:58:06.333" v="282" actId="207"/>
        <pc:sldMkLst>
          <pc:docMk/>
          <pc:sldMk cId="2456764625" sldId="2145707745"/>
        </pc:sldMkLst>
        <pc:spChg chg="mod">
          <ac:chgData name="Masa VODALOV" userId="c04ff6d1-3a9c-4b8b-a1b1-7176cf4839f2" providerId="ADAL" clId="{27EDC5CE-4591-41E7-9C46-07BA4E483B40}" dt="2024-07-01T10:58:06.333" v="282" actId="207"/>
          <ac:spMkLst>
            <pc:docMk/>
            <pc:sldMk cId="2456764625" sldId="2145707745"/>
            <ac:spMk id="3" creationId="{52B51B7E-35FB-46E5-0839-9BEEFA8F77C9}"/>
          </ac:spMkLst>
        </pc:spChg>
        <pc:spChg chg="mod">
          <ac:chgData name="Masa VODALOV" userId="c04ff6d1-3a9c-4b8b-a1b1-7176cf4839f2" providerId="ADAL" clId="{27EDC5CE-4591-41E7-9C46-07BA4E483B40}" dt="2024-07-01T10:57:43.247" v="277" actId="20577"/>
          <ac:spMkLst>
            <pc:docMk/>
            <pc:sldMk cId="2456764625" sldId="2145707745"/>
            <ac:spMk id="4" creationId="{A1B7C423-DA95-26F2-158E-008BC004AA4D}"/>
          </ac:spMkLst>
        </pc:spChg>
        <pc:spChg chg="mod">
          <ac:chgData name="Masa VODALOV" userId="c04ff6d1-3a9c-4b8b-a1b1-7176cf4839f2" providerId="ADAL" clId="{27EDC5CE-4591-41E7-9C46-07BA4E483B40}" dt="2024-07-01T10:58:04.076" v="281" actId="207"/>
          <ac:spMkLst>
            <pc:docMk/>
            <pc:sldMk cId="2456764625" sldId="2145707745"/>
            <ac:spMk id="20" creationId="{DD092204-DF09-7169-F62C-52C3538259CA}"/>
          </ac:spMkLst>
        </pc:spChg>
        <pc:picChg chg="mod">
          <ac:chgData name="Masa VODALOV" userId="c04ff6d1-3a9c-4b8b-a1b1-7176cf4839f2" providerId="ADAL" clId="{27EDC5CE-4591-41E7-9C46-07BA4E483B40}" dt="2024-07-01T10:57:46.031" v="278" actId="1076"/>
          <ac:picMkLst>
            <pc:docMk/>
            <pc:sldMk cId="2456764625" sldId="2145707745"/>
            <ac:picMk id="6" creationId="{BACAB9A2-3E31-E86A-64A7-A8190484CEC4}"/>
          </ac:picMkLst>
        </pc:picChg>
        <pc:picChg chg="mod">
          <ac:chgData name="Masa VODALOV" userId="c04ff6d1-3a9c-4b8b-a1b1-7176cf4839f2" providerId="ADAL" clId="{27EDC5CE-4591-41E7-9C46-07BA4E483B40}" dt="2024-07-01T10:57:46.031" v="278" actId="1076"/>
          <ac:picMkLst>
            <pc:docMk/>
            <pc:sldMk cId="2456764625" sldId="2145707745"/>
            <ac:picMk id="14" creationId="{57A91813-F0D3-CA23-AF86-65EE1555A4FC}"/>
          </ac:picMkLst>
        </pc:picChg>
        <pc:picChg chg="mod">
          <ac:chgData name="Masa VODALOV" userId="c04ff6d1-3a9c-4b8b-a1b1-7176cf4839f2" providerId="ADAL" clId="{27EDC5CE-4591-41E7-9C46-07BA4E483B40}" dt="2024-07-01T10:57:46.031" v="278" actId="1076"/>
          <ac:picMkLst>
            <pc:docMk/>
            <pc:sldMk cId="2456764625" sldId="2145707745"/>
            <ac:picMk id="18" creationId="{64D00EE9-C188-5AAA-0323-6093528E742C}"/>
          </ac:picMkLst>
        </pc:picChg>
      </pc:sldChg>
      <pc:sldChg chg="addSp delSp modSp mod">
        <pc:chgData name="Masa VODALOV" userId="c04ff6d1-3a9c-4b8b-a1b1-7176cf4839f2" providerId="ADAL" clId="{27EDC5CE-4591-41E7-9C46-07BA4E483B40}" dt="2024-07-01T10:54:55.449" v="244" actId="1076"/>
        <pc:sldMkLst>
          <pc:docMk/>
          <pc:sldMk cId="3553747416" sldId="2145707746"/>
        </pc:sldMkLst>
        <pc:spChg chg="mod">
          <ac:chgData name="Masa VODALOV" userId="c04ff6d1-3a9c-4b8b-a1b1-7176cf4839f2" providerId="ADAL" clId="{27EDC5CE-4591-41E7-9C46-07BA4E483B40}" dt="2024-07-01T10:54:55.449" v="244" actId="1076"/>
          <ac:spMkLst>
            <pc:docMk/>
            <pc:sldMk cId="3553747416" sldId="2145707746"/>
            <ac:spMk id="3" creationId="{A41CEE93-3B29-6472-1B3D-3D58ED7787BA}"/>
          </ac:spMkLst>
        </pc:spChg>
        <pc:spChg chg="del">
          <ac:chgData name="Masa VODALOV" userId="c04ff6d1-3a9c-4b8b-a1b1-7176cf4839f2" providerId="ADAL" clId="{27EDC5CE-4591-41E7-9C46-07BA4E483B40}" dt="2024-07-01T10:54:21.241" v="235" actId="478"/>
          <ac:spMkLst>
            <pc:docMk/>
            <pc:sldMk cId="3553747416" sldId="2145707746"/>
            <ac:spMk id="17" creationId="{1BDC0737-8227-D5B0-0D9C-5271DEF37905}"/>
          </ac:spMkLst>
        </pc:spChg>
        <pc:spChg chg="del">
          <ac:chgData name="Masa VODALOV" userId="c04ff6d1-3a9c-4b8b-a1b1-7176cf4839f2" providerId="ADAL" clId="{27EDC5CE-4591-41E7-9C46-07BA4E483B40}" dt="2024-07-01T10:54:25.901" v="237" actId="478"/>
          <ac:spMkLst>
            <pc:docMk/>
            <pc:sldMk cId="3553747416" sldId="2145707746"/>
            <ac:spMk id="18" creationId="{C6C814C3-E0BE-0D37-9236-B0D42C69243A}"/>
          </ac:spMkLst>
        </pc:spChg>
        <pc:grpChg chg="add mod">
          <ac:chgData name="Masa VODALOV" userId="c04ff6d1-3a9c-4b8b-a1b1-7176cf4839f2" providerId="ADAL" clId="{27EDC5CE-4591-41E7-9C46-07BA4E483B40}" dt="2024-07-01T10:54:51.767" v="243" actId="1076"/>
          <ac:grpSpMkLst>
            <pc:docMk/>
            <pc:sldMk cId="3553747416" sldId="2145707746"/>
            <ac:grpSpMk id="7" creationId="{F6520F8A-5D69-524F-17CB-B116C42EEDBC}"/>
          </ac:grpSpMkLst>
        </pc:grpChg>
        <pc:picChg chg="add mod">
          <ac:chgData name="Masa VODALOV" userId="c04ff6d1-3a9c-4b8b-a1b1-7176cf4839f2" providerId="ADAL" clId="{27EDC5CE-4591-41E7-9C46-07BA4E483B40}" dt="2024-07-01T10:54:47.578" v="242" actId="164"/>
          <ac:picMkLst>
            <pc:docMk/>
            <pc:sldMk cId="3553747416" sldId="2145707746"/>
            <ac:picMk id="4" creationId="{DB72822C-E826-91E0-B2F4-9A0909F6EAA5}"/>
          </ac:picMkLst>
        </pc:picChg>
        <pc:picChg chg="mod">
          <ac:chgData name="Masa VODALOV" userId="c04ff6d1-3a9c-4b8b-a1b1-7176cf4839f2" providerId="ADAL" clId="{27EDC5CE-4591-41E7-9C46-07BA4E483B40}" dt="2024-07-01T10:54:47.578" v="242" actId="164"/>
          <ac:picMkLst>
            <pc:docMk/>
            <pc:sldMk cId="3553747416" sldId="2145707746"/>
            <ac:picMk id="5" creationId="{DE5F40D2-8935-EE6E-2EF0-B296B895731F}"/>
          </ac:picMkLst>
        </pc:picChg>
        <pc:picChg chg="add mod">
          <ac:chgData name="Masa VODALOV" userId="c04ff6d1-3a9c-4b8b-a1b1-7176cf4839f2" providerId="ADAL" clId="{27EDC5CE-4591-41E7-9C46-07BA4E483B40}" dt="2024-07-01T10:54:47.578" v="242" actId="164"/>
          <ac:picMkLst>
            <pc:docMk/>
            <pc:sldMk cId="3553747416" sldId="2145707746"/>
            <ac:picMk id="6" creationId="{4DE93495-F2B0-76F8-E99B-4B6774A0F7E0}"/>
          </ac:picMkLst>
        </pc:picChg>
        <pc:picChg chg="mod">
          <ac:chgData name="Masa VODALOV" userId="c04ff6d1-3a9c-4b8b-a1b1-7176cf4839f2" providerId="ADAL" clId="{27EDC5CE-4591-41E7-9C46-07BA4E483B40}" dt="2024-07-01T10:54:47.578" v="242" actId="164"/>
          <ac:picMkLst>
            <pc:docMk/>
            <pc:sldMk cId="3553747416" sldId="2145707746"/>
            <ac:picMk id="11" creationId="{B4B0A34C-5627-2E7F-62C1-478D8C961CDA}"/>
          </ac:picMkLst>
        </pc:picChg>
        <pc:picChg chg="mod">
          <ac:chgData name="Masa VODALOV" userId="c04ff6d1-3a9c-4b8b-a1b1-7176cf4839f2" providerId="ADAL" clId="{27EDC5CE-4591-41E7-9C46-07BA4E483B40}" dt="2024-07-01T10:54:47.578" v="242" actId="164"/>
          <ac:picMkLst>
            <pc:docMk/>
            <pc:sldMk cId="3553747416" sldId="2145707746"/>
            <ac:picMk id="15" creationId="{7201CDFA-5177-2100-7C27-2261EC5CD2AA}"/>
          </ac:picMkLst>
        </pc:picChg>
      </pc:sldChg>
      <pc:sldChg chg="addSp delSp modSp add del mod">
        <pc:chgData name="Masa VODALOV" userId="c04ff6d1-3a9c-4b8b-a1b1-7176cf4839f2" providerId="ADAL" clId="{27EDC5CE-4591-41E7-9C46-07BA4E483B40}" dt="2024-07-01T11:00:19.903" v="303" actId="20577"/>
        <pc:sldMkLst>
          <pc:docMk/>
          <pc:sldMk cId="1529053381" sldId="2145707747"/>
        </pc:sldMkLst>
        <pc:spChg chg="mod">
          <ac:chgData name="Masa VODALOV" userId="c04ff6d1-3a9c-4b8b-a1b1-7176cf4839f2" providerId="ADAL" clId="{27EDC5CE-4591-41E7-9C46-07BA4E483B40}" dt="2024-07-01T11:00:19.903" v="303" actId="20577"/>
          <ac:spMkLst>
            <pc:docMk/>
            <pc:sldMk cId="1529053381" sldId="2145707747"/>
            <ac:spMk id="3" creationId="{5FE6FF94-21E3-7060-1D63-6D91752171F6}"/>
          </ac:spMkLst>
        </pc:spChg>
        <pc:spChg chg="mod">
          <ac:chgData name="Masa VODALOV" userId="c04ff6d1-3a9c-4b8b-a1b1-7176cf4839f2" providerId="ADAL" clId="{27EDC5CE-4591-41E7-9C46-07BA4E483B40}" dt="2024-07-01T10:59:33.206" v="296" actId="1076"/>
          <ac:spMkLst>
            <pc:docMk/>
            <pc:sldMk cId="1529053381" sldId="2145707747"/>
            <ac:spMk id="10" creationId="{CB6EA5C1-AFD7-B5B2-D4C8-CCC7A9244F35}"/>
          </ac:spMkLst>
        </pc:spChg>
        <pc:picChg chg="add del mod">
          <ac:chgData name="Masa VODALOV" userId="c04ff6d1-3a9c-4b8b-a1b1-7176cf4839f2" providerId="ADAL" clId="{27EDC5CE-4591-41E7-9C46-07BA4E483B40}" dt="2024-07-01T11:00:12.647" v="300" actId="478"/>
          <ac:picMkLst>
            <pc:docMk/>
            <pc:sldMk cId="1529053381" sldId="2145707747"/>
            <ac:picMk id="4" creationId="{CE19C3F3-6686-37F3-D923-78FCF1BC44AF}"/>
          </ac:picMkLst>
        </pc:picChg>
        <pc:picChg chg="mod">
          <ac:chgData name="Masa VODALOV" userId="c04ff6d1-3a9c-4b8b-a1b1-7176cf4839f2" providerId="ADAL" clId="{27EDC5CE-4591-41E7-9C46-07BA4E483B40}" dt="2024-07-01T10:59:33.206" v="296" actId="1076"/>
          <ac:picMkLst>
            <pc:docMk/>
            <pc:sldMk cId="1529053381" sldId="2145707747"/>
            <ac:picMk id="7" creationId="{91247C0C-8EC7-BE23-97D5-E16E124E5074}"/>
          </ac:picMkLst>
        </pc:picChg>
        <pc:picChg chg="mod">
          <ac:chgData name="Masa VODALOV" userId="c04ff6d1-3a9c-4b8b-a1b1-7176cf4839f2" providerId="ADAL" clId="{27EDC5CE-4591-41E7-9C46-07BA4E483B40}" dt="2024-07-01T10:59:33.206" v="296" actId="1076"/>
          <ac:picMkLst>
            <pc:docMk/>
            <pc:sldMk cId="1529053381" sldId="2145707747"/>
            <ac:picMk id="11" creationId="{9334A7A6-5C9A-2C03-9478-D6EF2275F331}"/>
          </ac:picMkLst>
        </pc:picChg>
      </pc:sldChg>
      <pc:sldChg chg="addSp delSp modSp mod">
        <pc:chgData name="Masa VODALOV" userId="c04ff6d1-3a9c-4b8b-a1b1-7176cf4839f2" providerId="ADAL" clId="{27EDC5CE-4591-41E7-9C46-07BA4E483B40}" dt="2024-07-01T11:02:10.540" v="316" actId="20577"/>
        <pc:sldMkLst>
          <pc:docMk/>
          <pc:sldMk cId="2768811920" sldId="2145707749"/>
        </pc:sldMkLst>
        <pc:spChg chg="mod">
          <ac:chgData name="Masa VODALOV" userId="c04ff6d1-3a9c-4b8b-a1b1-7176cf4839f2" providerId="ADAL" clId="{27EDC5CE-4591-41E7-9C46-07BA4E483B40}" dt="2024-07-01T11:02:10.540" v="316" actId="20577"/>
          <ac:spMkLst>
            <pc:docMk/>
            <pc:sldMk cId="2768811920" sldId="2145707749"/>
            <ac:spMk id="3" creationId="{967631A1-24F6-A4CB-DC77-52627E47E7B9}"/>
          </ac:spMkLst>
        </pc:spChg>
        <pc:picChg chg="add mod">
          <ac:chgData name="Masa VODALOV" userId="c04ff6d1-3a9c-4b8b-a1b1-7176cf4839f2" providerId="ADAL" clId="{27EDC5CE-4591-41E7-9C46-07BA4E483B40}" dt="2024-07-01T11:02:02.859" v="312" actId="1076"/>
          <ac:picMkLst>
            <pc:docMk/>
            <pc:sldMk cId="2768811920" sldId="2145707749"/>
            <ac:picMk id="5" creationId="{A954EC4E-73DA-AF9F-02F9-C02661F9AAF1}"/>
          </ac:picMkLst>
        </pc:picChg>
        <pc:picChg chg="del">
          <ac:chgData name="Masa VODALOV" userId="c04ff6d1-3a9c-4b8b-a1b1-7176cf4839f2" providerId="ADAL" clId="{27EDC5CE-4591-41E7-9C46-07BA4E483B40}" dt="2024-07-01T11:01:55.184" v="308" actId="478"/>
          <ac:picMkLst>
            <pc:docMk/>
            <pc:sldMk cId="2768811920" sldId="2145707749"/>
            <ac:picMk id="7" creationId="{565F1AF1-1ECA-6A62-02E9-21414DE446E1}"/>
          </ac:picMkLst>
        </pc:picChg>
      </pc:sldChg>
      <pc:sldChg chg="modSp mod">
        <pc:chgData name="Masa VODALOV" userId="c04ff6d1-3a9c-4b8b-a1b1-7176cf4839f2" providerId="ADAL" clId="{27EDC5CE-4591-41E7-9C46-07BA4E483B40}" dt="2024-07-01T10:57:05.833" v="271" actId="1076"/>
        <pc:sldMkLst>
          <pc:docMk/>
          <pc:sldMk cId="3234883024" sldId="2145707750"/>
        </pc:sldMkLst>
        <pc:spChg chg="mod">
          <ac:chgData name="Masa VODALOV" userId="c04ff6d1-3a9c-4b8b-a1b1-7176cf4839f2" providerId="ADAL" clId="{27EDC5CE-4591-41E7-9C46-07BA4E483B40}" dt="2024-07-01T10:57:05.833" v="271" actId="1076"/>
          <ac:spMkLst>
            <pc:docMk/>
            <pc:sldMk cId="3234883024" sldId="2145707750"/>
            <ac:spMk id="4" creationId="{A5243F23-A23E-F1A4-2E4D-DEC32600F83D}"/>
          </ac:spMkLst>
        </pc:spChg>
        <pc:spChg chg="mod">
          <ac:chgData name="Masa VODALOV" userId="c04ff6d1-3a9c-4b8b-a1b1-7176cf4839f2" providerId="ADAL" clId="{27EDC5CE-4591-41E7-9C46-07BA4E483B40}" dt="2024-07-01T10:57:05.833" v="271" actId="1076"/>
          <ac:spMkLst>
            <pc:docMk/>
            <pc:sldMk cId="3234883024" sldId="2145707750"/>
            <ac:spMk id="6" creationId="{5BBF19B4-5DFE-884B-97CD-F63A25C539F1}"/>
          </ac:spMkLst>
        </pc:spChg>
        <pc:spChg chg="mod">
          <ac:chgData name="Masa VODALOV" userId="c04ff6d1-3a9c-4b8b-a1b1-7176cf4839f2" providerId="ADAL" clId="{27EDC5CE-4591-41E7-9C46-07BA4E483B40}" dt="2024-07-01T10:57:05.833" v="271" actId="1076"/>
          <ac:spMkLst>
            <pc:docMk/>
            <pc:sldMk cId="3234883024" sldId="2145707750"/>
            <ac:spMk id="7" creationId="{201CD8C1-C670-7CFC-4B62-61BBE491390E}"/>
          </ac:spMkLst>
        </pc:spChg>
        <pc:spChg chg="mod">
          <ac:chgData name="Masa VODALOV" userId="c04ff6d1-3a9c-4b8b-a1b1-7176cf4839f2" providerId="ADAL" clId="{27EDC5CE-4591-41E7-9C46-07BA4E483B40}" dt="2024-07-01T10:57:05.833" v="271" actId="1076"/>
          <ac:spMkLst>
            <pc:docMk/>
            <pc:sldMk cId="3234883024" sldId="2145707750"/>
            <ac:spMk id="8" creationId="{457B926B-7985-C69F-0CDD-BB74222F5878}"/>
          </ac:spMkLst>
        </pc:spChg>
        <pc:spChg chg="mod">
          <ac:chgData name="Masa VODALOV" userId="c04ff6d1-3a9c-4b8b-a1b1-7176cf4839f2" providerId="ADAL" clId="{27EDC5CE-4591-41E7-9C46-07BA4E483B40}" dt="2024-07-01T10:57:05.833" v="271" actId="1076"/>
          <ac:spMkLst>
            <pc:docMk/>
            <pc:sldMk cId="3234883024" sldId="2145707750"/>
            <ac:spMk id="9" creationId="{52BDC761-6928-E901-8C56-E0F3592F59DF}"/>
          </ac:spMkLst>
        </pc:spChg>
        <pc:spChg chg="mod">
          <ac:chgData name="Masa VODALOV" userId="c04ff6d1-3a9c-4b8b-a1b1-7176cf4839f2" providerId="ADAL" clId="{27EDC5CE-4591-41E7-9C46-07BA4E483B40}" dt="2024-07-01T10:57:05.833" v="271" actId="1076"/>
          <ac:spMkLst>
            <pc:docMk/>
            <pc:sldMk cId="3234883024" sldId="2145707750"/>
            <ac:spMk id="10" creationId="{5A39735A-14C1-A09E-EAFE-EE15FFC5455B}"/>
          </ac:spMkLst>
        </pc:spChg>
      </pc:sldChg>
    </pc:docChg>
  </pc:docChgLst>
  <pc:docChgLst>
    <pc:chgData name="Stefan THEUSSL" userId="a7c07050-2006-4995-93b1-10f18bb3ba2b" providerId="ADAL" clId="{D2A14826-5C4D-334B-BD2E-0C3E2B448699}"/>
    <pc:docChg chg="modSld">
      <pc:chgData name="Stefan THEUSSL" userId="a7c07050-2006-4995-93b1-10f18bb3ba2b" providerId="ADAL" clId="{D2A14826-5C4D-334B-BD2E-0C3E2B448699}" dt="2024-07-05T08:44:11.341" v="12"/>
      <pc:docMkLst>
        <pc:docMk/>
      </pc:docMkLst>
      <pc:sldChg chg="modSp mod">
        <pc:chgData name="Stefan THEUSSL" userId="a7c07050-2006-4995-93b1-10f18bb3ba2b" providerId="ADAL" clId="{D2A14826-5C4D-334B-BD2E-0C3E2B448699}" dt="2024-07-05T08:41:50.138" v="5" actId="20577"/>
        <pc:sldMkLst>
          <pc:docMk/>
          <pc:sldMk cId="3417944206" sldId="2145707739"/>
        </pc:sldMkLst>
        <pc:spChg chg="mod">
          <ac:chgData name="Stefan THEUSSL" userId="a7c07050-2006-4995-93b1-10f18bb3ba2b" providerId="ADAL" clId="{D2A14826-5C4D-334B-BD2E-0C3E2B448699}" dt="2024-07-05T08:41:50.138" v="5" actId="20577"/>
          <ac:spMkLst>
            <pc:docMk/>
            <pc:sldMk cId="3417944206" sldId="2145707739"/>
            <ac:spMk id="2" creationId="{F7F85AC9-4F6C-638A-A98C-B574800C1E96}"/>
          </ac:spMkLst>
        </pc:spChg>
      </pc:sldChg>
      <pc:sldChg chg="modSp mod">
        <pc:chgData name="Stefan THEUSSL" userId="a7c07050-2006-4995-93b1-10f18bb3ba2b" providerId="ADAL" clId="{D2A14826-5C4D-334B-BD2E-0C3E2B448699}" dt="2024-07-05T08:42:38.381" v="9" actId="20577"/>
        <pc:sldMkLst>
          <pc:docMk/>
          <pc:sldMk cId="3234883024" sldId="2145707750"/>
        </pc:sldMkLst>
        <pc:spChg chg="mod">
          <ac:chgData name="Stefan THEUSSL" userId="a7c07050-2006-4995-93b1-10f18bb3ba2b" providerId="ADAL" clId="{D2A14826-5C4D-334B-BD2E-0C3E2B448699}" dt="2024-07-05T08:42:38.381" v="9" actId="20577"/>
          <ac:spMkLst>
            <pc:docMk/>
            <pc:sldMk cId="3234883024" sldId="2145707750"/>
            <ac:spMk id="2" creationId="{172A0B77-513C-6AA3-2651-81E2BF72185B}"/>
          </ac:spMkLst>
        </pc:spChg>
      </pc:sldChg>
      <pc:sldChg chg="modSp mod">
        <pc:chgData name="Stefan THEUSSL" userId="a7c07050-2006-4995-93b1-10f18bb3ba2b" providerId="ADAL" clId="{D2A14826-5C4D-334B-BD2E-0C3E2B448699}" dt="2024-07-05T08:41:41.411" v="3" actId="20577"/>
        <pc:sldMkLst>
          <pc:docMk/>
          <pc:sldMk cId="2897692282" sldId="2145707753"/>
        </pc:sldMkLst>
        <pc:spChg chg="mod">
          <ac:chgData name="Stefan THEUSSL" userId="a7c07050-2006-4995-93b1-10f18bb3ba2b" providerId="ADAL" clId="{D2A14826-5C4D-334B-BD2E-0C3E2B448699}" dt="2024-07-05T08:41:41.411" v="3" actId="20577"/>
          <ac:spMkLst>
            <pc:docMk/>
            <pc:sldMk cId="2897692282" sldId="2145707753"/>
            <ac:spMk id="2" creationId="{BC286B5F-6206-5B22-B509-5B7B19C4D4AF}"/>
          </ac:spMkLst>
        </pc:spChg>
      </pc:sldChg>
      <pc:sldChg chg="modSp mod">
        <pc:chgData name="Stefan THEUSSL" userId="a7c07050-2006-4995-93b1-10f18bb3ba2b" providerId="ADAL" clId="{D2A14826-5C4D-334B-BD2E-0C3E2B448699}" dt="2024-07-05T08:41:36.087" v="1" actId="20577"/>
        <pc:sldMkLst>
          <pc:docMk/>
          <pc:sldMk cId="175583784" sldId="2145707754"/>
        </pc:sldMkLst>
        <pc:spChg chg="mod">
          <ac:chgData name="Stefan THEUSSL" userId="a7c07050-2006-4995-93b1-10f18bb3ba2b" providerId="ADAL" clId="{D2A14826-5C4D-334B-BD2E-0C3E2B448699}" dt="2024-07-05T08:41:36.087" v="1" actId="20577"/>
          <ac:spMkLst>
            <pc:docMk/>
            <pc:sldMk cId="175583784" sldId="2145707754"/>
            <ac:spMk id="2" creationId="{BC286B5F-6206-5B22-B509-5B7B19C4D4AF}"/>
          </ac:spMkLst>
        </pc:spChg>
      </pc:sldChg>
      <pc:sldChg chg="modSp mod">
        <pc:chgData name="Stefan THEUSSL" userId="a7c07050-2006-4995-93b1-10f18bb3ba2b" providerId="ADAL" clId="{D2A14826-5C4D-334B-BD2E-0C3E2B448699}" dt="2024-07-05T08:41:55.868" v="7" actId="20577"/>
        <pc:sldMkLst>
          <pc:docMk/>
          <pc:sldMk cId="3665583863" sldId="2145707757"/>
        </pc:sldMkLst>
        <pc:spChg chg="mod">
          <ac:chgData name="Stefan THEUSSL" userId="a7c07050-2006-4995-93b1-10f18bb3ba2b" providerId="ADAL" clId="{D2A14826-5C4D-334B-BD2E-0C3E2B448699}" dt="2024-07-05T08:41:55.868" v="7" actId="20577"/>
          <ac:spMkLst>
            <pc:docMk/>
            <pc:sldMk cId="3665583863" sldId="2145707757"/>
            <ac:spMk id="2" creationId="{C00399B5-DB06-24FE-A2CB-FF7A025691B7}"/>
          </ac:spMkLst>
        </pc:spChg>
      </pc:sldChg>
      <pc:sldChg chg="addSp delSp modSp mod">
        <pc:chgData name="Stefan THEUSSL" userId="a7c07050-2006-4995-93b1-10f18bb3ba2b" providerId="ADAL" clId="{D2A14826-5C4D-334B-BD2E-0C3E2B448699}" dt="2024-07-05T08:44:11.341" v="12"/>
        <pc:sldMkLst>
          <pc:docMk/>
          <pc:sldMk cId="4051476476" sldId="2145707763"/>
        </pc:sldMkLst>
        <pc:spChg chg="add del mod">
          <ac:chgData name="Stefan THEUSSL" userId="a7c07050-2006-4995-93b1-10f18bb3ba2b" providerId="ADAL" clId="{D2A14826-5C4D-334B-BD2E-0C3E2B448699}" dt="2024-07-05T08:44:11.341" v="12"/>
          <ac:spMkLst>
            <pc:docMk/>
            <pc:sldMk cId="4051476476" sldId="2145707763"/>
            <ac:spMk id="3" creationId="{F56647A7-80E3-81E9-6EBF-03F1C0CBCBE0}"/>
          </ac:spMkLst>
        </pc:spChg>
      </pc:sldChg>
    </pc:docChg>
  </pc:docChgLst>
  <pc:docChgLst>
    <pc:chgData name="Mina SOHRABI MOAYD" userId="S::mina.sohrabi-moayd@rbinternational.com::b609af74-0009-45dc-a329-cc0a1590cd89" providerId="AD" clId="Web-{5BC2B009-5635-C8F8-F874-61FFF9CB013A}"/>
    <pc:docChg chg="addSld delSld modSld modSection">
      <pc:chgData name="Mina SOHRABI MOAYD" userId="S::mina.sohrabi-moayd@rbinternational.com::b609af74-0009-45dc-a329-cc0a1590cd89" providerId="AD" clId="Web-{5BC2B009-5635-C8F8-F874-61FFF9CB013A}" dt="2024-07-04T09:22:15.297" v="682" actId="1076"/>
      <pc:docMkLst>
        <pc:docMk/>
      </pc:docMkLst>
      <pc:sldChg chg="addSp delSp modSp">
        <pc:chgData name="Mina SOHRABI MOAYD" userId="S::mina.sohrabi-moayd@rbinternational.com::b609af74-0009-45dc-a329-cc0a1590cd89" providerId="AD" clId="Web-{5BC2B009-5635-C8F8-F874-61FFF9CB013A}" dt="2024-07-04T09:09:13.603" v="634"/>
        <pc:sldMkLst>
          <pc:docMk/>
          <pc:sldMk cId="3553747416" sldId="2145707746"/>
        </pc:sldMkLst>
        <pc:spChg chg="add mod ord">
          <ac:chgData name="Mina SOHRABI MOAYD" userId="S::mina.sohrabi-moayd@rbinternational.com::b609af74-0009-45dc-a329-cc0a1590cd89" providerId="AD" clId="Web-{5BC2B009-5635-C8F8-F874-61FFF9CB013A}" dt="2024-07-04T09:05:45.097" v="591" actId="1076"/>
          <ac:spMkLst>
            <pc:docMk/>
            <pc:sldMk cId="3553747416" sldId="2145707746"/>
            <ac:spMk id="3" creationId="{3C8AB76C-545D-7843-D1C7-96C4D3490E23}"/>
          </ac:spMkLst>
        </pc:spChg>
        <pc:spChg chg="del mod">
          <ac:chgData name="Mina SOHRABI MOAYD" userId="S::mina.sohrabi-moayd@rbinternational.com::b609af74-0009-45dc-a329-cc0a1590cd89" providerId="AD" clId="Web-{5BC2B009-5635-C8F8-F874-61FFF9CB013A}" dt="2024-07-04T08:21:56.290" v="435"/>
          <ac:spMkLst>
            <pc:docMk/>
            <pc:sldMk cId="3553747416" sldId="2145707746"/>
            <ac:spMk id="3" creationId="{6A5FBDF8-A586-2491-6AE4-3C66D8C67624}"/>
          </ac:spMkLst>
        </pc:spChg>
        <pc:spChg chg="add mod ord">
          <ac:chgData name="Mina SOHRABI MOAYD" userId="S::mina.sohrabi-moayd@rbinternational.com::b609af74-0009-45dc-a329-cc0a1590cd89" providerId="AD" clId="Web-{5BC2B009-5635-C8F8-F874-61FFF9CB013A}" dt="2024-07-04T09:07:53.975" v="625" actId="14100"/>
          <ac:spMkLst>
            <pc:docMk/>
            <pc:sldMk cId="3553747416" sldId="2145707746"/>
            <ac:spMk id="7" creationId="{558539C9-618D-D4D7-0862-F2C0DBA0ECE7}"/>
          </ac:spMkLst>
        </pc:spChg>
        <pc:spChg chg="add del mod ord">
          <ac:chgData name="Mina SOHRABI MOAYD" userId="S::mina.sohrabi-moayd@rbinternational.com::b609af74-0009-45dc-a329-cc0a1590cd89" providerId="AD" clId="Web-{5BC2B009-5635-C8F8-F874-61FFF9CB013A}" dt="2024-07-04T08:26:54.048" v="452"/>
          <ac:spMkLst>
            <pc:docMk/>
            <pc:sldMk cId="3553747416" sldId="2145707746"/>
            <ac:spMk id="10" creationId="{50014B55-2A84-1B2C-913B-49C38B4C9A21}"/>
          </ac:spMkLst>
        </pc:spChg>
        <pc:spChg chg="add mod ord">
          <ac:chgData name="Mina SOHRABI MOAYD" userId="S::mina.sohrabi-moayd@rbinternational.com::b609af74-0009-45dc-a329-cc0a1590cd89" providerId="AD" clId="Web-{5BC2B009-5635-C8F8-F874-61FFF9CB013A}" dt="2024-07-04T09:09:10.571" v="633"/>
          <ac:spMkLst>
            <pc:docMk/>
            <pc:sldMk cId="3553747416" sldId="2145707746"/>
            <ac:spMk id="11" creationId="{8D0C0349-1CC4-612E-C1C1-A499D814E75A}"/>
          </ac:spMkLst>
        </pc:spChg>
        <pc:spChg chg="add mod ord">
          <ac:chgData name="Mina SOHRABI MOAYD" userId="S::mina.sohrabi-moayd@rbinternational.com::b609af74-0009-45dc-a329-cc0a1590cd89" providerId="AD" clId="Web-{5BC2B009-5635-C8F8-F874-61FFF9CB013A}" dt="2024-07-04T09:09:13.603" v="634"/>
          <ac:spMkLst>
            <pc:docMk/>
            <pc:sldMk cId="3553747416" sldId="2145707746"/>
            <ac:spMk id="12" creationId="{D4FB7C24-7FAF-2C96-8864-DD9F0A15901F}"/>
          </ac:spMkLst>
        </pc:spChg>
        <pc:spChg chg="add mod ord">
          <ac:chgData name="Mina SOHRABI MOAYD" userId="S::mina.sohrabi-moayd@rbinternational.com::b609af74-0009-45dc-a329-cc0a1590cd89" providerId="AD" clId="Web-{5BC2B009-5635-C8F8-F874-61FFF9CB013A}" dt="2024-07-04T09:09:02.321" v="630"/>
          <ac:spMkLst>
            <pc:docMk/>
            <pc:sldMk cId="3553747416" sldId="2145707746"/>
            <ac:spMk id="14" creationId="{9DDF9826-1816-A7E7-2F2E-AB1750CADB52}"/>
          </ac:spMkLst>
        </pc:spChg>
        <pc:spChg chg="add mod ord">
          <ac:chgData name="Mina SOHRABI MOAYD" userId="S::mina.sohrabi-moayd@rbinternational.com::b609af74-0009-45dc-a329-cc0a1590cd89" providerId="AD" clId="Web-{5BC2B009-5635-C8F8-F874-61FFF9CB013A}" dt="2024-07-04T09:09:07.040" v="632"/>
          <ac:spMkLst>
            <pc:docMk/>
            <pc:sldMk cId="3553747416" sldId="2145707746"/>
            <ac:spMk id="15" creationId="{F7836421-152B-005F-9FAC-FF7D412ACAC3}"/>
          </ac:spMkLst>
        </pc:spChg>
        <pc:spChg chg="add del">
          <ac:chgData name="Mina SOHRABI MOAYD" userId="S::mina.sohrabi-moayd@rbinternational.com::b609af74-0009-45dc-a329-cc0a1590cd89" providerId="AD" clId="Web-{5BC2B009-5635-C8F8-F874-61FFF9CB013A}" dt="2024-07-04T08:30:27.929" v="488"/>
          <ac:spMkLst>
            <pc:docMk/>
            <pc:sldMk cId="3553747416" sldId="2145707746"/>
            <ac:spMk id="20" creationId="{65E24181-9834-BAA0-504D-24DF0D0BC896}"/>
          </ac:spMkLst>
        </pc:spChg>
        <pc:spChg chg="add del mod ord">
          <ac:chgData name="Mina SOHRABI MOAYD" userId="S::mina.sohrabi-moayd@rbinternational.com::b609af74-0009-45dc-a329-cc0a1590cd89" providerId="AD" clId="Web-{5BC2B009-5635-C8F8-F874-61FFF9CB013A}" dt="2024-07-04T08:19:51.474" v="405"/>
          <ac:spMkLst>
            <pc:docMk/>
            <pc:sldMk cId="3553747416" sldId="2145707746"/>
            <ac:spMk id="21" creationId="{7AF4BC9C-B253-C517-DB96-FF5FDAA2702C}"/>
          </ac:spMkLst>
        </pc:spChg>
        <pc:spChg chg="add del mod">
          <ac:chgData name="Mina SOHRABI MOAYD" userId="S::mina.sohrabi-moayd@rbinternational.com::b609af74-0009-45dc-a329-cc0a1590cd89" providerId="AD" clId="Web-{5BC2B009-5635-C8F8-F874-61FFF9CB013A}" dt="2024-07-03T14:25:37.216" v="146"/>
          <ac:spMkLst>
            <pc:docMk/>
            <pc:sldMk cId="3553747416" sldId="2145707746"/>
            <ac:spMk id="22" creationId="{418978A4-D21A-EB25-6B42-B11E6E76C169}"/>
          </ac:spMkLst>
        </pc:spChg>
        <pc:spChg chg="add del mod">
          <ac:chgData name="Mina SOHRABI MOAYD" userId="S::mina.sohrabi-moayd@rbinternational.com::b609af74-0009-45dc-a329-cc0a1590cd89" providerId="AD" clId="Web-{5BC2B009-5635-C8F8-F874-61FFF9CB013A}" dt="2024-07-03T14:26:21.765" v="153"/>
          <ac:spMkLst>
            <pc:docMk/>
            <pc:sldMk cId="3553747416" sldId="2145707746"/>
            <ac:spMk id="23" creationId="{0AFC9390-4452-9A93-371F-81ECE9B8F9AD}"/>
          </ac:spMkLst>
        </pc:spChg>
        <pc:grpChg chg="mod">
          <ac:chgData name="Mina SOHRABI MOAYD" userId="S::mina.sohrabi-moayd@rbinternational.com::b609af74-0009-45dc-a329-cc0a1590cd89" providerId="AD" clId="Web-{5BC2B009-5635-C8F8-F874-61FFF9CB013A}" dt="2024-07-04T09:06:51.864" v="613" actId="1076"/>
          <ac:grpSpMkLst>
            <pc:docMk/>
            <pc:sldMk cId="3553747416" sldId="2145707746"/>
            <ac:grpSpMk id="4" creationId="{C5BC0CB6-7F95-36A3-BC85-49F02DF3DA97}"/>
          </ac:grpSpMkLst>
        </pc:grpChg>
        <pc:grpChg chg="add del">
          <ac:chgData name="Mina SOHRABI MOAYD" userId="S::mina.sohrabi-moayd@rbinternational.com::b609af74-0009-45dc-a329-cc0a1590cd89" providerId="AD" clId="Web-{5BC2B009-5635-C8F8-F874-61FFF9CB013A}" dt="2024-07-03T14:28:42.256" v="198"/>
          <ac:grpSpMkLst>
            <pc:docMk/>
            <pc:sldMk cId="3553747416" sldId="2145707746"/>
            <ac:grpSpMk id="26" creationId="{E72FA715-E2A7-85E9-DA16-A16A9DC5F5A9}"/>
          </ac:grpSpMkLst>
        </pc:grpChg>
        <pc:picChg chg="add del mod">
          <ac:chgData name="Mina SOHRABI MOAYD" userId="S::mina.sohrabi-moayd@rbinternational.com::b609af74-0009-45dc-a329-cc0a1590cd89" providerId="AD" clId="Web-{5BC2B009-5635-C8F8-F874-61FFF9CB013A}" dt="2024-07-03T14:09:49.592" v="8"/>
          <ac:picMkLst>
            <pc:docMk/>
            <pc:sldMk cId="3553747416" sldId="2145707746"/>
            <ac:picMk id="5" creationId="{417F9D20-9220-CCA8-C2F2-013A7BD84A87}"/>
          </ac:picMkLst>
        </pc:picChg>
        <pc:picChg chg="add mod">
          <ac:chgData name="Mina SOHRABI MOAYD" userId="S::mina.sohrabi-moayd@rbinternational.com::b609af74-0009-45dc-a329-cc0a1590cd89" providerId="AD" clId="Web-{5BC2B009-5635-C8F8-F874-61FFF9CB013A}" dt="2024-07-04T09:07:28.615" v="620" actId="1076"/>
          <ac:picMkLst>
            <pc:docMk/>
            <pc:sldMk cId="3553747416" sldId="2145707746"/>
            <ac:picMk id="5" creationId="{EF0A9180-EAB5-0987-D59B-C666A60D7568}"/>
          </ac:picMkLst>
        </pc:picChg>
        <pc:picChg chg="add mod ord">
          <ac:chgData name="Mina SOHRABI MOAYD" userId="S::mina.sohrabi-moayd@rbinternational.com::b609af74-0009-45dc-a329-cc0a1590cd89" providerId="AD" clId="Web-{5BC2B009-5635-C8F8-F874-61FFF9CB013A}" dt="2024-07-04T09:06:21.816" v="608" actId="1076"/>
          <ac:picMkLst>
            <pc:docMk/>
            <pc:sldMk cId="3553747416" sldId="2145707746"/>
            <ac:picMk id="6" creationId="{D572F253-46DB-CA0B-3F48-7E267919F64B}"/>
          </ac:picMkLst>
        </pc:picChg>
        <pc:picChg chg="add del mod ord">
          <ac:chgData name="Mina SOHRABI MOAYD" userId="S::mina.sohrabi-moayd@rbinternational.com::b609af74-0009-45dc-a329-cc0a1590cd89" providerId="AD" clId="Web-{5BC2B009-5635-C8F8-F874-61FFF9CB013A}" dt="2024-07-04T08:30:10.476" v="481"/>
          <ac:picMkLst>
            <pc:docMk/>
            <pc:sldMk cId="3553747416" sldId="2145707746"/>
            <ac:picMk id="7" creationId="{3EA75CAB-E539-8F64-ED71-A9973CFC9B51}"/>
          </ac:picMkLst>
        </pc:picChg>
        <pc:picChg chg="add del mod ord modCrop">
          <ac:chgData name="Mina SOHRABI MOAYD" userId="S::mina.sohrabi-moayd@rbinternational.com::b609af74-0009-45dc-a329-cc0a1590cd89" providerId="AD" clId="Web-{5BC2B009-5635-C8F8-F874-61FFF9CB013A}" dt="2024-07-04T09:00:29.166" v="499"/>
          <ac:picMkLst>
            <pc:docMk/>
            <pc:sldMk cId="3553747416" sldId="2145707746"/>
            <ac:picMk id="8" creationId="{8CF99290-5B13-CD91-F768-A3D7885FBE85}"/>
          </ac:picMkLst>
        </pc:picChg>
        <pc:picChg chg="add del mod">
          <ac:chgData name="Mina SOHRABI MOAYD" userId="S::mina.sohrabi-moayd@rbinternational.com::b609af74-0009-45dc-a329-cc0a1590cd89" providerId="AD" clId="Web-{5BC2B009-5635-C8F8-F874-61FFF9CB013A}" dt="2024-07-03T14:29:17.180" v="205"/>
          <ac:picMkLst>
            <pc:docMk/>
            <pc:sldMk cId="3553747416" sldId="2145707746"/>
            <ac:picMk id="8" creationId="{E662A36F-11BF-2ABD-84EE-8F624BAF2A76}"/>
          </ac:picMkLst>
        </pc:picChg>
        <pc:picChg chg="add mod">
          <ac:chgData name="Mina SOHRABI MOAYD" userId="S::mina.sohrabi-moayd@rbinternational.com::b609af74-0009-45dc-a329-cc0a1590cd89" providerId="AD" clId="Web-{5BC2B009-5635-C8F8-F874-61FFF9CB013A}" dt="2024-07-04T09:07:08.443" v="619" actId="1076"/>
          <ac:picMkLst>
            <pc:docMk/>
            <pc:sldMk cId="3553747416" sldId="2145707746"/>
            <ac:picMk id="9" creationId="{D9E326F5-1154-C030-5643-DF57E9AD97DD}"/>
          </ac:picMkLst>
        </pc:picChg>
        <pc:picChg chg="add del mod ord">
          <ac:chgData name="Mina SOHRABI MOAYD" userId="S::mina.sohrabi-moayd@rbinternational.com::b609af74-0009-45dc-a329-cc0a1590cd89" providerId="AD" clId="Web-{5BC2B009-5635-C8F8-F874-61FFF9CB013A}" dt="2024-07-04T08:30:11.273" v="482"/>
          <ac:picMkLst>
            <pc:docMk/>
            <pc:sldMk cId="3553747416" sldId="2145707746"/>
            <ac:picMk id="9" creationId="{E392FDA7-2496-04D8-69B8-E866895D2E0E}"/>
          </ac:picMkLst>
        </pc:picChg>
        <pc:picChg chg="add del mod">
          <ac:chgData name="Mina SOHRABI MOAYD" userId="S::mina.sohrabi-moayd@rbinternational.com::b609af74-0009-45dc-a329-cc0a1590cd89" providerId="AD" clId="Web-{5BC2B009-5635-C8F8-F874-61FFF9CB013A}" dt="2024-07-03T14:22:36.786" v="116"/>
          <ac:picMkLst>
            <pc:docMk/>
            <pc:sldMk cId="3553747416" sldId="2145707746"/>
            <ac:picMk id="15" creationId="{6048C561-D38D-2490-2A53-A9D116FDCCE8}"/>
          </ac:picMkLst>
        </pc:picChg>
        <pc:picChg chg="mod">
          <ac:chgData name="Mina SOHRABI MOAYD" userId="S::mina.sohrabi-moayd@rbinternational.com::b609af74-0009-45dc-a329-cc0a1590cd89" providerId="AD" clId="Web-{5BC2B009-5635-C8F8-F874-61FFF9CB013A}" dt="2024-07-04T09:03:48.890" v="554" actId="1076"/>
          <ac:picMkLst>
            <pc:docMk/>
            <pc:sldMk cId="3553747416" sldId="2145707746"/>
            <ac:picMk id="16" creationId="{74F8CC81-1F60-A0DA-E13C-8B3DBA5667E1}"/>
          </ac:picMkLst>
        </pc:picChg>
        <pc:picChg chg="mod">
          <ac:chgData name="Mina SOHRABI MOAYD" userId="S::mina.sohrabi-moayd@rbinternational.com::b609af74-0009-45dc-a329-cc0a1590cd89" providerId="AD" clId="Web-{5BC2B009-5635-C8F8-F874-61FFF9CB013A}" dt="2024-07-04T09:03:52.421" v="555" actId="1076"/>
          <ac:picMkLst>
            <pc:docMk/>
            <pc:sldMk cId="3553747416" sldId="2145707746"/>
            <ac:picMk id="17" creationId="{EFADC697-F736-B29D-F422-9E791959D210}"/>
          </ac:picMkLst>
        </pc:picChg>
        <pc:picChg chg="mod">
          <ac:chgData name="Mina SOHRABI MOAYD" userId="S::mina.sohrabi-moayd@rbinternational.com::b609af74-0009-45dc-a329-cc0a1590cd89" providerId="AD" clId="Web-{5BC2B009-5635-C8F8-F874-61FFF9CB013A}" dt="2024-07-04T09:03:55.218" v="556" actId="1076"/>
          <ac:picMkLst>
            <pc:docMk/>
            <pc:sldMk cId="3553747416" sldId="2145707746"/>
            <ac:picMk id="18" creationId="{D5F88D58-189C-799D-95EA-F5551CC66CD2}"/>
          </ac:picMkLst>
        </pc:picChg>
        <pc:picChg chg="mod">
          <ac:chgData name="Mina SOHRABI MOAYD" userId="S::mina.sohrabi-moayd@rbinternational.com::b609af74-0009-45dc-a329-cc0a1590cd89" providerId="AD" clId="Web-{5BC2B009-5635-C8F8-F874-61FFF9CB013A}" dt="2024-07-04T09:04:01" v="557" actId="1076"/>
          <ac:picMkLst>
            <pc:docMk/>
            <pc:sldMk cId="3553747416" sldId="2145707746"/>
            <ac:picMk id="19" creationId="{2DA15B8C-823F-B8D1-6A93-A02D3CE7A817}"/>
          </ac:picMkLst>
        </pc:picChg>
        <pc:picChg chg="add del mod">
          <ac:chgData name="Mina SOHRABI MOAYD" userId="S::mina.sohrabi-moayd@rbinternational.com::b609af74-0009-45dc-a329-cc0a1590cd89" providerId="AD" clId="Web-{5BC2B009-5635-C8F8-F874-61FFF9CB013A}" dt="2024-07-03T14:22:50.614" v="118"/>
          <ac:picMkLst>
            <pc:docMk/>
            <pc:sldMk cId="3553747416" sldId="2145707746"/>
            <ac:picMk id="20" creationId="{6ECD3ED3-720D-742D-7ECD-847FDD929B8C}"/>
          </ac:picMkLst>
        </pc:picChg>
        <pc:picChg chg="add mod">
          <ac:chgData name="Mina SOHRABI MOAYD" userId="S::mina.sohrabi-moayd@rbinternational.com::b609af74-0009-45dc-a329-cc0a1590cd89" providerId="AD" clId="Web-{5BC2B009-5635-C8F8-F874-61FFF9CB013A}" dt="2024-07-04T09:07:28.631" v="621" actId="1076"/>
          <ac:picMkLst>
            <pc:docMk/>
            <pc:sldMk cId="3553747416" sldId="2145707746"/>
            <ac:picMk id="22" creationId="{4181E6F5-B883-553C-135E-D9560169BCEB}"/>
          </ac:picMkLst>
        </pc:picChg>
        <pc:picChg chg="add mod">
          <ac:chgData name="Mina SOHRABI MOAYD" userId="S::mina.sohrabi-moayd@rbinternational.com::b609af74-0009-45dc-a329-cc0a1590cd89" providerId="AD" clId="Web-{5BC2B009-5635-C8F8-F874-61FFF9CB013A}" dt="2024-07-04T09:07:28.646" v="622" actId="1076"/>
          <ac:picMkLst>
            <pc:docMk/>
            <pc:sldMk cId="3553747416" sldId="2145707746"/>
            <ac:picMk id="23" creationId="{69CE031F-4172-9513-7A84-605040A0C72D}"/>
          </ac:picMkLst>
        </pc:picChg>
        <pc:picChg chg="add mod">
          <ac:chgData name="Mina SOHRABI MOAYD" userId="S::mina.sohrabi-moayd@rbinternational.com::b609af74-0009-45dc-a329-cc0a1590cd89" providerId="AD" clId="Web-{5BC2B009-5635-C8F8-F874-61FFF9CB013A}" dt="2024-07-04T09:06:59.771" v="617" actId="1076"/>
          <ac:picMkLst>
            <pc:docMk/>
            <pc:sldMk cId="3553747416" sldId="2145707746"/>
            <ac:picMk id="25" creationId="{AC26086C-B407-06AD-7420-2FF74E68480A}"/>
          </ac:picMkLst>
        </pc:picChg>
        <pc:picChg chg="add del mod">
          <ac:chgData name="Mina SOHRABI MOAYD" userId="S::mina.sohrabi-moayd@rbinternational.com::b609af74-0009-45dc-a329-cc0a1590cd89" providerId="AD" clId="Web-{5BC2B009-5635-C8F8-F874-61FFF9CB013A}" dt="2024-07-03T14:29:06.429" v="202"/>
          <ac:picMkLst>
            <pc:docMk/>
            <pc:sldMk cId="3553747416" sldId="2145707746"/>
            <ac:picMk id="32" creationId="{AFAB470A-0F9E-0495-0D9B-AECE36210665}"/>
          </ac:picMkLst>
        </pc:picChg>
        <pc:picChg chg="add mod">
          <ac:chgData name="Mina SOHRABI MOAYD" userId="S::mina.sohrabi-moayd@rbinternational.com::b609af74-0009-45dc-a329-cc0a1590cd89" providerId="AD" clId="Web-{5BC2B009-5635-C8F8-F874-61FFF9CB013A}" dt="2024-07-04T09:06:51.880" v="615" actId="1076"/>
          <ac:picMkLst>
            <pc:docMk/>
            <pc:sldMk cId="3553747416" sldId="2145707746"/>
            <ac:picMk id="34" creationId="{30CCB1DB-ECD2-B4D7-716A-4468DC6A2A0B}"/>
          </ac:picMkLst>
        </pc:picChg>
        <pc:picChg chg="add del mod">
          <ac:chgData name="Mina SOHRABI MOAYD" userId="S::mina.sohrabi-moayd@rbinternational.com::b609af74-0009-45dc-a329-cc0a1590cd89" providerId="AD" clId="Web-{5BC2B009-5635-C8F8-F874-61FFF9CB013A}" dt="2024-07-04T09:06:56.192" v="616"/>
          <ac:picMkLst>
            <pc:docMk/>
            <pc:sldMk cId="3553747416" sldId="2145707746"/>
            <ac:picMk id="36" creationId="{91F07FA6-3E9C-7B45-3A7D-28DAB1AFC34C}"/>
          </ac:picMkLst>
        </pc:picChg>
        <pc:cxnChg chg="add del mod">
          <ac:chgData name="Mina SOHRABI MOAYD" userId="S::mina.sohrabi-moayd@rbinternational.com::b609af74-0009-45dc-a329-cc0a1590cd89" providerId="AD" clId="Web-{5BC2B009-5635-C8F8-F874-61FFF9CB013A}" dt="2024-07-03T14:24:07.165" v="130"/>
          <ac:cxnSpMkLst>
            <pc:docMk/>
            <pc:sldMk cId="3553747416" sldId="2145707746"/>
            <ac:cxnSpMk id="10" creationId="{A5A7D1D6-2992-4709-58E9-BC5F174FD98B}"/>
          </ac:cxnSpMkLst>
        </pc:cxnChg>
        <pc:cxnChg chg="add del mod">
          <ac:chgData name="Mina SOHRABI MOAYD" userId="S::mina.sohrabi-moayd@rbinternational.com::b609af74-0009-45dc-a329-cc0a1590cd89" providerId="AD" clId="Web-{5BC2B009-5635-C8F8-F874-61FFF9CB013A}" dt="2024-07-03T14:24:05.055" v="129"/>
          <ac:cxnSpMkLst>
            <pc:docMk/>
            <pc:sldMk cId="3553747416" sldId="2145707746"/>
            <ac:cxnSpMk id="11" creationId="{04DB1541-0288-B770-034A-210D9ED5581F}"/>
          </ac:cxnSpMkLst>
        </pc:cxnChg>
        <pc:cxnChg chg="add del mod">
          <ac:chgData name="Mina SOHRABI MOAYD" userId="S::mina.sohrabi-moayd@rbinternational.com::b609af74-0009-45dc-a329-cc0a1590cd89" providerId="AD" clId="Web-{5BC2B009-5635-C8F8-F874-61FFF9CB013A}" dt="2024-07-03T14:24:02.822" v="128"/>
          <ac:cxnSpMkLst>
            <pc:docMk/>
            <pc:sldMk cId="3553747416" sldId="2145707746"/>
            <ac:cxnSpMk id="12" creationId="{F13DCBA5-6FD9-096D-BE55-C5F0C1DD94FB}"/>
          </ac:cxnSpMkLst>
        </pc:cxnChg>
        <pc:cxnChg chg="add del mod">
          <ac:chgData name="Mina SOHRABI MOAYD" userId="S::mina.sohrabi-moayd@rbinternational.com::b609af74-0009-45dc-a329-cc0a1590cd89" providerId="AD" clId="Web-{5BC2B009-5635-C8F8-F874-61FFF9CB013A}" dt="2024-07-03T14:24:00.102" v="127"/>
          <ac:cxnSpMkLst>
            <pc:docMk/>
            <pc:sldMk cId="3553747416" sldId="2145707746"/>
            <ac:cxnSpMk id="14" creationId="{BDA90741-C601-10FD-523F-AF14FBDCC0E2}"/>
          </ac:cxnSpMkLst>
        </pc:cxnChg>
        <pc:cxnChg chg="add del mod">
          <ac:chgData name="Mina SOHRABI MOAYD" userId="S::mina.sohrabi-moayd@rbinternational.com::b609af74-0009-45dc-a329-cc0a1590cd89" providerId="AD" clId="Web-{5BC2B009-5635-C8F8-F874-61FFF9CB013A}" dt="2024-07-04T08:20:51.288" v="424"/>
          <ac:cxnSpMkLst>
            <pc:docMk/>
            <pc:sldMk cId="3553747416" sldId="2145707746"/>
            <ac:cxnSpMk id="37" creationId="{0EA81E92-A68C-7087-6193-ECE33E981196}"/>
          </ac:cxnSpMkLst>
        </pc:cxnChg>
        <pc:cxnChg chg="add del mod">
          <ac:chgData name="Mina SOHRABI MOAYD" userId="S::mina.sohrabi-moayd@rbinternational.com::b609af74-0009-45dc-a329-cc0a1590cd89" providerId="AD" clId="Web-{5BC2B009-5635-C8F8-F874-61FFF9CB013A}" dt="2024-07-04T08:20:49.960" v="423"/>
          <ac:cxnSpMkLst>
            <pc:docMk/>
            <pc:sldMk cId="3553747416" sldId="2145707746"/>
            <ac:cxnSpMk id="38" creationId="{BF4B45FE-598C-6D11-5E8C-AE5172C55C5D}"/>
          </ac:cxnSpMkLst>
        </pc:cxnChg>
        <pc:cxnChg chg="add del mod">
          <ac:chgData name="Mina SOHRABI MOAYD" userId="S::mina.sohrabi-moayd@rbinternational.com::b609af74-0009-45dc-a329-cc0a1590cd89" providerId="AD" clId="Web-{5BC2B009-5635-C8F8-F874-61FFF9CB013A}" dt="2024-07-04T08:20:49.288" v="422"/>
          <ac:cxnSpMkLst>
            <pc:docMk/>
            <pc:sldMk cId="3553747416" sldId="2145707746"/>
            <ac:cxnSpMk id="39" creationId="{BCC61A13-8D08-8C8A-53C8-B2C30318DB94}"/>
          </ac:cxnSpMkLst>
        </pc:cxnChg>
        <pc:cxnChg chg="add del mod">
          <ac:chgData name="Mina SOHRABI MOAYD" userId="S::mina.sohrabi-moayd@rbinternational.com::b609af74-0009-45dc-a329-cc0a1590cd89" providerId="AD" clId="Web-{5BC2B009-5635-C8F8-F874-61FFF9CB013A}" dt="2024-07-04T08:20:48.616" v="421"/>
          <ac:cxnSpMkLst>
            <pc:docMk/>
            <pc:sldMk cId="3553747416" sldId="2145707746"/>
            <ac:cxnSpMk id="40" creationId="{A6E717C6-F103-6C57-2600-260C55E93651}"/>
          </ac:cxnSpMkLst>
        </pc:cxnChg>
        <pc:cxnChg chg="add del mod">
          <ac:chgData name="Mina SOHRABI MOAYD" userId="S::mina.sohrabi-moayd@rbinternational.com::b609af74-0009-45dc-a329-cc0a1590cd89" providerId="AD" clId="Web-{5BC2B009-5635-C8F8-F874-61FFF9CB013A}" dt="2024-07-04T08:20:47.804" v="420"/>
          <ac:cxnSpMkLst>
            <pc:docMk/>
            <pc:sldMk cId="3553747416" sldId="2145707746"/>
            <ac:cxnSpMk id="41" creationId="{B1607358-5C76-E010-5C43-B0AECEDFCC5E}"/>
          </ac:cxnSpMkLst>
        </pc:cxnChg>
      </pc:sldChg>
      <pc:sldChg chg="addSp delSp modSp">
        <pc:chgData name="Mina SOHRABI MOAYD" userId="S::mina.sohrabi-moayd@rbinternational.com::b609af74-0009-45dc-a329-cc0a1590cd89" providerId="AD" clId="Web-{5BC2B009-5635-C8F8-F874-61FFF9CB013A}" dt="2024-07-04T09:22:15.297" v="682" actId="1076"/>
        <pc:sldMkLst>
          <pc:docMk/>
          <pc:sldMk cId="3234883024" sldId="2145707750"/>
        </pc:sldMkLst>
        <pc:spChg chg="mod">
          <ac:chgData name="Mina SOHRABI MOAYD" userId="S::mina.sohrabi-moayd@rbinternational.com::b609af74-0009-45dc-a329-cc0a1590cd89" providerId="AD" clId="Web-{5BC2B009-5635-C8F8-F874-61FFF9CB013A}" dt="2024-07-04T09:21:18.045" v="645" actId="20577"/>
          <ac:spMkLst>
            <pc:docMk/>
            <pc:sldMk cId="3234883024" sldId="2145707750"/>
            <ac:spMk id="4" creationId="{A5243F23-A23E-F1A4-2E4D-DEC32600F83D}"/>
          </ac:spMkLst>
        </pc:spChg>
        <pc:spChg chg="add mod">
          <ac:chgData name="Mina SOHRABI MOAYD" userId="S::mina.sohrabi-moayd@rbinternational.com::b609af74-0009-45dc-a329-cc0a1590cd89" providerId="AD" clId="Web-{5BC2B009-5635-C8F8-F874-61FFF9CB013A}" dt="2024-07-03T14:27:55.551" v="192" actId="1076"/>
          <ac:spMkLst>
            <pc:docMk/>
            <pc:sldMk cId="3234883024" sldId="2145707750"/>
            <ac:spMk id="5" creationId="{913A6901-889E-449A-8F37-858D94F23BE6}"/>
          </ac:spMkLst>
        </pc:spChg>
        <pc:spChg chg="mod">
          <ac:chgData name="Mina SOHRABI MOAYD" userId="S::mina.sohrabi-moayd@rbinternational.com::b609af74-0009-45dc-a329-cc0a1590cd89" providerId="AD" clId="Web-{5BC2B009-5635-C8F8-F874-61FFF9CB013A}" dt="2024-07-03T14:27:29.831" v="184" actId="1076"/>
          <ac:spMkLst>
            <pc:docMk/>
            <pc:sldMk cId="3234883024" sldId="2145707750"/>
            <ac:spMk id="6" creationId="{5BBF19B4-5DFE-884B-97CD-F63A25C539F1}"/>
          </ac:spMkLst>
        </pc:spChg>
        <pc:spChg chg="mod">
          <ac:chgData name="Mina SOHRABI MOAYD" userId="S::mina.sohrabi-moayd@rbinternational.com::b609af74-0009-45dc-a329-cc0a1590cd89" providerId="AD" clId="Web-{5BC2B009-5635-C8F8-F874-61FFF9CB013A}" dt="2024-07-03T14:27:32.815" v="185" actId="1076"/>
          <ac:spMkLst>
            <pc:docMk/>
            <pc:sldMk cId="3234883024" sldId="2145707750"/>
            <ac:spMk id="7" creationId="{201CD8C1-C670-7CFC-4B62-61BBE491390E}"/>
          </ac:spMkLst>
        </pc:spChg>
        <pc:spChg chg="mod">
          <ac:chgData name="Mina SOHRABI MOAYD" userId="S::mina.sohrabi-moayd@rbinternational.com::b609af74-0009-45dc-a329-cc0a1590cd89" providerId="AD" clId="Web-{5BC2B009-5635-C8F8-F874-61FFF9CB013A}" dt="2024-07-04T09:21:02.936" v="640" actId="14100"/>
          <ac:spMkLst>
            <pc:docMk/>
            <pc:sldMk cId="3234883024" sldId="2145707750"/>
            <ac:spMk id="9" creationId="{52BDC761-6928-E901-8C56-E0F3592F59DF}"/>
          </ac:spMkLst>
        </pc:spChg>
        <pc:spChg chg="add mod ord">
          <ac:chgData name="Mina SOHRABI MOAYD" userId="S::mina.sohrabi-moayd@rbinternational.com::b609af74-0009-45dc-a329-cc0a1590cd89" providerId="AD" clId="Web-{5BC2B009-5635-C8F8-F874-61FFF9CB013A}" dt="2024-07-03T14:27:39.144" v="187" actId="14100"/>
          <ac:spMkLst>
            <pc:docMk/>
            <pc:sldMk cId="3234883024" sldId="2145707750"/>
            <ac:spMk id="11" creationId="{2BDB60CC-8224-775F-36B7-2471CC6A38FC}"/>
          </ac:spMkLst>
        </pc:spChg>
        <pc:spChg chg="add del">
          <ac:chgData name="Mina SOHRABI MOAYD" userId="S::mina.sohrabi-moayd@rbinternational.com::b609af74-0009-45dc-a329-cc0a1590cd89" providerId="AD" clId="Web-{5BC2B009-5635-C8F8-F874-61FFF9CB013A}" dt="2024-07-04T09:20:47.310" v="637"/>
          <ac:spMkLst>
            <pc:docMk/>
            <pc:sldMk cId="3234883024" sldId="2145707750"/>
            <ac:spMk id="12" creationId="{20358094-A7E8-DE18-73EE-A99C3CE8C102}"/>
          </ac:spMkLst>
        </pc:spChg>
        <pc:spChg chg="add del mod">
          <ac:chgData name="Mina SOHRABI MOAYD" userId="S::mina.sohrabi-moayd@rbinternational.com::b609af74-0009-45dc-a329-cc0a1590cd89" providerId="AD" clId="Web-{5BC2B009-5635-C8F8-F874-61FFF9CB013A}" dt="2024-07-04T09:21:04.639" v="641"/>
          <ac:spMkLst>
            <pc:docMk/>
            <pc:sldMk cId="3234883024" sldId="2145707750"/>
            <ac:spMk id="13" creationId="{A156B68A-516B-AC03-3398-E651766AE78B}"/>
          </ac:spMkLst>
        </pc:spChg>
        <pc:spChg chg="add mod">
          <ac:chgData name="Mina SOHRABI MOAYD" userId="S::mina.sohrabi-moayd@rbinternational.com::b609af74-0009-45dc-a329-cc0a1590cd89" providerId="AD" clId="Web-{5BC2B009-5635-C8F8-F874-61FFF9CB013A}" dt="2024-07-04T09:22:15.297" v="682" actId="1076"/>
          <ac:spMkLst>
            <pc:docMk/>
            <pc:sldMk cId="3234883024" sldId="2145707750"/>
            <ac:spMk id="14" creationId="{3B2D6DCC-CA38-4388-37C7-05F66BD3B904}"/>
          </ac:spMkLst>
        </pc:spChg>
      </pc:sldChg>
      <pc:sldChg chg="modSp">
        <pc:chgData name="Mina SOHRABI MOAYD" userId="S::mina.sohrabi-moayd@rbinternational.com::b609af74-0009-45dc-a329-cc0a1590cd89" providerId="AD" clId="Web-{5BC2B009-5635-C8F8-F874-61FFF9CB013A}" dt="2024-07-03T14:34:16.366" v="345" actId="20577"/>
        <pc:sldMkLst>
          <pc:docMk/>
          <pc:sldMk cId="1466917654" sldId="2145707759"/>
        </pc:sldMkLst>
        <pc:spChg chg="mod">
          <ac:chgData name="Mina SOHRABI MOAYD" userId="S::mina.sohrabi-moayd@rbinternational.com::b609af74-0009-45dc-a329-cc0a1590cd89" providerId="AD" clId="Web-{5BC2B009-5635-C8F8-F874-61FFF9CB013A}" dt="2024-07-03T14:34:16.366" v="345" actId="20577"/>
          <ac:spMkLst>
            <pc:docMk/>
            <pc:sldMk cId="1466917654" sldId="2145707759"/>
            <ac:spMk id="10" creationId="{21DB7AE9-B4C3-36B1-E6B7-3AACCD3C570B}"/>
          </ac:spMkLst>
        </pc:spChg>
        <pc:spChg chg="mod">
          <ac:chgData name="Mina SOHRABI MOAYD" userId="S::mina.sohrabi-moayd@rbinternational.com::b609af74-0009-45dc-a329-cc0a1590cd89" providerId="AD" clId="Web-{5BC2B009-5635-C8F8-F874-61FFF9CB013A}" dt="2024-07-03T14:33:05.910" v="273" actId="20577"/>
          <ac:spMkLst>
            <pc:docMk/>
            <pc:sldMk cId="1466917654" sldId="2145707759"/>
            <ac:spMk id="13" creationId="{3DC1AF26-4DF7-A4FB-4201-0C8184206623}"/>
          </ac:spMkLst>
        </pc:spChg>
      </pc:sldChg>
      <pc:sldChg chg="add del replId">
        <pc:chgData name="Mina SOHRABI MOAYD" userId="S::mina.sohrabi-moayd@rbinternational.com::b609af74-0009-45dc-a329-cc0a1590cd89" providerId="AD" clId="Web-{5BC2B009-5635-C8F8-F874-61FFF9CB013A}" dt="2024-07-03T14:24:44.339" v="140"/>
        <pc:sldMkLst>
          <pc:docMk/>
          <pc:sldMk cId="3828531835" sldId="2145707761"/>
        </pc:sldMkLst>
      </pc:sldChg>
    </pc:docChg>
  </pc:docChgLst>
  <pc:docChgLst>
    <pc:chgData name="Ilaria CAPELLI" userId="ac4819f2-3fc4-479c-a831-617b785e15dd" providerId="ADAL" clId="{56D0082B-AC19-4E9F-A469-708AAA977D0F}"/>
    <pc:docChg chg="undo redo custSel delSld modSld sldOrd modMainMaster modSection">
      <pc:chgData name="Ilaria CAPELLI" userId="ac4819f2-3fc4-479c-a831-617b785e15dd" providerId="ADAL" clId="{56D0082B-AC19-4E9F-A469-708AAA977D0F}" dt="2024-07-08T17:45:44.609" v="275" actId="14100"/>
      <pc:docMkLst>
        <pc:docMk/>
      </pc:docMkLst>
      <pc:sldChg chg="mod modShow">
        <pc:chgData name="Ilaria CAPELLI" userId="ac4819f2-3fc4-479c-a831-617b785e15dd" providerId="ADAL" clId="{56D0082B-AC19-4E9F-A469-708AAA977D0F}" dt="2024-07-08T17:42:02.358" v="258" actId="729"/>
        <pc:sldMkLst>
          <pc:docMk/>
          <pc:sldMk cId="0" sldId="285"/>
        </pc:sldMkLst>
      </pc:sldChg>
      <pc:sldChg chg="modSp mod">
        <pc:chgData name="Ilaria CAPELLI" userId="ac4819f2-3fc4-479c-a831-617b785e15dd" providerId="ADAL" clId="{56D0082B-AC19-4E9F-A469-708AAA977D0F}" dt="2024-07-08T17:45:44.609" v="275" actId="14100"/>
        <pc:sldMkLst>
          <pc:docMk/>
          <pc:sldMk cId="189657495" sldId="300"/>
        </pc:sldMkLst>
        <pc:spChg chg="mod">
          <ac:chgData name="Ilaria CAPELLI" userId="ac4819f2-3fc4-479c-a831-617b785e15dd" providerId="ADAL" clId="{56D0082B-AC19-4E9F-A469-708AAA977D0F}" dt="2024-07-08T17:45:44.609" v="275" actId="14100"/>
          <ac:spMkLst>
            <pc:docMk/>
            <pc:sldMk cId="189657495" sldId="300"/>
            <ac:spMk id="4" creationId="{3E5E87DF-5925-3EF8-E537-A3B30D078983}"/>
          </ac:spMkLst>
        </pc:spChg>
      </pc:sldChg>
      <pc:sldChg chg="mod modShow">
        <pc:chgData name="Ilaria CAPELLI" userId="ac4819f2-3fc4-479c-a831-617b785e15dd" providerId="ADAL" clId="{56D0082B-AC19-4E9F-A469-708AAA977D0F}" dt="2024-07-08T17:42:05.968" v="259" actId="729"/>
        <pc:sldMkLst>
          <pc:docMk/>
          <pc:sldMk cId="1416481369" sldId="2145707728"/>
        </pc:sldMkLst>
      </pc:sldChg>
      <pc:sldChg chg="addSp delSp modSp mod modNotesTx">
        <pc:chgData name="Ilaria CAPELLI" userId="ac4819f2-3fc4-479c-a831-617b785e15dd" providerId="ADAL" clId="{56D0082B-AC19-4E9F-A469-708AAA977D0F}" dt="2024-07-08T17:33:54.273" v="256" actId="6549"/>
        <pc:sldMkLst>
          <pc:docMk/>
          <pc:sldMk cId="3553747416" sldId="2145707746"/>
        </pc:sldMkLst>
        <pc:spChg chg="mod">
          <ac:chgData name="Ilaria CAPELLI" userId="ac4819f2-3fc4-479c-a831-617b785e15dd" providerId="ADAL" clId="{56D0082B-AC19-4E9F-A469-708AAA977D0F}" dt="2024-07-08T17:19:14.094" v="85" actId="14100"/>
          <ac:spMkLst>
            <pc:docMk/>
            <pc:sldMk cId="3553747416" sldId="2145707746"/>
            <ac:spMk id="7" creationId="{558539C9-618D-D4D7-0862-F2C0DBA0ECE7}"/>
          </ac:spMkLst>
        </pc:spChg>
        <pc:spChg chg="add mod">
          <ac:chgData name="Ilaria CAPELLI" userId="ac4819f2-3fc4-479c-a831-617b785e15dd" providerId="ADAL" clId="{56D0082B-AC19-4E9F-A469-708AAA977D0F}" dt="2024-07-08T17:33:43.513" v="255" actId="114"/>
          <ac:spMkLst>
            <pc:docMk/>
            <pc:sldMk cId="3553747416" sldId="2145707746"/>
            <ac:spMk id="8" creationId="{3DD6B1D2-086D-67E6-6B67-AC0043D95F4B}"/>
          </ac:spMkLst>
        </pc:spChg>
        <pc:spChg chg="add del mod">
          <ac:chgData name="Ilaria CAPELLI" userId="ac4819f2-3fc4-479c-a831-617b785e15dd" providerId="ADAL" clId="{56D0082B-AC19-4E9F-A469-708AAA977D0F}" dt="2024-07-08T17:31:55.710" v="232" actId="478"/>
          <ac:spMkLst>
            <pc:docMk/>
            <pc:sldMk cId="3553747416" sldId="2145707746"/>
            <ac:spMk id="20" creationId="{C651216C-9BAB-8277-3C0C-F5240239E0C0}"/>
          </ac:spMkLst>
        </pc:spChg>
        <pc:picChg chg="add del mod">
          <ac:chgData name="Ilaria CAPELLI" userId="ac4819f2-3fc4-479c-a831-617b785e15dd" providerId="ADAL" clId="{56D0082B-AC19-4E9F-A469-708AAA977D0F}" dt="2024-07-08T17:31:26.217" v="215" actId="478"/>
          <ac:picMkLst>
            <pc:docMk/>
            <pc:sldMk cId="3553747416" sldId="2145707746"/>
            <ac:picMk id="16" creationId="{E7BE3659-B26C-6BAE-88CF-689D3C456363}"/>
          </ac:picMkLst>
        </pc:picChg>
      </pc:sldChg>
      <pc:sldChg chg="del">
        <pc:chgData name="Ilaria CAPELLI" userId="ac4819f2-3fc4-479c-a831-617b785e15dd" providerId="ADAL" clId="{56D0082B-AC19-4E9F-A469-708AAA977D0F}" dt="2024-07-08T17:16:27.566" v="9" actId="47"/>
        <pc:sldMkLst>
          <pc:docMk/>
          <pc:sldMk cId="756819316" sldId="2145707751"/>
        </pc:sldMkLst>
      </pc:sldChg>
      <pc:sldChg chg="ord">
        <pc:chgData name="Ilaria CAPELLI" userId="ac4819f2-3fc4-479c-a831-617b785e15dd" providerId="ADAL" clId="{56D0082B-AC19-4E9F-A469-708AAA977D0F}" dt="2024-07-07T17:59:45.949" v="1"/>
        <pc:sldMkLst>
          <pc:docMk/>
          <pc:sldMk cId="3665583863" sldId="2145707757"/>
        </pc:sldMkLst>
      </pc:sldChg>
      <pc:sldChg chg="delSp modSp mod">
        <pc:chgData name="Ilaria CAPELLI" userId="ac4819f2-3fc4-479c-a831-617b785e15dd" providerId="ADAL" clId="{56D0082B-AC19-4E9F-A469-708AAA977D0F}" dt="2024-07-08T17:18:47.457" v="83" actId="1076"/>
        <pc:sldMkLst>
          <pc:docMk/>
          <pc:sldMk cId="4051476476" sldId="2145707763"/>
        </pc:sldMkLst>
        <pc:spChg chg="mod">
          <ac:chgData name="Ilaria CAPELLI" userId="ac4819f2-3fc4-479c-a831-617b785e15dd" providerId="ADAL" clId="{56D0082B-AC19-4E9F-A469-708AAA977D0F}" dt="2024-07-08T17:18:47.457" v="83" actId="1076"/>
          <ac:spMkLst>
            <pc:docMk/>
            <pc:sldMk cId="4051476476" sldId="2145707763"/>
            <ac:spMk id="10" creationId="{21DB7AE9-B4C3-36B1-E6B7-3AACCD3C570B}"/>
          </ac:spMkLst>
        </pc:spChg>
        <pc:spChg chg="mod">
          <ac:chgData name="Ilaria CAPELLI" userId="ac4819f2-3fc4-479c-a831-617b785e15dd" providerId="ADAL" clId="{56D0082B-AC19-4E9F-A469-708AAA977D0F}" dt="2024-07-08T17:18:41.815" v="82" actId="1076"/>
          <ac:spMkLst>
            <pc:docMk/>
            <pc:sldMk cId="4051476476" sldId="2145707763"/>
            <ac:spMk id="13" creationId="{3DC1AF26-4DF7-A4FB-4201-0C8184206623}"/>
          </ac:spMkLst>
        </pc:spChg>
        <pc:picChg chg="del">
          <ac:chgData name="Ilaria CAPELLI" userId="ac4819f2-3fc4-479c-a831-617b785e15dd" providerId="ADAL" clId="{56D0082B-AC19-4E9F-A469-708AAA977D0F}" dt="2024-07-08T17:16:51.625" v="11" actId="478"/>
          <ac:picMkLst>
            <pc:docMk/>
            <pc:sldMk cId="4051476476" sldId="2145707763"/>
            <ac:picMk id="6" creationId="{93CE9FBF-C067-4D4E-8568-0FC75AE09A8D}"/>
          </ac:picMkLst>
        </pc:picChg>
      </pc:sldChg>
      <pc:sldChg chg="mod modShow">
        <pc:chgData name="Ilaria CAPELLI" userId="ac4819f2-3fc4-479c-a831-617b785e15dd" providerId="ADAL" clId="{56D0082B-AC19-4E9F-A469-708AAA977D0F}" dt="2024-07-07T20:20:46.760" v="4" actId="729"/>
        <pc:sldMkLst>
          <pc:docMk/>
          <pc:sldMk cId="257785550" sldId="2145707765"/>
        </pc:sldMkLst>
      </pc:sldChg>
      <pc:sldChg chg="mod modShow">
        <pc:chgData name="Ilaria CAPELLI" userId="ac4819f2-3fc4-479c-a831-617b785e15dd" providerId="ADAL" clId="{56D0082B-AC19-4E9F-A469-708AAA977D0F}" dt="2024-07-07T20:20:51.545" v="6" actId="729"/>
        <pc:sldMkLst>
          <pc:docMk/>
          <pc:sldMk cId="4168904575" sldId="2145707766"/>
        </pc:sldMkLst>
      </pc:sldChg>
      <pc:sldChg chg="mod modShow">
        <pc:chgData name="Ilaria CAPELLI" userId="ac4819f2-3fc4-479c-a831-617b785e15dd" providerId="ADAL" clId="{56D0082B-AC19-4E9F-A469-708AAA977D0F}" dt="2024-07-07T20:20:48.835" v="5" actId="729"/>
        <pc:sldMkLst>
          <pc:docMk/>
          <pc:sldMk cId="2735736194" sldId="2145707767"/>
        </pc:sldMkLst>
      </pc:sldChg>
      <pc:sldChg chg="mod modShow">
        <pc:chgData name="Ilaria CAPELLI" userId="ac4819f2-3fc4-479c-a831-617b785e15dd" providerId="ADAL" clId="{56D0082B-AC19-4E9F-A469-708AAA977D0F}" dt="2024-07-07T20:20:53.860" v="7" actId="729"/>
        <pc:sldMkLst>
          <pc:docMk/>
          <pc:sldMk cId="2749654411" sldId="2145707768"/>
        </pc:sldMkLst>
      </pc:sldChg>
      <pc:sldChg chg="mod modShow">
        <pc:chgData name="Ilaria CAPELLI" userId="ac4819f2-3fc4-479c-a831-617b785e15dd" providerId="ADAL" clId="{56D0082B-AC19-4E9F-A469-708AAA977D0F}" dt="2024-07-07T20:20:39.673" v="2" actId="729"/>
        <pc:sldMkLst>
          <pc:docMk/>
          <pc:sldMk cId="620375203" sldId="2145707772"/>
        </pc:sldMkLst>
      </pc:sldChg>
      <pc:sldChg chg="mod modShow">
        <pc:chgData name="Ilaria CAPELLI" userId="ac4819f2-3fc4-479c-a831-617b785e15dd" providerId="ADAL" clId="{56D0082B-AC19-4E9F-A469-708AAA977D0F}" dt="2024-07-07T20:20:43.391" v="3" actId="729"/>
        <pc:sldMkLst>
          <pc:docMk/>
          <pc:sldMk cId="3611160819" sldId="2145707773"/>
        </pc:sldMkLst>
      </pc:sldChg>
      <pc:sldMasterChg chg="modSldLayout">
        <pc:chgData name="Ilaria CAPELLI" userId="ac4819f2-3fc4-479c-a831-617b785e15dd" providerId="ADAL" clId="{56D0082B-AC19-4E9F-A469-708AAA977D0F}" dt="2024-07-08T17:18:02.858" v="34" actId="20577"/>
        <pc:sldMasterMkLst>
          <pc:docMk/>
          <pc:sldMasterMk cId="794483578" sldId="2147483710"/>
        </pc:sldMasterMkLst>
        <pc:sldLayoutChg chg="modSp mod">
          <pc:chgData name="Ilaria CAPELLI" userId="ac4819f2-3fc4-479c-a831-617b785e15dd" providerId="ADAL" clId="{56D0082B-AC19-4E9F-A469-708AAA977D0F}" dt="2024-07-08T17:18:02.858" v="34" actId="20577"/>
          <pc:sldLayoutMkLst>
            <pc:docMk/>
            <pc:sldMasterMk cId="794483578" sldId="2147483710"/>
            <pc:sldLayoutMk cId="817927197" sldId="2147483780"/>
          </pc:sldLayoutMkLst>
          <pc:spChg chg="mod">
            <ac:chgData name="Ilaria CAPELLI" userId="ac4819f2-3fc4-479c-a831-617b785e15dd" providerId="ADAL" clId="{56D0082B-AC19-4E9F-A469-708AAA977D0F}" dt="2024-07-08T17:18:02.858" v="34" actId="20577"/>
            <ac:spMkLst>
              <pc:docMk/>
              <pc:sldMasterMk cId="794483578" sldId="2147483710"/>
              <pc:sldLayoutMk cId="817927197" sldId="2147483780"/>
              <ac:spMk id="11" creationId="{C80DF192-2EED-57D3-1909-52F626D29484}"/>
            </ac:spMkLst>
          </pc:spChg>
        </pc:sldLayoutChg>
      </pc:sldMasterChg>
    </pc:docChg>
  </pc:docChgLst>
  <pc:docChgLst>
    <pc:chgData name="Ilaria CAPELLI" userId="ac4819f2-3fc4-479c-a831-617b785e15dd" providerId="ADAL" clId="{F052AC67-9CCB-4C5D-BEAB-F9F933969329}"/>
    <pc:docChg chg="delSld modSection">
      <pc:chgData name="Ilaria CAPELLI" userId="ac4819f2-3fc4-479c-a831-617b785e15dd" providerId="ADAL" clId="{F052AC67-9CCB-4C5D-BEAB-F9F933969329}" dt="2024-07-05T14:18:26.481" v="2" actId="47"/>
      <pc:docMkLst>
        <pc:docMk/>
      </pc:docMkLst>
      <pc:sldChg chg="del">
        <pc:chgData name="Ilaria CAPELLI" userId="ac4819f2-3fc4-479c-a831-617b785e15dd" providerId="ADAL" clId="{F052AC67-9CCB-4C5D-BEAB-F9F933969329}" dt="2024-07-05T14:18:23.900" v="0" actId="47"/>
        <pc:sldMkLst>
          <pc:docMk/>
          <pc:sldMk cId="2690949053" sldId="2145707758"/>
        </pc:sldMkLst>
      </pc:sldChg>
      <pc:sldChg chg="del">
        <pc:chgData name="Ilaria CAPELLI" userId="ac4819f2-3fc4-479c-a831-617b785e15dd" providerId="ADAL" clId="{F052AC67-9CCB-4C5D-BEAB-F9F933969329}" dt="2024-07-05T14:18:25.084" v="1" actId="47"/>
        <pc:sldMkLst>
          <pc:docMk/>
          <pc:sldMk cId="4113644838" sldId="2145707774"/>
        </pc:sldMkLst>
      </pc:sldChg>
      <pc:sldChg chg="del">
        <pc:chgData name="Ilaria CAPELLI" userId="ac4819f2-3fc4-479c-a831-617b785e15dd" providerId="ADAL" clId="{F052AC67-9CCB-4C5D-BEAB-F9F933969329}" dt="2024-07-05T14:18:26.481" v="2" actId="47"/>
        <pc:sldMkLst>
          <pc:docMk/>
          <pc:sldMk cId="2503888156" sldId="2145707775"/>
        </pc:sldMkLst>
      </pc:sldChg>
    </pc:docChg>
  </pc:docChgLst>
  <pc:docChgLst>
    <pc:chgData name="Aleksandra SREJIC" userId="4b43436a-e5e6-464b-9669-9fed7f547606" providerId="ADAL" clId="{38DF3087-779E-445B-89F9-2E36545590BF}"/>
    <pc:docChg chg="addSld delSld modSld sldOrd modSection">
      <pc:chgData name="Aleksandra SREJIC" userId="4b43436a-e5e6-464b-9669-9fed7f547606" providerId="ADAL" clId="{38DF3087-779E-445B-89F9-2E36545590BF}" dt="2024-07-04T15:22:48.514" v="34" actId="20577"/>
      <pc:docMkLst>
        <pc:docMk/>
      </pc:docMkLst>
      <pc:sldChg chg="mod ord modShow">
        <pc:chgData name="Aleksandra SREJIC" userId="4b43436a-e5e6-464b-9669-9fed7f547606" providerId="ADAL" clId="{38DF3087-779E-445B-89F9-2E36545590BF}" dt="2024-07-04T15:22:04.005" v="6" actId="729"/>
        <pc:sldMkLst>
          <pc:docMk/>
          <pc:sldMk cId="1416481369" sldId="2145707728"/>
        </pc:sldMkLst>
      </pc:sldChg>
      <pc:sldChg chg="add del">
        <pc:chgData name="Aleksandra SREJIC" userId="4b43436a-e5e6-464b-9669-9fed7f547606" providerId="ADAL" clId="{38DF3087-779E-445B-89F9-2E36545590BF}" dt="2024-07-04T15:21:29.803" v="3" actId="47"/>
        <pc:sldMkLst>
          <pc:docMk/>
          <pc:sldMk cId="1551386230" sldId="2145707729"/>
        </pc:sldMkLst>
      </pc:sldChg>
      <pc:sldChg chg="add">
        <pc:chgData name="Aleksandra SREJIC" userId="4b43436a-e5e6-464b-9669-9fed7f547606" providerId="ADAL" clId="{38DF3087-779E-445B-89F9-2E36545590BF}" dt="2024-07-04T15:20:55.685" v="0"/>
        <pc:sldMkLst>
          <pc:docMk/>
          <pc:sldMk cId="257785550" sldId="2145707765"/>
        </pc:sldMkLst>
      </pc:sldChg>
      <pc:sldChg chg="add">
        <pc:chgData name="Aleksandra SREJIC" userId="4b43436a-e5e6-464b-9669-9fed7f547606" providerId="ADAL" clId="{38DF3087-779E-445B-89F9-2E36545590BF}" dt="2024-07-04T15:20:55.685" v="0"/>
        <pc:sldMkLst>
          <pc:docMk/>
          <pc:sldMk cId="4168904575" sldId="2145707766"/>
        </pc:sldMkLst>
      </pc:sldChg>
      <pc:sldChg chg="add">
        <pc:chgData name="Aleksandra SREJIC" userId="4b43436a-e5e6-464b-9669-9fed7f547606" providerId="ADAL" clId="{38DF3087-779E-445B-89F9-2E36545590BF}" dt="2024-07-04T15:20:55.685" v="0"/>
        <pc:sldMkLst>
          <pc:docMk/>
          <pc:sldMk cId="2735736194" sldId="2145707767"/>
        </pc:sldMkLst>
      </pc:sldChg>
      <pc:sldChg chg="modSp add mod">
        <pc:chgData name="Aleksandra SREJIC" userId="4b43436a-e5e6-464b-9669-9fed7f547606" providerId="ADAL" clId="{38DF3087-779E-445B-89F9-2E36545590BF}" dt="2024-07-04T15:22:48.514" v="34" actId="20577"/>
        <pc:sldMkLst>
          <pc:docMk/>
          <pc:sldMk cId="2749654411" sldId="2145707768"/>
        </pc:sldMkLst>
        <pc:spChg chg="mod">
          <ac:chgData name="Aleksandra SREJIC" userId="4b43436a-e5e6-464b-9669-9fed7f547606" providerId="ADAL" clId="{38DF3087-779E-445B-89F9-2E36545590BF}" dt="2024-07-04T15:22:48.514" v="34" actId="20577"/>
          <ac:spMkLst>
            <pc:docMk/>
            <pc:sldMk cId="2749654411" sldId="2145707768"/>
            <ac:spMk id="3" creationId="{E2979316-394F-89E5-2902-76D36687110E}"/>
          </ac:spMkLst>
        </pc:spChg>
      </pc:sldChg>
      <pc:sldChg chg="add del">
        <pc:chgData name="Aleksandra SREJIC" userId="4b43436a-e5e6-464b-9669-9fed7f547606" providerId="ADAL" clId="{38DF3087-779E-445B-89F9-2E36545590BF}" dt="2024-07-04T15:21:05.448" v="2" actId="47"/>
        <pc:sldMkLst>
          <pc:docMk/>
          <pc:sldMk cId="1109612116" sldId="2145707770"/>
        </pc:sldMkLst>
      </pc:sldChg>
      <pc:sldChg chg="add del">
        <pc:chgData name="Aleksandra SREJIC" userId="4b43436a-e5e6-464b-9669-9fed7f547606" providerId="ADAL" clId="{38DF3087-779E-445B-89F9-2E36545590BF}" dt="2024-07-04T15:21:03.352" v="1" actId="47"/>
        <pc:sldMkLst>
          <pc:docMk/>
          <pc:sldMk cId="4207948834" sldId="2145707771"/>
        </pc:sldMkLst>
      </pc:sldChg>
      <pc:sldChg chg="add">
        <pc:chgData name="Aleksandra SREJIC" userId="4b43436a-e5e6-464b-9669-9fed7f547606" providerId="ADAL" clId="{38DF3087-779E-445B-89F9-2E36545590BF}" dt="2024-07-04T15:20:55.685" v="0"/>
        <pc:sldMkLst>
          <pc:docMk/>
          <pc:sldMk cId="620375203" sldId="2145707772"/>
        </pc:sldMkLst>
      </pc:sldChg>
      <pc:sldChg chg="add">
        <pc:chgData name="Aleksandra SREJIC" userId="4b43436a-e5e6-464b-9669-9fed7f547606" providerId="ADAL" clId="{38DF3087-779E-445B-89F9-2E36545590BF}" dt="2024-07-04T15:20:55.685" v="0"/>
        <pc:sldMkLst>
          <pc:docMk/>
          <pc:sldMk cId="3611160819" sldId="2145707773"/>
        </pc:sldMkLst>
      </pc:sldChg>
    </pc:docChg>
  </pc:docChgLst>
  <pc:docChgLst>
    <pc:chgData name="Ilaria CAPELLI" userId="ac4819f2-3fc4-479c-a831-617b785e15dd" providerId="ADAL" clId="{4209F7B2-B387-4AA9-85A7-5B631B8633B6}"/>
    <pc:docChg chg="undo redo custSel addSld delSld modSld sldOrd modMainMaster delSection modSection">
      <pc:chgData name="Ilaria CAPELLI" userId="ac4819f2-3fc4-479c-a831-617b785e15dd" providerId="ADAL" clId="{4209F7B2-B387-4AA9-85A7-5B631B8633B6}" dt="2024-07-05T13:55:42.713" v="4227" actId="20577"/>
      <pc:docMkLst>
        <pc:docMk/>
      </pc:docMkLst>
      <pc:sldChg chg="del">
        <pc:chgData name="Ilaria CAPELLI" userId="ac4819f2-3fc4-479c-a831-617b785e15dd" providerId="ADAL" clId="{4209F7B2-B387-4AA9-85A7-5B631B8633B6}" dt="2024-06-19T15:11:21.769" v="171" actId="18676"/>
        <pc:sldMkLst>
          <pc:docMk/>
          <pc:sldMk cId="1745641611" sldId="256"/>
        </pc:sldMkLst>
      </pc:sldChg>
      <pc:sldChg chg="ord">
        <pc:chgData name="Ilaria CAPELLI" userId="ac4819f2-3fc4-479c-a831-617b785e15dd" providerId="ADAL" clId="{4209F7B2-B387-4AA9-85A7-5B631B8633B6}" dt="2024-06-24T12:13:56.374" v="727"/>
        <pc:sldMkLst>
          <pc:docMk/>
          <pc:sldMk cId="2058851970" sldId="277"/>
        </pc:sldMkLst>
      </pc:sldChg>
      <pc:sldChg chg="modSp mod">
        <pc:chgData name="Ilaria CAPELLI" userId="ac4819f2-3fc4-479c-a831-617b785e15dd" providerId="ADAL" clId="{4209F7B2-B387-4AA9-85A7-5B631B8633B6}" dt="2024-07-05T08:09:55.370" v="4176" actId="20577"/>
        <pc:sldMkLst>
          <pc:docMk/>
          <pc:sldMk cId="0" sldId="285"/>
        </pc:sldMkLst>
        <pc:graphicFrameChg chg="modGraphic">
          <ac:chgData name="Ilaria CAPELLI" userId="ac4819f2-3fc4-479c-a831-617b785e15dd" providerId="ADAL" clId="{4209F7B2-B387-4AA9-85A7-5B631B8633B6}" dt="2024-07-05T08:09:55.370" v="4176" actId="20577"/>
          <ac:graphicFrameMkLst>
            <pc:docMk/>
            <pc:sldMk cId="0" sldId="285"/>
            <ac:graphicFrameMk id="6" creationId="{00000000-0000-0000-0000-000000000000}"/>
          </ac:graphicFrameMkLst>
        </pc:graphicFrameChg>
      </pc:sldChg>
      <pc:sldChg chg="modSp mod">
        <pc:chgData name="Ilaria CAPELLI" userId="ac4819f2-3fc4-479c-a831-617b785e15dd" providerId="ADAL" clId="{4209F7B2-B387-4AA9-85A7-5B631B8633B6}" dt="2024-07-05T13:52:45.332" v="4222" actId="20577"/>
        <pc:sldMkLst>
          <pc:docMk/>
          <pc:sldMk cId="189657495" sldId="300"/>
        </pc:sldMkLst>
        <pc:spChg chg="mod">
          <ac:chgData name="Ilaria CAPELLI" userId="ac4819f2-3fc4-479c-a831-617b785e15dd" providerId="ADAL" clId="{4209F7B2-B387-4AA9-85A7-5B631B8633B6}" dt="2024-07-05T13:52:45.332" v="4222" actId="20577"/>
          <ac:spMkLst>
            <pc:docMk/>
            <pc:sldMk cId="189657495" sldId="300"/>
            <ac:spMk id="4" creationId="{3E5E87DF-5925-3EF8-E537-A3B30D078983}"/>
          </ac:spMkLst>
        </pc:spChg>
      </pc:sldChg>
      <pc:sldChg chg="del">
        <pc:chgData name="Ilaria CAPELLI" userId="ac4819f2-3fc4-479c-a831-617b785e15dd" providerId="ADAL" clId="{4209F7B2-B387-4AA9-85A7-5B631B8633B6}" dt="2024-06-19T15:11:21.769" v="171" actId="18676"/>
        <pc:sldMkLst>
          <pc:docMk/>
          <pc:sldMk cId="968782524" sldId="306"/>
        </pc:sldMkLst>
      </pc:sldChg>
      <pc:sldChg chg="del">
        <pc:chgData name="Ilaria CAPELLI" userId="ac4819f2-3fc4-479c-a831-617b785e15dd" providerId="ADAL" clId="{4209F7B2-B387-4AA9-85A7-5B631B8633B6}" dt="2024-06-19T15:11:21.769" v="171" actId="18676"/>
        <pc:sldMkLst>
          <pc:docMk/>
          <pc:sldMk cId="3996508689" sldId="307"/>
        </pc:sldMkLst>
      </pc:sldChg>
      <pc:sldChg chg="del">
        <pc:chgData name="Ilaria CAPELLI" userId="ac4819f2-3fc4-479c-a831-617b785e15dd" providerId="ADAL" clId="{4209F7B2-B387-4AA9-85A7-5B631B8633B6}" dt="2024-06-19T15:11:21.769" v="171" actId="18676"/>
        <pc:sldMkLst>
          <pc:docMk/>
          <pc:sldMk cId="2605189140" sldId="326"/>
        </pc:sldMkLst>
      </pc:sldChg>
      <pc:sldChg chg="del">
        <pc:chgData name="Ilaria CAPELLI" userId="ac4819f2-3fc4-479c-a831-617b785e15dd" providerId="ADAL" clId="{4209F7B2-B387-4AA9-85A7-5B631B8633B6}" dt="2024-06-19T15:11:21.769" v="171" actId="18676"/>
        <pc:sldMkLst>
          <pc:docMk/>
          <pc:sldMk cId="1568205202" sldId="354"/>
        </pc:sldMkLst>
      </pc:sldChg>
      <pc:sldChg chg="del">
        <pc:chgData name="Ilaria CAPELLI" userId="ac4819f2-3fc4-479c-a831-617b785e15dd" providerId="ADAL" clId="{4209F7B2-B387-4AA9-85A7-5B631B8633B6}" dt="2024-06-19T15:11:21.769" v="171" actId="18676"/>
        <pc:sldMkLst>
          <pc:docMk/>
          <pc:sldMk cId="367683073" sldId="355"/>
        </pc:sldMkLst>
      </pc:sldChg>
      <pc:sldChg chg="del">
        <pc:chgData name="Ilaria CAPELLI" userId="ac4819f2-3fc4-479c-a831-617b785e15dd" providerId="ADAL" clId="{4209F7B2-B387-4AA9-85A7-5B631B8633B6}" dt="2024-06-19T15:11:21.769" v="171" actId="18676"/>
        <pc:sldMkLst>
          <pc:docMk/>
          <pc:sldMk cId="3109923853" sldId="358"/>
        </pc:sldMkLst>
      </pc:sldChg>
      <pc:sldChg chg="del">
        <pc:chgData name="Ilaria CAPELLI" userId="ac4819f2-3fc4-479c-a831-617b785e15dd" providerId="ADAL" clId="{4209F7B2-B387-4AA9-85A7-5B631B8633B6}" dt="2024-06-19T15:11:21.769" v="171" actId="18676"/>
        <pc:sldMkLst>
          <pc:docMk/>
          <pc:sldMk cId="1762640529" sldId="359"/>
        </pc:sldMkLst>
      </pc:sldChg>
      <pc:sldChg chg="del">
        <pc:chgData name="Ilaria CAPELLI" userId="ac4819f2-3fc4-479c-a831-617b785e15dd" providerId="ADAL" clId="{4209F7B2-B387-4AA9-85A7-5B631B8633B6}" dt="2024-06-19T15:11:21.769" v="171" actId="18676"/>
        <pc:sldMkLst>
          <pc:docMk/>
          <pc:sldMk cId="2618707693" sldId="360"/>
        </pc:sldMkLst>
      </pc:sldChg>
      <pc:sldChg chg="del">
        <pc:chgData name="Ilaria CAPELLI" userId="ac4819f2-3fc4-479c-a831-617b785e15dd" providerId="ADAL" clId="{4209F7B2-B387-4AA9-85A7-5B631B8633B6}" dt="2024-06-19T15:11:21.769" v="171" actId="18676"/>
        <pc:sldMkLst>
          <pc:docMk/>
          <pc:sldMk cId="2152984219" sldId="364"/>
        </pc:sldMkLst>
      </pc:sldChg>
      <pc:sldChg chg="del">
        <pc:chgData name="Ilaria CAPELLI" userId="ac4819f2-3fc4-479c-a831-617b785e15dd" providerId="ADAL" clId="{4209F7B2-B387-4AA9-85A7-5B631B8633B6}" dt="2024-06-19T15:11:21.769" v="171" actId="18676"/>
        <pc:sldMkLst>
          <pc:docMk/>
          <pc:sldMk cId="2337895892" sldId="368"/>
        </pc:sldMkLst>
      </pc:sldChg>
      <pc:sldChg chg="del">
        <pc:chgData name="Ilaria CAPELLI" userId="ac4819f2-3fc4-479c-a831-617b785e15dd" providerId="ADAL" clId="{4209F7B2-B387-4AA9-85A7-5B631B8633B6}" dt="2024-06-19T15:11:17.978" v="170" actId="18676"/>
        <pc:sldMkLst>
          <pc:docMk/>
          <pc:sldMk cId="3725445789" sldId="1999272482"/>
        </pc:sldMkLst>
      </pc:sldChg>
      <pc:sldChg chg="addSp delSp modSp add del mod modShow">
        <pc:chgData name="Ilaria CAPELLI" userId="ac4819f2-3fc4-479c-a831-617b785e15dd" providerId="ADAL" clId="{4209F7B2-B387-4AA9-85A7-5B631B8633B6}" dt="2024-06-24T10:13:23.572" v="259" actId="47"/>
        <pc:sldMkLst>
          <pc:docMk/>
          <pc:sldMk cId="1787918023" sldId="1999272702"/>
        </pc:sldMkLst>
        <pc:spChg chg="mod">
          <ac:chgData name="Ilaria CAPELLI" userId="ac4819f2-3fc4-479c-a831-617b785e15dd" providerId="ADAL" clId="{4209F7B2-B387-4AA9-85A7-5B631B8633B6}" dt="2024-06-24T10:12:03.952" v="245" actId="21"/>
          <ac:spMkLst>
            <pc:docMk/>
            <pc:sldMk cId="1787918023" sldId="1999272702"/>
            <ac:spMk id="2" creationId="{BC286B5F-6206-5B22-B509-5B7B19C4D4AF}"/>
          </ac:spMkLst>
        </pc:spChg>
        <pc:spChg chg="del">
          <ac:chgData name="Ilaria CAPELLI" userId="ac4819f2-3fc4-479c-a831-617b785e15dd" providerId="ADAL" clId="{4209F7B2-B387-4AA9-85A7-5B631B8633B6}" dt="2024-06-19T14:29:36.307" v="95" actId="478"/>
          <ac:spMkLst>
            <pc:docMk/>
            <pc:sldMk cId="1787918023" sldId="1999272702"/>
            <ac:spMk id="8" creationId="{A33B6B5B-93D1-6F7C-277C-7C20DCA1BA56}"/>
          </ac:spMkLst>
        </pc:spChg>
        <pc:spChg chg="del mod">
          <ac:chgData name="Ilaria CAPELLI" userId="ac4819f2-3fc4-479c-a831-617b785e15dd" providerId="ADAL" clId="{4209F7B2-B387-4AA9-85A7-5B631B8633B6}" dt="2024-06-24T10:12:22.481" v="251" actId="21"/>
          <ac:spMkLst>
            <pc:docMk/>
            <pc:sldMk cId="1787918023" sldId="1999272702"/>
            <ac:spMk id="19" creationId="{2A992F0B-56EC-AAC5-7761-96A7218C02BB}"/>
          </ac:spMkLst>
        </pc:spChg>
        <pc:spChg chg="del mod">
          <ac:chgData name="Ilaria CAPELLI" userId="ac4819f2-3fc4-479c-a831-617b785e15dd" providerId="ADAL" clId="{4209F7B2-B387-4AA9-85A7-5B631B8633B6}" dt="2024-06-24T10:12:22.481" v="251" actId="21"/>
          <ac:spMkLst>
            <pc:docMk/>
            <pc:sldMk cId="1787918023" sldId="1999272702"/>
            <ac:spMk id="22" creationId="{805637AE-B1C7-EDEA-807F-2C461DCC3BD5}"/>
          </ac:spMkLst>
        </pc:spChg>
        <pc:spChg chg="del mod">
          <ac:chgData name="Ilaria CAPELLI" userId="ac4819f2-3fc4-479c-a831-617b785e15dd" providerId="ADAL" clId="{4209F7B2-B387-4AA9-85A7-5B631B8633B6}" dt="2024-06-24T10:12:22.481" v="251" actId="21"/>
          <ac:spMkLst>
            <pc:docMk/>
            <pc:sldMk cId="1787918023" sldId="1999272702"/>
            <ac:spMk id="23" creationId="{44DC10AB-14F8-8DA6-709D-F0F67B651677}"/>
          </ac:spMkLst>
        </pc:spChg>
        <pc:spChg chg="del mod">
          <ac:chgData name="Ilaria CAPELLI" userId="ac4819f2-3fc4-479c-a831-617b785e15dd" providerId="ADAL" clId="{4209F7B2-B387-4AA9-85A7-5B631B8633B6}" dt="2024-06-24T10:12:22.481" v="251" actId="21"/>
          <ac:spMkLst>
            <pc:docMk/>
            <pc:sldMk cId="1787918023" sldId="1999272702"/>
            <ac:spMk id="24" creationId="{71D03248-377E-7A86-48BD-D796E84A2CB5}"/>
          </ac:spMkLst>
        </pc:spChg>
        <pc:spChg chg="del mod">
          <ac:chgData name="Ilaria CAPELLI" userId="ac4819f2-3fc4-479c-a831-617b785e15dd" providerId="ADAL" clId="{4209F7B2-B387-4AA9-85A7-5B631B8633B6}" dt="2024-06-24T10:12:22.481" v="251" actId="21"/>
          <ac:spMkLst>
            <pc:docMk/>
            <pc:sldMk cId="1787918023" sldId="1999272702"/>
            <ac:spMk id="25" creationId="{C3039E8D-DCA7-ECF9-76FE-A779E07B3278}"/>
          </ac:spMkLst>
        </pc:spChg>
        <pc:spChg chg="del mod">
          <ac:chgData name="Ilaria CAPELLI" userId="ac4819f2-3fc4-479c-a831-617b785e15dd" providerId="ADAL" clId="{4209F7B2-B387-4AA9-85A7-5B631B8633B6}" dt="2024-06-24T10:12:22.481" v="251" actId="21"/>
          <ac:spMkLst>
            <pc:docMk/>
            <pc:sldMk cId="1787918023" sldId="1999272702"/>
            <ac:spMk id="26" creationId="{FFD01626-B710-195E-8C7B-66D42ABD9000}"/>
          </ac:spMkLst>
        </pc:spChg>
        <pc:spChg chg="del mod">
          <ac:chgData name="Ilaria CAPELLI" userId="ac4819f2-3fc4-479c-a831-617b785e15dd" providerId="ADAL" clId="{4209F7B2-B387-4AA9-85A7-5B631B8633B6}" dt="2024-06-24T10:12:22.481" v="251" actId="21"/>
          <ac:spMkLst>
            <pc:docMk/>
            <pc:sldMk cId="1787918023" sldId="1999272702"/>
            <ac:spMk id="27" creationId="{527D2B84-774E-0277-5368-CDF8B91CA2B5}"/>
          </ac:spMkLst>
        </pc:spChg>
        <pc:spChg chg="del mod">
          <ac:chgData name="Ilaria CAPELLI" userId="ac4819f2-3fc4-479c-a831-617b785e15dd" providerId="ADAL" clId="{4209F7B2-B387-4AA9-85A7-5B631B8633B6}" dt="2024-06-24T10:12:22.481" v="251" actId="21"/>
          <ac:spMkLst>
            <pc:docMk/>
            <pc:sldMk cId="1787918023" sldId="1999272702"/>
            <ac:spMk id="28" creationId="{A7A5E78E-7C23-9136-571D-F605F6CDC27C}"/>
          </ac:spMkLst>
        </pc:spChg>
        <pc:spChg chg="del mod">
          <ac:chgData name="Ilaria CAPELLI" userId="ac4819f2-3fc4-479c-a831-617b785e15dd" providerId="ADAL" clId="{4209F7B2-B387-4AA9-85A7-5B631B8633B6}" dt="2024-06-24T10:12:22.481" v="251" actId="21"/>
          <ac:spMkLst>
            <pc:docMk/>
            <pc:sldMk cId="1787918023" sldId="1999272702"/>
            <ac:spMk id="29" creationId="{F74E76D0-BD5C-87B1-8D79-AB84B8C1AEB1}"/>
          </ac:spMkLst>
        </pc:spChg>
        <pc:spChg chg="del mod">
          <ac:chgData name="Ilaria CAPELLI" userId="ac4819f2-3fc4-479c-a831-617b785e15dd" providerId="ADAL" clId="{4209F7B2-B387-4AA9-85A7-5B631B8633B6}" dt="2024-06-24T10:12:22.481" v="251" actId="21"/>
          <ac:spMkLst>
            <pc:docMk/>
            <pc:sldMk cId="1787918023" sldId="1999272702"/>
            <ac:spMk id="31" creationId="{55A1FA27-7D45-F57F-EA46-110CB96906EC}"/>
          </ac:spMkLst>
        </pc:spChg>
        <pc:picChg chg="add mod">
          <ac:chgData name="Ilaria CAPELLI" userId="ac4819f2-3fc4-479c-a831-617b785e15dd" providerId="ADAL" clId="{4209F7B2-B387-4AA9-85A7-5B631B8633B6}" dt="2024-06-24T08:41:07.032" v="197"/>
          <ac:picMkLst>
            <pc:docMk/>
            <pc:sldMk cId="1787918023" sldId="1999272702"/>
            <ac:picMk id="4" creationId="{10B32E2F-8CDA-FFAA-8F4C-8EFD74D7B4AB}"/>
          </ac:picMkLst>
        </pc:picChg>
        <pc:picChg chg="del mod">
          <ac:chgData name="Ilaria CAPELLI" userId="ac4819f2-3fc4-479c-a831-617b785e15dd" providerId="ADAL" clId="{4209F7B2-B387-4AA9-85A7-5B631B8633B6}" dt="2024-06-24T08:41:08.381" v="198" actId="478"/>
          <ac:picMkLst>
            <pc:docMk/>
            <pc:sldMk cId="1787918023" sldId="1999272702"/>
            <ac:picMk id="5" creationId="{04AA455D-3851-9FE6-75AB-D134A07E6BD2}"/>
          </ac:picMkLst>
        </pc:picChg>
        <pc:picChg chg="del">
          <ac:chgData name="Ilaria CAPELLI" userId="ac4819f2-3fc4-479c-a831-617b785e15dd" providerId="ADAL" clId="{4209F7B2-B387-4AA9-85A7-5B631B8633B6}" dt="2024-06-24T08:41:02.908" v="196" actId="478"/>
          <ac:picMkLst>
            <pc:docMk/>
            <pc:sldMk cId="1787918023" sldId="1999272702"/>
            <ac:picMk id="6" creationId="{FD1E5A74-B216-7D16-E86B-B1733FBDE967}"/>
          </ac:picMkLst>
        </pc:picChg>
      </pc:sldChg>
      <pc:sldChg chg="addSp delSp modSp add del mod ord modShow">
        <pc:chgData name="Ilaria CAPELLI" userId="ac4819f2-3fc4-479c-a831-617b785e15dd" providerId="ADAL" clId="{4209F7B2-B387-4AA9-85A7-5B631B8633B6}" dt="2024-07-04T10:56:03.854" v="3007" actId="47"/>
        <pc:sldMkLst>
          <pc:docMk/>
          <pc:sldMk cId="661175429" sldId="1999272703"/>
        </pc:sldMkLst>
        <pc:spChg chg="mod">
          <ac:chgData name="Ilaria CAPELLI" userId="ac4819f2-3fc4-479c-a831-617b785e15dd" providerId="ADAL" clId="{4209F7B2-B387-4AA9-85A7-5B631B8633B6}" dt="2024-06-24T10:10:29.603" v="238" actId="1076"/>
          <ac:spMkLst>
            <pc:docMk/>
            <pc:sldMk cId="661175429" sldId="1999272703"/>
            <ac:spMk id="2" creationId="{BC286B5F-6206-5B22-B509-5B7B19C4D4AF}"/>
          </ac:spMkLst>
        </pc:spChg>
        <pc:spChg chg="add mod">
          <ac:chgData name="Ilaria CAPELLI" userId="ac4819f2-3fc4-479c-a831-617b785e15dd" providerId="ADAL" clId="{4209F7B2-B387-4AA9-85A7-5B631B8633B6}" dt="2024-06-24T12:19:27.425" v="871" actId="6549"/>
          <ac:spMkLst>
            <pc:docMk/>
            <pc:sldMk cId="661175429" sldId="1999272703"/>
            <ac:spMk id="4" creationId="{B64A61E7-522B-A631-619B-4A7282E4230E}"/>
          </ac:spMkLst>
        </pc:spChg>
        <pc:spChg chg="mod">
          <ac:chgData name="Ilaria CAPELLI" userId="ac4819f2-3fc4-479c-a831-617b785e15dd" providerId="ADAL" clId="{4209F7B2-B387-4AA9-85A7-5B631B8633B6}" dt="2024-06-24T10:11:12.961" v="243" actId="1076"/>
          <ac:spMkLst>
            <pc:docMk/>
            <pc:sldMk cId="661175429" sldId="1999272703"/>
            <ac:spMk id="7" creationId="{500DC026-56F6-ED96-456E-1BB2BCE38C37}"/>
          </ac:spMkLst>
        </pc:spChg>
        <pc:spChg chg="mod">
          <ac:chgData name="Ilaria CAPELLI" userId="ac4819f2-3fc4-479c-a831-617b785e15dd" providerId="ADAL" clId="{4209F7B2-B387-4AA9-85A7-5B631B8633B6}" dt="2024-06-24T10:11:12.961" v="243" actId="1076"/>
          <ac:spMkLst>
            <pc:docMk/>
            <pc:sldMk cId="661175429" sldId="1999272703"/>
            <ac:spMk id="9" creationId="{15325A96-C4C3-F2F7-8047-355226987EA5}"/>
          </ac:spMkLst>
        </pc:spChg>
        <pc:spChg chg="mod">
          <ac:chgData name="Ilaria CAPELLI" userId="ac4819f2-3fc4-479c-a831-617b785e15dd" providerId="ADAL" clId="{4209F7B2-B387-4AA9-85A7-5B631B8633B6}" dt="2024-06-24T10:11:12.961" v="243" actId="1076"/>
          <ac:spMkLst>
            <pc:docMk/>
            <pc:sldMk cId="661175429" sldId="1999272703"/>
            <ac:spMk id="10" creationId="{E9344CB4-20D3-CDFE-9E76-ABA3A694F655}"/>
          </ac:spMkLst>
        </pc:spChg>
        <pc:spChg chg="mod">
          <ac:chgData name="Ilaria CAPELLI" userId="ac4819f2-3fc4-479c-a831-617b785e15dd" providerId="ADAL" clId="{4209F7B2-B387-4AA9-85A7-5B631B8633B6}" dt="2024-06-24T10:11:12.961" v="243" actId="1076"/>
          <ac:spMkLst>
            <pc:docMk/>
            <pc:sldMk cId="661175429" sldId="1999272703"/>
            <ac:spMk id="11" creationId="{6472131A-BD18-D5DA-542D-EEE8369171BF}"/>
          </ac:spMkLst>
        </pc:spChg>
        <pc:spChg chg="mod">
          <ac:chgData name="Ilaria CAPELLI" userId="ac4819f2-3fc4-479c-a831-617b785e15dd" providerId="ADAL" clId="{4209F7B2-B387-4AA9-85A7-5B631B8633B6}" dt="2024-06-24T10:11:12.961" v="243" actId="1076"/>
          <ac:spMkLst>
            <pc:docMk/>
            <pc:sldMk cId="661175429" sldId="1999272703"/>
            <ac:spMk id="13" creationId="{A7CD80BE-929F-5175-E121-3604EA623BB3}"/>
          </ac:spMkLst>
        </pc:spChg>
        <pc:spChg chg="mod">
          <ac:chgData name="Ilaria CAPELLI" userId="ac4819f2-3fc4-479c-a831-617b785e15dd" providerId="ADAL" clId="{4209F7B2-B387-4AA9-85A7-5B631B8633B6}" dt="2024-06-24T10:11:12.961" v="243" actId="1076"/>
          <ac:spMkLst>
            <pc:docMk/>
            <pc:sldMk cId="661175429" sldId="1999272703"/>
            <ac:spMk id="14" creationId="{01B20DF5-845F-D309-5491-CA0E25B9B005}"/>
          </ac:spMkLst>
        </pc:spChg>
        <pc:picChg chg="add mod">
          <ac:chgData name="Ilaria CAPELLI" userId="ac4819f2-3fc4-479c-a831-617b785e15dd" providerId="ADAL" clId="{4209F7B2-B387-4AA9-85A7-5B631B8633B6}" dt="2024-06-24T07:27:33.034" v="185"/>
          <ac:picMkLst>
            <pc:docMk/>
            <pc:sldMk cId="661175429" sldId="1999272703"/>
            <ac:picMk id="3" creationId="{86E54327-89DE-E6D2-EF4F-788A5D715325}"/>
          </ac:picMkLst>
        </pc:picChg>
        <pc:picChg chg="del">
          <ac:chgData name="Ilaria CAPELLI" userId="ac4819f2-3fc4-479c-a831-617b785e15dd" providerId="ADAL" clId="{4209F7B2-B387-4AA9-85A7-5B631B8633B6}" dt="2024-06-24T07:27:32.220" v="184" actId="478"/>
          <ac:picMkLst>
            <pc:docMk/>
            <pc:sldMk cId="661175429" sldId="1999272703"/>
            <ac:picMk id="6" creationId="{FD1E5A74-B216-7D16-E86B-B1733FBDE967}"/>
          </ac:picMkLst>
        </pc:picChg>
        <pc:picChg chg="mod">
          <ac:chgData name="Ilaria CAPELLI" userId="ac4819f2-3fc4-479c-a831-617b785e15dd" providerId="ADAL" clId="{4209F7B2-B387-4AA9-85A7-5B631B8633B6}" dt="2024-06-24T10:09:27.011" v="233" actId="1076"/>
          <ac:picMkLst>
            <pc:docMk/>
            <pc:sldMk cId="661175429" sldId="1999272703"/>
            <ac:picMk id="404" creationId="{3045CCFD-2314-5611-8CD5-C5C9FE1355D6}"/>
          </ac:picMkLst>
        </pc:picChg>
        <pc:picChg chg="mod ord">
          <ac:chgData name="Ilaria CAPELLI" userId="ac4819f2-3fc4-479c-a831-617b785e15dd" providerId="ADAL" clId="{4209F7B2-B387-4AA9-85A7-5B631B8633B6}" dt="2024-06-24T12:25:53.999" v="878" actId="167"/>
          <ac:picMkLst>
            <pc:docMk/>
            <pc:sldMk cId="661175429" sldId="1999272703"/>
            <ac:picMk id="407" creationId="{249BF2D4-5B1B-44F8-66E0-A971A3C9955C}"/>
          </ac:picMkLst>
        </pc:picChg>
        <pc:cxnChg chg="add mod">
          <ac:chgData name="Ilaria CAPELLI" userId="ac4819f2-3fc4-479c-a831-617b785e15dd" providerId="ADAL" clId="{4209F7B2-B387-4AA9-85A7-5B631B8633B6}" dt="2024-06-24T12:26:33.365" v="884" actId="1076"/>
          <ac:cxnSpMkLst>
            <pc:docMk/>
            <pc:sldMk cId="661175429" sldId="1999272703"/>
            <ac:cxnSpMk id="12" creationId="{16FCB223-5507-99CC-F074-F784B1C09580}"/>
          </ac:cxnSpMkLst>
        </pc:cxnChg>
      </pc:sldChg>
      <pc:sldChg chg="del">
        <pc:chgData name="Ilaria CAPELLI" userId="ac4819f2-3fc4-479c-a831-617b785e15dd" providerId="ADAL" clId="{4209F7B2-B387-4AA9-85A7-5B631B8633B6}" dt="2024-06-19T15:11:17.978" v="170" actId="18676"/>
        <pc:sldMkLst>
          <pc:docMk/>
          <pc:sldMk cId="3708792600" sldId="2145707592"/>
        </pc:sldMkLst>
      </pc:sldChg>
      <pc:sldChg chg="del">
        <pc:chgData name="Ilaria CAPELLI" userId="ac4819f2-3fc4-479c-a831-617b785e15dd" providerId="ADAL" clId="{4209F7B2-B387-4AA9-85A7-5B631B8633B6}" dt="2024-06-19T15:11:17.978" v="170" actId="18676"/>
        <pc:sldMkLst>
          <pc:docMk/>
          <pc:sldMk cId="1693990038" sldId="2145707594"/>
        </pc:sldMkLst>
      </pc:sldChg>
      <pc:sldChg chg="del">
        <pc:chgData name="Ilaria CAPELLI" userId="ac4819f2-3fc4-479c-a831-617b785e15dd" providerId="ADAL" clId="{4209F7B2-B387-4AA9-85A7-5B631B8633B6}" dt="2024-06-19T15:11:17.978" v="170" actId="18676"/>
        <pc:sldMkLst>
          <pc:docMk/>
          <pc:sldMk cId="2240675810" sldId="2145707596"/>
        </pc:sldMkLst>
      </pc:sldChg>
      <pc:sldChg chg="del">
        <pc:chgData name="Ilaria CAPELLI" userId="ac4819f2-3fc4-479c-a831-617b785e15dd" providerId="ADAL" clId="{4209F7B2-B387-4AA9-85A7-5B631B8633B6}" dt="2024-06-19T14:15:34.781" v="0" actId="47"/>
        <pc:sldMkLst>
          <pc:docMk/>
          <pc:sldMk cId="3656116256" sldId="2145707706"/>
        </pc:sldMkLst>
      </pc:sldChg>
      <pc:sldChg chg="del">
        <pc:chgData name="Ilaria CAPELLI" userId="ac4819f2-3fc4-479c-a831-617b785e15dd" providerId="ADAL" clId="{4209F7B2-B387-4AA9-85A7-5B631B8633B6}" dt="2024-06-19T14:39:38.405" v="102" actId="47"/>
        <pc:sldMkLst>
          <pc:docMk/>
          <pc:sldMk cId="899273194" sldId="2145707717"/>
        </pc:sldMkLst>
      </pc:sldChg>
      <pc:sldChg chg="add del">
        <pc:chgData name="Ilaria CAPELLI" userId="ac4819f2-3fc4-479c-a831-617b785e15dd" providerId="ADAL" clId="{4209F7B2-B387-4AA9-85A7-5B631B8633B6}" dt="2024-06-19T14:39:35.706" v="101" actId="47"/>
        <pc:sldMkLst>
          <pc:docMk/>
          <pc:sldMk cId="3411149362" sldId="2145707718"/>
        </pc:sldMkLst>
      </pc:sldChg>
      <pc:sldChg chg="add del">
        <pc:chgData name="Ilaria CAPELLI" userId="ac4819f2-3fc4-479c-a831-617b785e15dd" providerId="ADAL" clId="{4209F7B2-B387-4AA9-85A7-5B631B8633B6}" dt="2024-06-19T14:39:34.318" v="100" actId="47"/>
        <pc:sldMkLst>
          <pc:docMk/>
          <pc:sldMk cId="29127970" sldId="2145707722"/>
        </pc:sldMkLst>
      </pc:sldChg>
      <pc:sldChg chg="del">
        <pc:chgData name="Ilaria CAPELLI" userId="ac4819f2-3fc4-479c-a831-617b785e15dd" providerId="ADAL" clId="{4209F7B2-B387-4AA9-85A7-5B631B8633B6}" dt="2024-06-19T15:11:21.769" v="171" actId="18676"/>
        <pc:sldMkLst>
          <pc:docMk/>
          <pc:sldMk cId="4239828114" sldId="2145707724"/>
        </pc:sldMkLst>
      </pc:sldChg>
      <pc:sldChg chg="del">
        <pc:chgData name="Ilaria CAPELLI" userId="ac4819f2-3fc4-479c-a831-617b785e15dd" providerId="ADAL" clId="{4209F7B2-B387-4AA9-85A7-5B631B8633B6}" dt="2024-06-19T15:11:21.769" v="171" actId="18676"/>
        <pc:sldMkLst>
          <pc:docMk/>
          <pc:sldMk cId="369380564" sldId="2145707725"/>
        </pc:sldMkLst>
      </pc:sldChg>
      <pc:sldChg chg="del">
        <pc:chgData name="Ilaria CAPELLI" userId="ac4819f2-3fc4-479c-a831-617b785e15dd" providerId="ADAL" clId="{4209F7B2-B387-4AA9-85A7-5B631B8633B6}" dt="2024-06-19T15:11:21.769" v="171" actId="18676"/>
        <pc:sldMkLst>
          <pc:docMk/>
          <pc:sldMk cId="1488128311" sldId="2145707726"/>
        </pc:sldMkLst>
      </pc:sldChg>
      <pc:sldChg chg="mod modShow">
        <pc:chgData name="Ilaria CAPELLI" userId="ac4819f2-3fc4-479c-a831-617b785e15dd" providerId="ADAL" clId="{4209F7B2-B387-4AA9-85A7-5B631B8633B6}" dt="2024-07-05T08:09:12.752" v="4153" actId="729"/>
        <pc:sldMkLst>
          <pc:docMk/>
          <pc:sldMk cId="1416481369" sldId="2145707728"/>
        </pc:sldMkLst>
      </pc:sldChg>
      <pc:sldChg chg="del">
        <pc:chgData name="Ilaria CAPELLI" userId="ac4819f2-3fc4-479c-a831-617b785e15dd" providerId="ADAL" clId="{4209F7B2-B387-4AA9-85A7-5B631B8633B6}" dt="2024-06-19T15:11:17.978" v="170" actId="18676"/>
        <pc:sldMkLst>
          <pc:docMk/>
          <pc:sldMk cId="1551386230" sldId="2145707729"/>
        </pc:sldMkLst>
      </pc:sldChg>
      <pc:sldChg chg="del">
        <pc:chgData name="Ilaria CAPELLI" userId="ac4819f2-3fc4-479c-a831-617b785e15dd" providerId="ADAL" clId="{4209F7B2-B387-4AA9-85A7-5B631B8633B6}" dt="2024-06-19T15:11:17.978" v="170" actId="18676"/>
        <pc:sldMkLst>
          <pc:docMk/>
          <pc:sldMk cId="2008034397" sldId="2145707730"/>
        </pc:sldMkLst>
      </pc:sldChg>
      <pc:sldChg chg="del">
        <pc:chgData name="Ilaria CAPELLI" userId="ac4819f2-3fc4-479c-a831-617b785e15dd" providerId="ADAL" clId="{4209F7B2-B387-4AA9-85A7-5B631B8633B6}" dt="2024-06-19T15:11:17.978" v="170" actId="18676"/>
        <pc:sldMkLst>
          <pc:docMk/>
          <pc:sldMk cId="3490690793" sldId="2145707731"/>
        </pc:sldMkLst>
      </pc:sldChg>
      <pc:sldChg chg="del">
        <pc:chgData name="Ilaria CAPELLI" userId="ac4819f2-3fc4-479c-a831-617b785e15dd" providerId="ADAL" clId="{4209F7B2-B387-4AA9-85A7-5B631B8633B6}" dt="2024-06-19T15:11:17.978" v="170" actId="18676"/>
        <pc:sldMkLst>
          <pc:docMk/>
          <pc:sldMk cId="4292314776" sldId="2145707732"/>
        </pc:sldMkLst>
      </pc:sldChg>
      <pc:sldChg chg="del">
        <pc:chgData name="Ilaria CAPELLI" userId="ac4819f2-3fc4-479c-a831-617b785e15dd" providerId="ADAL" clId="{4209F7B2-B387-4AA9-85A7-5B631B8633B6}" dt="2024-06-19T15:11:17.978" v="170" actId="18676"/>
        <pc:sldMkLst>
          <pc:docMk/>
          <pc:sldMk cId="2957250696" sldId="2145707737"/>
        </pc:sldMkLst>
      </pc:sldChg>
      <pc:sldChg chg="addSp delSp modSp mod">
        <pc:chgData name="Ilaria CAPELLI" userId="ac4819f2-3fc4-479c-a831-617b785e15dd" providerId="ADAL" clId="{4209F7B2-B387-4AA9-85A7-5B631B8633B6}" dt="2024-07-03T13:16:45.514" v="1830" actId="1037"/>
        <pc:sldMkLst>
          <pc:docMk/>
          <pc:sldMk cId="3417944206" sldId="2145707739"/>
        </pc:sldMkLst>
        <pc:spChg chg="mod">
          <ac:chgData name="Ilaria CAPELLI" userId="ac4819f2-3fc4-479c-a831-617b785e15dd" providerId="ADAL" clId="{4209F7B2-B387-4AA9-85A7-5B631B8633B6}" dt="2024-06-24T10:14:40.952" v="260" actId="108"/>
          <ac:spMkLst>
            <pc:docMk/>
            <pc:sldMk cId="3417944206" sldId="2145707739"/>
            <ac:spMk id="2" creationId="{F7F85AC9-4F6C-638A-A98C-B574800C1E96}"/>
          </ac:spMkLst>
        </pc:spChg>
        <pc:spChg chg="add mod">
          <ac:chgData name="Ilaria CAPELLI" userId="ac4819f2-3fc4-479c-a831-617b785e15dd" providerId="ADAL" clId="{4209F7B2-B387-4AA9-85A7-5B631B8633B6}" dt="2024-06-24T11:50:24.325" v="613" actId="1076"/>
          <ac:spMkLst>
            <pc:docMk/>
            <pc:sldMk cId="3417944206" sldId="2145707739"/>
            <ac:spMk id="3" creationId="{EB966804-BD7D-1B70-B812-DAAF83C500CB}"/>
          </ac:spMkLst>
        </pc:spChg>
        <pc:spChg chg="mod">
          <ac:chgData name="Ilaria CAPELLI" userId="ac4819f2-3fc4-479c-a831-617b785e15dd" providerId="ADAL" clId="{4209F7B2-B387-4AA9-85A7-5B631B8633B6}" dt="2024-07-03T13:16:45.514" v="1830" actId="1037"/>
          <ac:spMkLst>
            <pc:docMk/>
            <pc:sldMk cId="3417944206" sldId="2145707739"/>
            <ac:spMk id="6" creationId="{006D7A96-39BF-F7BE-4DEE-034B6F9A47C7}"/>
          </ac:spMkLst>
        </pc:spChg>
        <pc:spChg chg="mod">
          <ac:chgData name="Ilaria CAPELLI" userId="ac4819f2-3fc4-479c-a831-617b785e15dd" providerId="ADAL" clId="{4209F7B2-B387-4AA9-85A7-5B631B8633B6}" dt="2024-07-03T13:16:38.466" v="1821" actId="1076"/>
          <ac:spMkLst>
            <pc:docMk/>
            <pc:sldMk cId="3417944206" sldId="2145707739"/>
            <ac:spMk id="7" creationId="{4E8DF33D-E3F6-FCF6-FD11-739EEB30BBC3}"/>
          </ac:spMkLst>
        </pc:spChg>
        <pc:spChg chg="mod">
          <ac:chgData name="Ilaria CAPELLI" userId="ac4819f2-3fc4-479c-a831-617b785e15dd" providerId="ADAL" clId="{4209F7B2-B387-4AA9-85A7-5B631B8633B6}" dt="2024-07-02T21:35:57.240" v="1728" actId="403"/>
          <ac:spMkLst>
            <pc:docMk/>
            <pc:sldMk cId="3417944206" sldId="2145707739"/>
            <ac:spMk id="10" creationId="{D87C1EDE-F57D-8B9F-FEC0-A2F2CECBA291}"/>
          </ac:spMkLst>
        </pc:spChg>
        <pc:spChg chg="del mod">
          <ac:chgData name="Ilaria CAPELLI" userId="ac4819f2-3fc4-479c-a831-617b785e15dd" providerId="ADAL" clId="{4209F7B2-B387-4AA9-85A7-5B631B8633B6}" dt="2024-06-24T11:49:49.893" v="608" actId="478"/>
          <ac:spMkLst>
            <pc:docMk/>
            <pc:sldMk cId="3417944206" sldId="2145707739"/>
            <ac:spMk id="11" creationId="{5FB1E59A-F5FF-C5BC-1FF2-99205B7D867A}"/>
          </ac:spMkLst>
        </pc:spChg>
        <pc:spChg chg="add mod">
          <ac:chgData name="Ilaria CAPELLI" userId="ac4819f2-3fc4-479c-a831-617b785e15dd" providerId="ADAL" clId="{4209F7B2-B387-4AA9-85A7-5B631B8633B6}" dt="2024-06-24T11:50:39.853" v="616" actId="1076"/>
          <ac:spMkLst>
            <pc:docMk/>
            <pc:sldMk cId="3417944206" sldId="2145707739"/>
            <ac:spMk id="12" creationId="{77C2D5EA-B30F-B094-475C-6F66804BCD61}"/>
          </ac:spMkLst>
        </pc:spChg>
        <pc:grpChg chg="add mod">
          <ac:chgData name="Ilaria CAPELLI" userId="ac4819f2-3fc4-479c-a831-617b785e15dd" providerId="ADAL" clId="{4209F7B2-B387-4AA9-85A7-5B631B8633B6}" dt="2024-06-24T11:50:29.462" v="614" actId="1076"/>
          <ac:grpSpMkLst>
            <pc:docMk/>
            <pc:sldMk cId="3417944206" sldId="2145707739"/>
            <ac:grpSpMk id="4" creationId="{C7DF7125-6B37-A926-6226-AD26DD698F81}"/>
          </ac:grpSpMkLst>
        </pc:grpChg>
        <pc:grpChg chg="add mod">
          <ac:chgData name="Ilaria CAPELLI" userId="ac4819f2-3fc4-479c-a831-617b785e15dd" providerId="ADAL" clId="{4209F7B2-B387-4AA9-85A7-5B631B8633B6}" dt="2024-06-24T11:50:39.853" v="616" actId="1076"/>
          <ac:grpSpMkLst>
            <pc:docMk/>
            <pc:sldMk cId="3417944206" sldId="2145707739"/>
            <ac:grpSpMk id="8" creationId="{E59782DB-AC5A-6344-4165-165713D63A20}"/>
          </ac:grpSpMkLst>
        </pc:grpChg>
        <pc:picChg chg="mod">
          <ac:chgData name="Ilaria CAPELLI" userId="ac4819f2-3fc4-479c-a831-617b785e15dd" providerId="ADAL" clId="{4209F7B2-B387-4AA9-85A7-5B631B8633B6}" dt="2024-06-24T11:50:29.462" v="614" actId="1076"/>
          <ac:picMkLst>
            <pc:docMk/>
            <pc:sldMk cId="3417944206" sldId="2145707739"/>
            <ac:picMk id="5" creationId="{E7D6A47C-157C-27F4-E2A8-2D9409B74EA0}"/>
          </ac:picMkLst>
        </pc:picChg>
        <pc:picChg chg="mod">
          <ac:chgData name="Ilaria CAPELLI" userId="ac4819f2-3fc4-479c-a831-617b785e15dd" providerId="ADAL" clId="{4209F7B2-B387-4AA9-85A7-5B631B8633B6}" dt="2024-06-24T11:50:39.853" v="616" actId="1076"/>
          <ac:picMkLst>
            <pc:docMk/>
            <pc:sldMk cId="3417944206" sldId="2145707739"/>
            <ac:picMk id="9" creationId="{7F81FFA4-5942-3381-CE17-D47C3981CBA8}"/>
          </ac:picMkLst>
        </pc:picChg>
      </pc:sldChg>
      <pc:sldChg chg="addSp delSp modSp add del mod modShow">
        <pc:chgData name="Ilaria CAPELLI" userId="ac4819f2-3fc4-479c-a831-617b785e15dd" providerId="ADAL" clId="{4209F7B2-B387-4AA9-85A7-5B631B8633B6}" dt="2024-07-04T10:56:11.823" v="3008" actId="47"/>
        <pc:sldMkLst>
          <pc:docMk/>
          <pc:sldMk cId="318416707" sldId="2145707740"/>
        </pc:sldMkLst>
        <pc:spChg chg="mod">
          <ac:chgData name="Ilaria CAPELLI" userId="ac4819f2-3fc4-479c-a831-617b785e15dd" providerId="ADAL" clId="{4209F7B2-B387-4AA9-85A7-5B631B8633B6}" dt="2024-06-24T10:12:11.565" v="250"/>
          <ac:spMkLst>
            <pc:docMk/>
            <pc:sldMk cId="318416707" sldId="2145707740"/>
            <ac:spMk id="2" creationId="{BC286B5F-6206-5B22-B509-5B7B19C4D4AF}"/>
          </ac:spMkLst>
        </pc:spChg>
        <pc:spChg chg="add mod">
          <ac:chgData name="Ilaria CAPELLI" userId="ac4819f2-3fc4-479c-a831-617b785e15dd" providerId="ADAL" clId="{4209F7B2-B387-4AA9-85A7-5B631B8633B6}" dt="2024-06-24T11:06:27.801" v="427" actId="113"/>
          <ac:spMkLst>
            <pc:docMk/>
            <pc:sldMk cId="318416707" sldId="2145707740"/>
            <ac:spMk id="4" creationId="{CAE0BDD0-F08D-05EE-C91E-22D481794061}"/>
          </ac:spMkLst>
        </pc:spChg>
        <pc:spChg chg="add mod">
          <ac:chgData name="Ilaria CAPELLI" userId="ac4819f2-3fc4-479c-a831-617b785e15dd" providerId="ADAL" clId="{4209F7B2-B387-4AA9-85A7-5B631B8633B6}" dt="2024-06-24T11:07:12.483" v="432" actId="113"/>
          <ac:spMkLst>
            <pc:docMk/>
            <pc:sldMk cId="318416707" sldId="2145707740"/>
            <ac:spMk id="6" creationId="{C77238BA-3EE1-2F0B-FEBE-3935BE28685F}"/>
          </ac:spMkLst>
        </pc:spChg>
        <pc:spChg chg="del">
          <ac:chgData name="Ilaria CAPELLI" userId="ac4819f2-3fc4-479c-a831-617b785e15dd" providerId="ADAL" clId="{4209F7B2-B387-4AA9-85A7-5B631B8633B6}" dt="2024-06-24T10:12:31.894" v="253" actId="478"/>
          <ac:spMkLst>
            <pc:docMk/>
            <pc:sldMk cId="318416707" sldId="2145707740"/>
            <ac:spMk id="7" creationId="{500DC026-56F6-ED96-456E-1BB2BCE38C37}"/>
          </ac:spMkLst>
        </pc:spChg>
        <pc:spChg chg="add mod">
          <ac:chgData name="Ilaria CAPELLI" userId="ac4819f2-3fc4-479c-a831-617b785e15dd" providerId="ADAL" clId="{4209F7B2-B387-4AA9-85A7-5B631B8633B6}" dt="2024-06-24T10:46:45.599" v="328" actId="1076"/>
          <ac:spMkLst>
            <pc:docMk/>
            <pc:sldMk cId="318416707" sldId="2145707740"/>
            <ac:spMk id="8" creationId="{6B2434D9-8ED9-6E6E-4B6E-6F66EA16B3F2}"/>
          </ac:spMkLst>
        </pc:spChg>
        <pc:spChg chg="del">
          <ac:chgData name="Ilaria CAPELLI" userId="ac4819f2-3fc4-479c-a831-617b785e15dd" providerId="ADAL" clId="{4209F7B2-B387-4AA9-85A7-5B631B8633B6}" dt="2024-06-24T10:12:29.205" v="252" actId="478"/>
          <ac:spMkLst>
            <pc:docMk/>
            <pc:sldMk cId="318416707" sldId="2145707740"/>
            <ac:spMk id="9" creationId="{15325A96-C4C3-F2F7-8047-355226987EA5}"/>
          </ac:spMkLst>
        </pc:spChg>
        <pc:spChg chg="del">
          <ac:chgData name="Ilaria CAPELLI" userId="ac4819f2-3fc4-479c-a831-617b785e15dd" providerId="ADAL" clId="{4209F7B2-B387-4AA9-85A7-5B631B8633B6}" dt="2024-06-24T10:12:29.205" v="252" actId="478"/>
          <ac:spMkLst>
            <pc:docMk/>
            <pc:sldMk cId="318416707" sldId="2145707740"/>
            <ac:spMk id="10" creationId="{E9344CB4-20D3-CDFE-9E76-ABA3A694F655}"/>
          </ac:spMkLst>
        </pc:spChg>
        <pc:spChg chg="del">
          <ac:chgData name="Ilaria CAPELLI" userId="ac4819f2-3fc4-479c-a831-617b785e15dd" providerId="ADAL" clId="{4209F7B2-B387-4AA9-85A7-5B631B8633B6}" dt="2024-06-24T10:12:29.205" v="252" actId="478"/>
          <ac:spMkLst>
            <pc:docMk/>
            <pc:sldMk cId="318416707" sldId="2145707740"/>
            <ac:spMk id="11" creationId="{6472131A-BD18-D5DA-542D-EEE8369171BF}"/>
          </ac:spMkLst>
        </pc:spChg>
        <pc:spChg chg="mod">
          <ac:chgData name="Ilaria CAPELLI" userId="ac4819f2-3fc4-479c-a831-617b785e15dd" providerId="ADAL" clId="{4209F7B2-B387-4AA9-85A7-5B631B8633B6}" dt="2024-07-02T15:38:15.375" v="1243"/>
          <ac:spMkLst>
            <pc:docMk/>
            <pc:sldMk cId="318416707" sldId="2145707740"/>
            <ac:spMk id="11" creationId="{76F51105-DBD8-89B0-DDC3-CECEA7112734}"/>
          </ac:spMkLst>
        </pc:spChg>
        <pc:spChg chg="add mod">
          <ac:chgData name="Ilaria CAPELLI" userId="ac4819f2-3fc4-479c-a831-617b785e15dd" providerId="ADAL" clId="{4209F7B2-B387-4AA9-85A7-5B631B8633B6}" dt="2024-06-24T10:13:11.998" v="258" actId="1076"/>
          <ac:spMkLst>
            <pc:docMk/>
            <pc:sldMk cId="318416707" sldId="2145707740"/>
            <ac:spMk id="12" creationId="{6F4CEC16-E1CC-F744-E2DE-8840D8521851}"/>
          </ac:spMkLst>
        </pc:spChg>
        <pc:spChg chg="del">
          <ac:chgData name="Ilaria CAPELLI" userId="ac4819f2-3fc4-479c-a831-617b785e15dd" providerId="ADAL" clId="{4209F7B2-B387-4AA9-85A7-5B631B8633B6}" dt="2024-06-24T10:12:29.205" v="252" actId="478"/>
          <ac:spMkLst>
            <pc:docMk/>
            <pc:sldMk cId="318416707" sldId="2145707740"/>
            <ac:spMk id="13" creationId="{A7CD80BE-929F-5175-E121-3604EA623BB3}"/>
          </ac:spMkLst>
        </pc:spChg>
        <pc:spChg chg="del">
          <ac:chgData name="Ilaria CAPELLI" userId="ac4819f2-3fc4-479c-a831-617b785e15dd" providerId="ADAL" clId="{4209F7B2-B387-4AA9-85A7-5B631B8633B6}" dt="2024-06-24T10:12:29.205" v="252" actId="478"/>
          <ac:spMkLst>
            <pc:docMk/>
            <pc:sldMk cId="318416707" sldId="2145707740"/>
            <ac:spMk id="14" creationId="{01B20DF5-845F-D309-5491-CA0E25B9B005}"/>
          </ac:spMkLst>
        </pc:spChg>
        <pc:spChg chg="add mod">
          <ac:chgData name="Ilaria CAPELLI" userId="ac4819f2-3fc4-479c-a831-617b785e15dd" providerId="ADAL" clId="{4209F7B2-B387-4AA9-85A7-5B631B8633B6}" dt="2024-06-24T10:13:11.998" v="258" actId="1076"/>
          <ac:spMkLst>
            <pc:docMk/>
            <pc:sldMk cId="318416707" sldId="2145707740"/>
            <ac:spMk id="15" creationId="{734E466A-7B14-40C8-A9DC-35A3E03E2009}"/>
          </ac:spMkLst>
        </pc:spChg>
        <pc:spChg chg="add mod">
          <ac:chgData name="Ilaria CAPELLI" userId="ac4819f2-3fc4-479c-a831-617b785e15dd" providerId="ADAL" clId="{4209F7B2-B387-4AA9-85A7-5B631B8633B6}" dt="2024-06-24T10:46:40.572" v="327" actId="1076"/>
          <ac:spMkLst>
            <pc:docMk/>
            <pc:sldMk cId="318416707" sldId="2145707740"/>
            <ac:spMk id="16" creationId="{E2C4C2FB-D7E3-FBB0-FF03-0929E9E4B154}"/>
          </ac:spMkLst>
        </pc:spChg>
        <pc:spChg chg="add mod">
          <ac:chgData name="Ilaria CAPELLI" userId="ac4819f2-3fc4-479c-a831-617b785e15dd" providerId="ADAL" clId="{4209F7B2-B387-4AA9-85A7-5B631B8633B6}" dt="2024-06-24T10:46:50.781" v="329" actId="1076"/>
          <ac:spMkLst>
            <pc:docMk/>
            <pc:sldMk cId="318416707" sldId="2145707740"/>
            <ac:spMk id="17" creationId="{9F77B345-9018-0F77-2E11-297C69842498}"/>
          </ac:spMkLst>
        </pc:spChg>
        <pc:spChg chg="add mod">
          <ac:chgData name="Ilaria CAPELLI" userId="ac4819f2-3fc4-479c-a831-617b785e15dd" providerId="ADAL" clId="{4209F7B2-B387-4AA9-85A7-5B631B8633B6}" dt="2024-06-24T10:27:31.387" v="305" actId="1036"/>
          <ac:spMkLst>
            <pc:docMk/>
            <pc:sldMk cId="318416707" sldId="2145707740"/>
            <ac:spMk id="18" creationId="{383DB722-C138-2E41-8A3B-CB0EB3B5B1CE}"/>
          </ac:spMkLst>
        </pc:spChg>
        <pc:spChg chg="add del mod">
          <ac:chgData name="Ilaria CAPELLI" userId="ac4819f2-3fc4-479c-a831-617b785e15dd" providerId="ADAL" clId="{4209F7B2-B387-4AA9-85A7-5B631B8633B6}" dt="2024-06-24T10:43:31.242" v="306" actId="478"/>
          <ac:spMkLst>
            <pc:docMk/>
            <pc:sldMk cId="318416707" sldId="2145707740"/>
            <ac:spMk id="19" creationId="{05731915-DCF7-A51E-B337-0F039371CCF2}"/>
          </ac:spMkLst>
        </pc:spChg>
        <pc:spChg chg="add del mod">
          <ac:chgData name="Ilaria CAPELLI" userId="ac4819f2-3fc4-479c-a831-617b785e15dd" providerId="ADAL" clId="{4209F7B2-B387-4AA9-85A7-5B631B8633B6}" dt="2024-06-24T11:05:22.110" v="409" actId="478"/>
          <ac:spMkLst>
            <pc:docMk/>
            <pc:sldMk cId="318416707" sldId="2145707740"/>
            <ac:spMk id="20" creationId="{F09B4A21-4024-2DED-B660-A70C3617C832}"/>
          </ac:spMkLst>
        </pc:spChg>
        <pc:spChg chg="add mod">
          <ac:chgData name="Ilaria CAPELLI" userId="ac4819f2-3fc4-479c-a831-617b785e15dd" providerId="ADAL" clId="{4209F7B2-B387-4AA9-85A7-5B631B8633B6}" dt="2024-06-24T11:18:05.585" v="494" actId="1076"/>
          <ac:spMkLst>
            <pc:docMk/>
            <pc:sldMk cId="318416707" sldId="2145707740"/>
            <ac:spMk id="22" creationId="{5D88A718-27F8-143C-1370-63887E333EED}"/>
          </ac:spMkLst>
        </pc:spChg>
        <pc:spChg chg="mod">
          <ac:chgData name="Ilaria CAPELLI" userId="ac4819f2-3fc4-479c-a831-617b785e15dd" providerId="ADAL" clId="{4209F7B2-B387-4AA9-85A7-5B631B8633B6}" dt="2024-07-02T15:32:21.621" v="1199" actId="207"/>
          <ac:spMkLst>
            <pc:docMk/>
            <pc:sldMk cId="318416707" sldId="2145707740"/>
            <ac:spMk id="24" creationId="{00B9A751-6F1F-1459-CE30-18404C589B82}"/>
          </ac:spMkLst>
        </pc:spChg>
        <pc:spChg chg="mod">
          <ac:chgData name="Ilaria CAPELLI" userId="ac4819f2-3fc4-479c-a831-617b785e15dd" providerId="ADAL" clId="{4209F7B2-B387-4AA9-85A7-5B631B8633B6}" dt="2024-06-24T11:25:06.377" v="500"/>
          <ac:spMkLst>
            <pc:docMk/>
            <pc:sldMk cId="318416707" sldId="2145707740"/>
            <ac:spMk id="27" creationId="{D62630AC-3210-8514-2CA6-07EFB92879EB}"/>
          </ac:spMkLst>
        </pc:spChg>
        <pc:spChg chg="mod">
          <ac:chgData name="Ilaria CAPELLI" userId="ac4819f2-3fc4-479c-a831-617b785e15dd" providerId="ADAL" clId="{4209F7B2-B387-4AA9-85A7-5B631B8633B6}" dt="2024-06-24T11:26:10.317" v="509"/>
          <ac:spMkLst>
            <pc:docMk/>
            <pc:sldMk cId="318416707" sldId="2145707740"/>
            <ac:spMk id="30" creationId="{EFD93B00-9ADB-9E68-D3F0-6F60749F06C3}"/>
          </ac:spMkLst>
        </pc:spChg>
        <pc:spChg chg="mod">
          <ac:chgData name="Ilaria CAPELLI" userId="ac4819f2-3fc4-479c-a831-617b785e15dd" providerId="ADAL" clId="{4209F7B2-B387-4AA9-85A7-5B631B8633B6}" dt="2024-06-24T11:26:32.460" v="511"/>
          <ac:spMkLst>
            <pc:docMk/>
            <pc:sldMk cId="318416707" sldId="2145707740"/>
            <ac:spMk id="385" creationId="{CB1FCD80-817A-5366-4EAE-712D3C50A728}"/>
          </ac:spMkLst>
        </pc:spChg>
        <pc:spChg chg="add mod">
          <ac:chgData name="Ilaria CAPELLI" userId="ac4819f2-3fc4-479c-a831-617b785e15dd" providerId="ADAL" clId="{4209F7B2-B387-4AA9-85A7-5B631B8633B6}" dt="2024-07-02T15:38:05.046" v="1241" actId="207"/>
          <ac:spMkLst>
            <pc:docMk/>
            <pc:sldMk cId="318416707" sldId="2145707740"/>
            <ac:spMk id="389" creationId="{C0B87BA8-A98C-1B40-4F90-1EBD201D5831}"/>
          </ac:spMkLst>
        </pc:spChg>
        <pc:spChg chg="add mod">
          <ac:chgData name="Ilaria CAPELLI" userId="ac4819f2-3fc4-479c-a831-617b785e15dd" providerId="ADAL" clId="{4209F7B2-B387-4AA9-85A7-5B631B8633B6}" dt="2024-06-24T12:31:09.605" v="934" actId="20577"/>
          <ac:spMkLst>
            <pc:docMk/>
            <pc:sldMk cId="318416707" sldId="2145707740"/>
            <ac:spMk id="390" creationId="{E953B57A-634B-2675-882E-CC61ED4FBDD1}"/>
          </ac:spMkLst>
        </pc:spChg>
        <pc:spChg chg="add mod">
          <ac:chgData name="Ilaria CAPELLI" userId="ac4819f2-3fc4-479c-a831-617b785e15dd" providerId="ADAL" clId="{4209F7B2-B387-4AA9-85A7-5B631B8633B6}" dt="2024-06-24T12:31:15.228" v="935" actId="14100"/>
          <ac:spMkLst>
            <pc:docMk/>
            <pc:sldMk cId="318416707" sldId="2145707740"/>
            <ac:spMk id="392" creationId="{9A6138DA-9684-EA32-443D-06A4D9FD1999}"/>
          </ac:spMkLst>
        </pc:spChg>
        <pc:grpChg chg="add mod">
          <ac:chgData name="Ilaria CAPELLI" userId="ac4819f2-3fc4-479c-a831-617b785e15dd" providerId="ADAL" clId="{4209F7B2-B387-4AA9-85A7-5B631B8633B6}" dt="2024-07-02T15:38:21.481" v="1245" actId="1076"/>
          <ac:grpSpMkLst>
            <pc:docMk/>
            <pc:sldMk cId="318416707" sldId="2145707740"/>
            <ac:grpSpMk id="10" creationId="{DC1361BA-A6B4-5E35-A4D3-264D5C74FD85}"/>
          </ac:grpSpMkLst>
        </pc:grpChg>
        <pc:grpChg chg="add del mod">
          <ac:chgData name="Ilaria CAPELLI" userId="ac4819f2-3fc4-479c-a831-617b785e15dd" providerId="ADAL" clId="{4209F7B2-B387-4AA9-85A7-5B631B8633B6}" dt="2024-07-02T15:38:16.874" v="1244" actId="478"/>
          <ac:grpSpMkLst>
            <pc:docMk/>
            <pc:sldMk cId="318416707" sldId="2145707740"/>
            <ac:grpSpMk id="23" creationId="{BC75C67F-C04B-2D06-693B-4BC0C43E2D26}"/>
          </ac:grpSpMkLst>
        </pc:grpChg>
        <pc:grpChg chg="add del mod">
          <ac:chgData name="Ilaria CAPELLI" userId="ac4819f2-3fc4-479c-a831-617b785e15dd" providerId="ADAL" clId="{4209F7B2-B387-4AA9-85A7-5B631B8633B6}" dt="2024-06-24T11:25:58.942" v="506" actId="478"/>
          <ac:grpSpMkLst>
            <pc:docMk/>
            <pc:sldMk cId="318416707" sldId="2145707740"/>
            <ac:grpSpMk id="26" creationId="{F726DD4E-6603-7AEB-DBAE-6B826B0C42B8}"/>
          </ac:grpSpMkLst>
        </pc:grpChg>
        <pc:grpChg chg="add mod">
          <ac:chgData name="Ilaria CAPELLI" userId="ac4819f2-3fc4-479c-a831-617b785e15dd" providerId="ADAL" clId="{4209F7B2-B387-4AA9-85A7-5B631B8633B6}" dt="2024-06-24T11:26:16.096" v="510" actId="1076"/>
          <ac:grpSpMkLst>
            <pc:docMk/>
            <pc:sldMk cId="318416707" sldId="2145707740"/>
            <ac:grpSpMk id="29" creationId="{4F11ACC7-DD45-EC08-E77C-46151E05E59B}"/>
          </ac:grpSpMkLst>
        </pc:grpChg>
        <pc:grpChg chg="add mod">
          <ac:chgData name="Ilaria CAPELLI" userId="ac4819f2-3fc4-479c-a831-617b785e15dd" providerId="ADAL" clId="{4209F7B2-B387-4AA9-85A7-5B631B8633B6}" dt="2024-06-24T11:26:35.543" v="512" actId="1076"/>
          <ac:grpSpMkLst>
            <pc:docMk/>
            <pc:sldMk cId="318416707" sldId="2145707740"/>
            <ac:grpSpMk id="384" creationId="{8E36A2A9-D74A-F588-5726-DAB83B7B2021}"/>
          </ac:grpSpMkLst>
        </pc:grpChg>
        <pc:grpChg chg="add mod ord">
          <ac:chgData name="Ilaria CAPELLI" userId="ac4819f2-3fc4-479c-a831-617b785e15dd" providerId="ADAL" clId="{4209F7B2-B387-4AA9-85A7-5B631B8633B6}" dt="2024-07-02T15:38:05.046" v="1241" actId="207"/>
          <ac:grpSpMkLst>
            <pc:docMk/>
            <pc:sldMk cId="318416707" sldId="2145707740"/>
            <ac:grpSpMk id="391" creationId="{32C3A638-7975-4F57-4378-0697B1BE7915}"/>
          </ac:grpSpMkLst>
        </pc:grpChg>
        <pc:picChg chg="mod">
          <ac:chgData name="Ilaria CAPELLI" userId="ac4819f2-3fc4-479c-a831-617b785e15dd" providerId="ADAL" clId="{4209F7B2-B387-4AA9-85A7-5B631B8633B6}" dt="2024-07-02T15:38:15.375" v="1243"/>
          <ac:picMkLst>
            <pc:docMk/>
            <pc:sldMk cId="318416707" sldId="2145707740"/>
            <ac:picMk id="13" creationId="{E5C05876-5BD5-FFB4-FAAC-1FD5EF618C4A}"/>
          </ac:picMkLst>
        </pc:picChg>
        <pc:picChg chg="add mod">
          <ac:chgData name="Ilaria CAPELLI" userId="ac4819f2-3fc4-479c-a831-617b785e15dd" providerId="ADAL" clId="{4209F7B2-B387-4AA9-85A7-5B631B8633B6}" dt="2024-06-24T10:12:36.845" v="255"/>
          <ac:picMkLst>
            <pc:docMk/>
            <pc:sldMk cId="318416707" sldId="2145707740"/>
            <ac:picMk id="21" creationId="{D1FE2B2E-0375-D285-AE6C-F77F67233A18}"/>
          </ac:picMkLst>
        </pc:picChg>
        <pc:picChg chg="mod">
          <ac:chgData name="Ilaria CAPELLI" userId="ac4819f2-3fc4-479c-a831-617b785e15dd" providerId="ADAL" clId="{4209F7B2-B387-4AA9-85A7-5B631B8633B6}" dt="2024-07-02T15:32:26.324" v="1200" actId="207"/>
          <ac:picMkLst>
            <pc:docMk/>
            <pc:sldMk cId="318416707" sldId="2145707740"/>
            <ac:picMk id="25" creationId="{F750A429-6696-1B43-6CE1-78748999C99B}"/>
          </ac:picMkLst>
        </pc:picChg>
        <pc:picChg chg="mod">
          <ac:chgData name="Ilaria CAPELLI" userId="ac4819f2-3fc4-479c-a831-617b785e15dd" providerId="ADAL" clId="{4209F7B2-B387-4AA9-85A7-5B631B8633B6}" dt="2024-06-24T11:25:06.377" v="500"/>
          <ac:picMkLst>
            <pc:docMk/>
            <pc:sldMk cId="318416707" sldId="2145707740"/>
            <ac:picMk id="28" creationId="{C019F758-71E0-59C3-401A-2ACDA57CD5AF}"/>
          </ac:picMkLst>
        </pc:picChg>
        <pc:picChg chg="mod">
          <ac:chgData name="Ilaria CAPELLI" userId="ac4819f2-3fc4-479c-a831-617b785e15dd" providerId="ADAL" clId="{4209F7B2-B387-4AA9-85A7-5B631B8633B6}" dt="2024-06-24T11:26:10.317" v="509"/>
          <ac:picMkLst>
            <pc:docMk/>
            <pc:sldMk cId="318416707" sldId="2145707740"/>
            <ac:picMk id="31" creationId="{A7AC248D-1C21-3F0C-0B3D-7838552CB332}"/>
          </ac:picMkLst>
        </pc:picChg>
        <pc:picChg chg="mod">
          <ac:chgData name="Ilaria CAPELLI" userId="ac4819f2-3fc4-479c-a831-617b785e15dd" providerId="ADAL" clId="{4209F7B2-B387-4AA9-85A7-5B631B8633B6}" dt="2024-06-24T11:26:32.460" v="511"/>
          <ac:picMkLst>
            <pc:docMk/>
            <pc:sldMk cId="318416707" sldId="2145707740"/>
            <ac:picMk id="386" creationId="{32C13C0F-7753-397C-EC44-7C906DEE1D6B}"/>
          </ac:picMkLst>
        </pc:picChg>
        <pc:picChg chg="add mod ord">
          <ac:chgData name="Ilaria CAPELLI" userId="ac4819f2-3fc4-479c-a831-617b785e15dd" providerId="ADAL" clId="{4209F7B2-B387-4AA9-85A7-5B631B8633B6}" dt="2024-07-02T15:38:11.709" v="1242" actId="207"/>
          <ac:picMkLst>
            <pc:docMk/>
            <pc:sldMk cId="318416707" sldId="2145707740"/>
            <ac:picMk id="388" creationId="{E9AA9F11-92F2-A2F4-25E3-16F59A31017F}"/>
          </ac:picMkLst>
        </pc:picChg>
        <pc:picChg chg="del">
          <ac:chgData name="Ilaria CAPELLI" userId="ac4819f2-3fc4-479c-a831-617b785e15dd" providerId="ADAL" clId="{4209F7B2-B387-4AA9-85A7-5B631B8633B6}" dt="2024-06-24T10:12:29.205" v="252" actId="478"/>
          <ac:picMkLst>
            <pc:docMk/>
            <pc:sldMk cId="318416707" sldId="2145707740"/>
            <ac:picMk id="404" creationId="{3045CCFD-2314-5611-8CD5-C5C9FE1355D6}"/>
          </ac:picMkLst>
        </pc:picChg>
        <pc:picChg chg="mod">
          <ac:chgData name="Ilaria CAPELLI" userId="ac4819f2-3fc4-479c-a831-617b785e15dd" providerId="ADAL" clId="{4209F7B2-B387-4AA9-85A7-5B631B8633B6}" dt="2024-06-24T12:30:57.861" v="898" actId="1076"/>
          <ac:picMkLst>
            <pc:docMk/>
            <pc:sldMk cId="318416707" sldId="2145707740"/>
            <ac:picMk id="407" creationId="{249BF2D4-5B1B-44F8-66E0-A971A3C9955C}"/>
          </ac:picMkLst>
        </pc:picChg>
        <pc:cxnChg chg="add del mod">
          <ac:chgData name="Ilaria CAPELLI" userId="ac4819f2-3fc4-479c-a831-617b785e15dd" providerId="ADAL" clId="{4209F7B2-B387-4AA9-85A7-5B631B8633B6}" dt="2024-07-02T15:29:08.629" v="1193" actId="478"/>
          <ac:cxnSpMkLst>
            <pc:docMk/>
            <pc:sldMk cId="318416707" sldId="2145707740"/>
            <ac:cxnSpMk id="393" creationId="{3EF98E1F-DB2D-1C14-39C1-B4B1743EA6EE}"/>
          </ac:cxnSpMkLst>
        </pc:cxnChg>
      </pc:sldChg>
      <pc:sldChg chg="addSp delSp modSp del mod">
        <pc:chgData name="Ilaria CAPELLI" userId="ac4819f2-3fc4-479c-a831-617b785e15dd" providerId="ADAL" clId="{4209F7B2-B387-4AA9-85A7-5B631B8633B6}" dt="2024-06-24T08:50:08.789" v="231" actId="47"/>
        <pc:sldMkLst>
          <pc:docMk/>
          <pc:sldMk cId="2469596144" sldId="2145707740"/>
        </pc:sldMkLst>
        <pc:spChg chg="mod">
          <ac:chgData name="Ilaria CAPELLI" userId="ac4819f2-3fc4-479c-a831-617b785e15dd" providerId="ADAL" clId="{4209F7B2-B387-4AA9-85A7-5B631B8633B6}" dt="2024-06-24T07:26:38.434" v="177"/>
          <ac:spMkLst>
            <pc:docMk/>
            <pc:sldMk cId="2469596144" sldId="2145707740"/>
            <ac:spMk id="2" creationId="{3D9EEF70-1D5B-F19B-35FC-6C36407F7862}"/>
          </ac:spMkLst>
        </pc:spChg>
        <pc:picChg chg="add del mod ord">
          <ac:chgData name="Ilaria CAPELLI" userId="ac4819f2-3fc4-479c-a831-617b785e15dd" providerId="ADAL" clId="{4209F7B2-B387-4AA9-85A7-5B631B8633B6}" dt="2024-06-24T07:27:08.341" v="183"/>
          <ac:picMkLst>
            <pc:docMk/>
            <pc:sldMk cId="2469596144" sldId="2145707740"/>
            <ac:picMk id="3" creationId="{C57D387D-DA35-716E-CEF8-7E973E1B23C8}"/>
          </ac:picMkLst>
        </pc:picChg>
      </pc:sldChg>
      <pc:sldChg chg="addSp delSp modSp new mod">
        <pc:chgData name="Ilaria CAPELLI" userId="ac4819f2-3fc4-479c-a831-617b785e15dd" providerId="ADAL" clId="{4209F7B2-B387-4AA9-85A7-5B631B8633B6}" dt="2024-07-04T13:20:46.508" v="3383" actId="113"/>
        <pc:sldMkLst>
          <pc:docMk/>
          <pc:sldMk cId="728271939" sldId="2145707741"/>
        </pc:sldMkLst>
        <pc:spChg chg="mod">
          <ac:chgData name="Ilaria CAPELLI" userId="ac4819f2-3fc4-479c-a831-617b785e15dd" providerId="ADAL" clId="{4209F7B2-B387-4AA9-85A7-5B631B8633B6}" dt="2024-07-02T15:53:11.980" v="1355" actId="255"/>
          <ac:spMkLst>
            <pc:docMk/>
            <pc:sldMk cId="728271939" sldId="2145707741"/>
            <ac:spMk id="2" creationId="{45D07A71-025E-E712-E5D2-ADEADA156544}"/>
          </ac:spMkLst>
        </pc:spChg>
        <pc:spChg chg="add mod">
          <ac:chgData name="Ilaria CAPELLI" userId="ac4819f2-3fc4-479c-a831-617b785e15dd" providerId="ADAL" clId="{4209F7B2-B387-4AA9-85A7-5B631B8633B6}" dt="2024-07-02T15:41:26.423" v="1261" actId="1076"/>
          <ac:spMkLst>
            <pc:docMk/>
            <pc:sldMk cId="728271939" sldId="2145707741"/>
            <ac:spMk id="6" creationId="{E329B297-B83D-07AB-38CA-1291F10A45C2}"/>
          </ac:spMkLst>
        </pc:spChg>
        <pc:spChg chg="add mod">
          <ac:chgData name="Ilaria CAPELLI" userId="ac4819f2-3fc4-479c-a831-617b785e15dd" providerId="ADAL" clId="{4209F7B2-B387-4AA9-85A7-5B631B8633B6}" dt="2024-07-02T15:42:07.151" v="1268" actId="1076"/>
          <ac:spMkLst>
            <pc:docMk/>
            <pc:sldMk cId="728271939" sldId="2145707741"/>
            <ac:spMk id="7" creationId="{EAE4479A-4CB9-0AF0-BC28-1955D3A457D3}"/>
          </ac:spMkLst>
        </pc:spChg>
        <pc:spChg chg="add mod">
          <ac:chgData name="Ilaria CAPELLI" userId="ac4819f2-3fc4-479c-a831-617b785e15dd" providerId="ADAL" clId="{4209F7B2-B387-4AA9-85A7-5B631B8633B6}" dt="2024-07-02T15:42:01.056" v="1267" actId="1076"/>
          <ac:spMkLst>
            <pc:docMk/>
            <pc:sldMk cId="728271939" sldId="2145707741"/>
            <ac:spMk id="8" creationId="{0E9F4E98-6870-394C-B1B0-D1D0E92F4C45}"/>
          </ac:spMkLst>
        </pc:spChg>
        <pc:spChg chg="add mod">
          <ac:chgData name="Ilaria CAPELLI" userId="ac4819f2-3fc4-479c-a831-617b785e15dd" providerId="ADAL" clId="{4209F7B2-B387-4AA9-85A7-5B631B8633B6}" dt="2024-07-02T15:47:46.374" v="1335" actId="1076"/>
          <ac:spMkLst>
            <pc:docMk/>
            <pc:sldMk cId="728271939" sldId="2145707741"/>
            <ac:spMk id="9" creationId="{F180C4B2-3D96-48B7-DAF8-615592A2A9CF}"/>
          </ac:spMkLst>
        </pc:spChg>
        <pc:spChg chg="add mod">
          <ac:chgData name="Ilaria CAPELLI" userId="ac4819f2-3fc4-479c-a831-617b785e15dd" providerId="ADAL" clId="{4209F7B2-B387-4AA9-85A7-5B631B8633B6}" dt="2024-07-04T13:20:39.124" v="3381" actId="113"/>
          <ac:spMkLst>
            <pc:docMk/>
            <pc:sldMk cId="728271939" sldId="2145707741"/>
            <ac:spMk id="10" creationId="{96D3100A-3D03-5938-E9B2-3D5709F1F5ED}"/>
          </ac:spMkLst>
        </pc:spChg>
        <pc:spChg chg="add mod">
          <ac:chgData name="Ilaria CAPELLI" userId="ac4819f2-3fc4-479c-a831-617b785e15dd" providerId="ADAL" clId="{4209F7B2-B387-4AA9-85A7-5B631B8633B6}" dt="2024-07-04T12:37:10.784" v="3149" actId="6549"/>
          <ac:spMkLst>
            <pc:docMk/>
            <pc:sldMk cId="728271939" sldId="2145707741"/>
            <ac:spMk id="11" creationId="{363CCD4E-8194-92A4-8428-867213BC1415}"/>
          </ac:spMkLst>
        </pc:spChg>
        <pc:spChg chg="add mod">
          <ac:chgData name="Ilaria CAPELLI" userId="ac4819f2-3fc4-479c-a831-617b785e15dd" providerId="ADAL" clId="{4209F7B2-B387-4AA9-85A7-5B631B8633B6}" dt="2024-07-04T13:20:46.508" v="3383" actId="113"/>
          <ac:spMkLst>
            <pc:docMk/>
            <pc:sldMk cId="728271939" sldId="2145707741"/>
            <ac:spMk id="17" creationId="{091A1380-25C1-AA1E-DB56-376EACEE0D5A}"/>
          </ac:spMkLst>
        </pc:spChg>
        <pc:spChg chg="add mod">
          <ac:chgData name="Ilaria CAPELLI" userId="ac4819f2-3fc4-479c-a831-617b785e15dd" providerId="ADAL" clId="{4209F7B2-B387-4AA9-85A7-5B631B8633B6}" dt="2024-07-02T15:44:07.351" v="1288" actId="20577"/>
          <ac:spMkLst>
            <pc:docMk/>
            <pc:sldMk cId="728271939" sldId="2145707741"/>
            <ac:spMk id="19" creationId="{4BC9BF83-A4A9-D4AC-1607-58261D979E29}"/>
          </ac:spMkLst>
        </pc:spChg>
        <pc:spChg chg="add mod">
          <ac:chgData name="Ilaria CAPELLI" userId="ac4819f2-3fc4-479c-a831-617b785e15dd" providerId="ADAL" clId="{4209F7B2-B387-4AA9-85A7-5B631B8633B6}" dt="2024-07-02T15:47:32.924" v="1332" actId="14100"/>
          <ac:spMkLst>
            <pc:docMk/>
            <pc:sldMk cId="728271939" sldId="2145707741"/>
            <ac:spMk id="21" creationId="{54950DC5-F2A0-3ED0-624D-FA4AAE07B05C}"/>
          </ac:spMkLst>
        </pc:spChg>
        <pc:spChg chg="add mod">
          <ac:chgData name="Ilaria CAPELLI" userId="ac4819f2-3fc4-479c-a831-617b785e15dd" providerId="ADAL" clId="{4209F7B2-B387-4AA9-85A7-5B631B8633B6}" dt="2024-07-02T15:46:05.935" v="1315" actId="20577"/>
          <ac:spMkLst>
            <pc:docMk/>
            <pc:sldMk cId="728271939" sldId="2145707741"/>
            <ac:spMk id="30" creationId="{16030B95-62A1-A354-9669-E10EC7175120}"/>
          </ac:spMkLst>
        </pc:spChg>
        <pc:spChg chg="add mod">
          <ac:chgData name="Ilaria CAPELLI" userId="ac4819f2-3fc4-479c-a831-617b785e15dd" providerId="ADAL" clId="{4209F7B2-B387-4AA9-85A7-5B631B8633B6}" dt="2024-07-02T15:47:25.084" v="1330" actId="14100"/>
          <ac:spMkLst>
            <pc:docMk/>
            <pc:sldMk cId="728271939" sldId="2145707741"/>
            <ac:spMk id="32" creationId="{A4D90321-64D7-2003-E2F1-B75985BCF7FA}"/>
          </ac:spMkLst>
        </pc:spChg>
        <pc:spChg chg="add mod">
          <ac:chgData name="Ilaria CAPELLI" userId="ac4819f2-3fc4-479c-a831-617b785e15dd" providerId="ADAL" clId="{4209F7B2-B387-4AA9-85A7-5B631B8633B6}" dt="2024-07-02T15:48:34.799" v="1347" actId="404"/>
          <ac:spMkLst>
            <pc:docMk/>
            <pc:sldMk cId="728271939" sldId="2145707741"/>
            <ac:spMk id="37" creationId="{CFEA3E2B-CB76-01E0-4046-1E39F23374B7}"/>
          </ac:spMkLst>
        </pc:spChg>
        <pc:spChg chg="add mod">
          <ac:chgData name="Ilaria CAPELLI" userId="ac4819f2-3fc4-479c-a831-617b785e15dd" providerId="ADAL" clId="{4209F7B2-B387-4AA9-85A7-5B631B8633B6}" dt="2024-07-02T15:43:47.135" v="1279" actId="20577"/>
          <ac:spMkLst>
            <pc:docMk/>
            <pc:sldMk cId="728271939" sldId="2145707741"/>
            <ac:spMk id="38" creationId="{214530E2-58AD-0A18-54AC-11F1DA9D9109}"/>
          </ac:spMkLst>
        </pc:spChg>
        <pc:spChg chg="add del mod">
          <ac:chgData name="Ilaria CAPELLI" userId="ac4819f2-3fc4-479c-a831-617b785e15dd" providerId="ADAL" clId="{4209F7B2-B387-4AA9-85A7-5B631B8633B6}" dt="2024-06-24T12:32:44.456" v="950"/>
          <ac:spMkLst>
            <pc:docMk/>
            <pc:sldMk cId="728271939" sldId="2145707741"/>
            <ac:spMk id="41" creationId="{1E601551-C1C4-2E25-0424-8B574C48A616}"/>
          </ac:spMkLst>
        </pc:spChg>
        <pc:spChg chg="add mod">
          <ac:chgData name="Ilaria CAPELLI" userId="ac4819f2-3fc4-479c-a831-617b785e15dd" providerId="ADAL" clId="{4209F7B2-B387-4AA9-85A7-5B631B8633B6}" dt="2024-07-02T15:48:09.917" v="1342" actId="1076"/>
          <ac:spMkLst>
            <pc:docMk/>
            <pc:sldMk cId="728271939" sldId="2145707741"/>
            <ac:spMk id="45" creationId="{6E91C6E4-96BF-26E7-5A3C-84ACB26766CD}"/>
          </ac:spMkLst>
        </pc:spChg>
        <pc:spChg chg="add mod">
          <ac:chgData name="Ilaria CAPELLI" userId="ac4819f2-3fc4-479c-a831-617b785e15dd" providerId="ADAL" clId="{4209F7B2-B387-4AA9-85A7-5B631B8633B6}" dt="2024-06-24T12:29:26.681" v="887" actId="1076"/>
          <ac:spMkLst>
            <pc:docMk/>
            <pc:sldMk cId="728271939" sldId="2145707741"/>
            <ac:spMk id="46" creationId="{073174DD-C961-2663-F5E2-A5EB5C45E434}"/>
          </ac:spMkLst>
        </pc:spChg>
        <pc:spChg chg="add del mod">
          <ac:chgData name="Ilaria CAPELLI" userId="ac4819f2-3fc4-479c-a831-617b785e15dd" providerId="ADAL" clId="{4209F7B2-B387-4AA9-85A7-5B631B8633B6}" dt="2024-06-24T12:29:30.132" v="888" actId="478"/>
          <ac:spMkLst>
            <pc:docMk/>
            <pc:sldMk cId="728271939" sldId="2145707741"/>
            <ac:spMk id="47" creationId="{6F1C3E13-AAB9-1556-0DF5-BF915C379AA3}"/>
          </ac:spMkLst>
        </pc:spChg>
        <pc:grpChg chg="add mod">
          <ac:chgData name="Ilaria CAPELLI" userId="ac4819f2-3fc4-479c-a831-617b785e15dd" providerId="ADAL" clId="{4209F7B2-B387-4AA9-85A7-5B631B8633B6}" dt="2024-06-24T12:29:26.681" v="887" actId="1076"/>
          <ac:grpSpMkLst>
            <pc:docMk/>
            <pc:sldMk cId="728271939" sldId="2145707741"/>
            <ac:grpSpMk id="12" creationId="{C4B148C1-FF04-F310-C84F-FE7FE58756C7}"/>
          </ac:grpSpMkLst>
        </pc:grpChg>
        <pc:picChg chg="mod">
          <ac:chgData name="Ilaria CAPELLI" userId="ac4819f2-3fc4-479c-a831-617b785e15dd" providerId="ADAL" clId="{4209F7B2-B387-4AA9-85A7-5B631B8633B6}" dt="2024-06-24T12:29:15.767" v="886"/>
          <ac:picMkLst>
            <pc:docMk/>
            <pc:sldMk cId="728271939" sldId="2145707741"/>
            <ac:picMk id="13" creationId="{94AD18D2-A4AF-7686-6C8F-5E32EF8A632A}"/>
          </ac:picMkLst>
        </pc:picChg>
        <pc:picChg chg="mod">
          <ac:chgData name="Ilaria CAPELLI" userId="ac4819f2-3fc4-479c-a831-617b785e15dd" providerId="ADAL" clId="{4209F7B2-B387-4AA9-85A7-5B631B8633B6}" dt="2024-06-24T12:29:15.767" v="886"/>
          <ac:picMkLst>
            <pc:docMk/>
            <pc:sldMk cId="728271939" sldId="2145707741"/>
            <ac:picMk id="14" creationId="{BB03AA8B-3096-F510-D8E6-AB44BECB46BA}"/>
          </ac:picMkLst>
        </pc:picChg>
        <pc:picChg chg="add mod">
          <ac:chgData name="Ilaria CAPELLI" userId="ac4819f2-3fc4-479c-a831-617b785e15dd" providerId="ADAL" clId="{4209F7B2-B387-4AA9-85A7-5B631B8633B6}" dt="2024-06-24T12:29:26.681" v="887" actId="1076"/>
          <ac:picMkLst>
            <pc:docMk/>
            <pc:sldMk cId="728271939" sldId="2145707741"/>
            <ac:picMk id="18" creationId="{A6A89527-B796-138F-BAE3-C86E77617FC0}"/>
          </ac:picMkLst>
        </pc:picChg>
        <pc:picChg chg="add mod">
          <ac:chgData name="Ilaria CAPELLI" userId="ac4819f2-3fc4-479c-a831-617b785e15dd" providerId="ADAL" clId="{4209F7B2-B387-4AA9-85A7-5B631B8633B6}" dt="2024-06-24T12:29:26.681" v="887" actId="1076"/>
          <ac:picMkLst>
            <pc:docMk/>
            <pc:sldMk cId="728271939" sldId="2145707741"/>
            <ac:picMk id="27" creationId="{36D8993F-477E-E35E-7F0B-DCFACB07EB6B}"/>
          </ac:picMkLst>
        </pc:picChg>
        <pc:picChg chg="add mod">
          <ac:chgData name="Ilaria CAPELLI" userId="ac4819f2-3fc4-479c-a831-617b785e15dd" providerId="ADAL" clId="{4209F7B2-B387-4AA9-85A7-5B631B8633B6}" dt="2024-06-24T12:29:26.681" v="887" actId="1076"/>
          <ac:picMkLst>
            <pc:docMk/>
            <pc:sldMk cId="728271939" sldId="2145707741"/>
            <ac:picMk id="28" creationId="{79CA9B2B-F45B-B22F-BB01-9BD7862C74C1}"/>
          </ac:picMkLst>
        </pc:picChg>
        <pc:picChg chg="add mod">
          <ac:chgData name="Ilaria CAPELLI" userId="ac4819f2-3fc4-479c-a831-617b785e15dd" providerId="ADAL" clId="{4209F7B2-B387-4AA9-85A7-5B631B8633B6}" dt="2024-06-24T12:29:26.681" v="887" actId="1076"/>
          <ac:picMkLst>
            <pc:docMk/>
            <pc:sldMk cId="728271939" sldId="2145707741"/>
            <ac:picMk id="29" creationId="{13731CD6-741B-6303-599F-70FF44E744B4}"/>
          </ac:picMkLst>
        </pc:picChg>
        <pc:picChg chg="add mod">
          <ac:chgData name="Ilaria CAPELLI" userId="ac4819f2-3fc4-479c-a831-617b785e15dd" providerId="ADAL" clId="{4209F7B2-B387-4AA9-85A7-5B631B8633B6}" dt="2024-06-24T12:29:26.681" v="887" actId="1076"/>
          <ac:picMkLst>
            <pc:docMk/>
            <pc:sldMk cId="728271939" sldId="2145707741"/>
            <ac:picMk id="39" creationId="{524AC23C-A7CD-E9C5-7452-AAB3D30C2D8E}"/>
          </ac:picMkLst>
        </pc:picChg>
        <pc:picChg chg="add mod">
          <ac:chgData name="Ilaria CAPELLI" userId="ac4819f2-3fc4-479c-a831-617b785e15dd" providerId="ADAL" clId="{4209F7B2-B387-4AA9-85A7-5B631B8633B6}" dt="2024-06-24T12:29:26.681" v="887" actId="1076"/>
          <ac:picMkLst>
            <pc:docMk/>
            <pc:sldMk cId="728271939" sldId="2145707741"/>
            <ac:picMk id="40" creationId="{5F0AC78E-585A-A4B1-770F-FA8E64FCAC45}"/>
          </ac:picMkLst>
        </pc:picChg>
        <pc:picChg chg="add mod">
          <ac:chgData name="Ilaria CAPELLI" userId="ac4819f2-3fc4-479c-a831-617b785e15dd" providerId="ADAL" clId="{4209F7B2-B387-4AA9-85A7-5B631B8633B6}" dt="2024-06-24T12:29:26.681" v="887" actId="1076"/>
          <ac:picMkLst>
            <pc:docMk/>
            <pc:sldMk cId="728271939" sldId="2145707741"/>
            <ac:picMk id="43" creationId="{36917230-BF1D-1FC6-085A-8A589E5A94CF}"/>
          </ac:picMkLst>
        </pc:picChg>
        <pc:picChg chg="add mod">
          <ac:chgData name="Ilaria CAPELLI" userId="ac4819f2-3fc4-479c-a831-617b785e15dd" providerId="ADAL" clId="{4209F7B2-B387-4AA9-85A7-5B631B8633B6}" dt="2024-06-24T12:29:26.681" v="887" actId="1076"/>
          <ac:picMkLst>
            <pc:docMk/>
            <pc:sldMk cId="728271939" sldId="2145707741"/>
            <ac:picMk id="44" creationId="{16B80808-93A0-0D85-8490-B13328D7204C}"/>
          </ac:picMkLst>
        </pc:picChg>
        <pc:picChg chg="add mod">
          <ac:chgData name="Ilaria CAPELLI" userId="ac4819f2-3fc4-479c-a831-617b785e15dd" providerId="ADAL" clId="{4209F7B2-B387-4AA9-85A7-5B631B8633B6}" dt="2024-06-24T12:29:26.681" v="887" actId="1076"/>
          <ac:picMkLst>
            <pc:docMk/>
            <pc:sldMk cId="728271939" sldId="2145707741"/>
            <ac:picMk id="48" creationId="{8C9AA30B-58C1-19FB-8770-91728648948D}"/>
          </ac:picMkLst>
        </pc:picChg>
        <pc:cxnChg chg="add mod">
          <ac:chgData name="Ilaria CAPELLI" userId="ac4819f2-3fc4-479c-a831-617b785e15dd" providerId="ADAL" clId="{4209F7B2-B387-4AA9-85A7-5B631B8633B6}" dt="2024-06-24T12:29:26.681" v="887" actId="1076"/>
          <ac:cxnSpMkLst>
            <pc:docMk/>
            <pc:sldMk cId="728271939" sldId="2145707741"/>
            <ac:cxnSpMk id="3" creationId="{B4A915BA-9CF9-2570-8E19-A93E7C209AC1}"/>
          </ac:cxnSpMkLst>
        </pc:cxnChg>
        <pc:cxnChg chg="add mod">
          <ac:chgData name="Ilaria CAPELLI" userId="ac4819f2-3fc4-479c-a831-617b785e15dd" providerId="ADAL" clId="{4209F7B2-B387-4AA9-85A7-5B631B8633B6}" dt="2024-07-02T15:46:15.621" v="1316" actId="1076"/>
          <ac:cxnSpMkLst>
            <pc:docMk/>
            <pc:sldMk cId="728271939" sldId="2145707741"/>
            <ac:cxnSpMk id="4" creationId="{572847DD-6318-485E-4D7D-F00DBB5B01F5}"/>
          </ac:cxnSpMkLst>
        </pc:cxnChg>
        <pc:cxnChg chg="add mod">
          <ac:chgData name="Ilaria CAPELLI" userId="ac4819f2-3fc4-479c-a831-617b785e15dd" providerId="ADAL" clId="{4209F7B2-B387-4AA9-85A7-5B631B8633B6}" dt="2024-07-02T15:48:42.853" v="1348" actId="1076"/>
          <ac:cxnSpMkLst>
            <pc:docMk/>
            <pc:sldMk cId="728271939" sldId="2145707741"/>
            <ac:cxnSpMk id="5" creationId="{EF78F94E-AACF-C7D3-0C51-B0A67F332E2D}"/>
          </ac:cxnSpMkLst>
        </pc:cxnChg>
        <pc:cxnChg chg="add mod">
          <ac:chgData name="Ilaria CAPELLI" userId="ac4819f2-3fc4-479c-a831-617b785e15dd" providerId="ADAL" clId="{4209F7B2-B387-4AA9-85A7-5B631B8633B6}" dt="2024-07-02T15:47:00.670" v="1326" actId="1076"/>
          <ac:cxnSpMkLst>
            <pc:docMk/>
            <pc:sldMk cId="728271939" sldId="2145707741"/>
            <ac:cxnSpMk id="15" creationId="{541D72D2-441C-DF77-64BE-C990EE2F3730}"/>
          </ac:cxnSpMkLst>
        </pc:cxnChg>
        <pc:cxnChg chg="add mod">
          <ac:chgData name="Ilaria CAPELLI" userId="ac4819f2-3fc4-479c-a831-617b785e15dd" providerId="ADAL" clId="{4209F7B2-B387-4AA9-85A7-5B631B8633B6}" dt="2024-07-02T15:48:05.958" v="1340" actId="14100"/>
          <ac:cxnSpMkLst>
            <pc:docMk/>
            <pc:sldMk cId="728271939" sldId="2145707741"/>
            <ac:cxnSpMk id="16" creationId="{0DAA5045-124C-31CB-754E-EB99DFC583CC}"/>
          </ac:cxnSpMkLst>
        </pc:cxnChg>
        <pc:cxnChg chg="add mod">
          <ac:chgData name="Ilaria CAPELLI" userId="ac4819f2-3fc4-479c-a831-617b785e15dd" providerId="ADAL" clId="{4209F7B2-B387-4AA9-85A7-5B631B8633B6}" dt="2024-07-02T15:46:53.853" v="1324" actId="1076"/>
          <ac:cxnSpMkLst>
            <pc:docMk/>
            <pc:sldMk cId="728271939" sldId="2145707741"/>
            <ac:cxnSpMk id="20" creationId="{6BB7BB41-342A-A0AE-C56A-EB5ACC5CAFB7}"/>
          </ac:cxnSpMkLst>
        </pc:cxnChg>
        <pc:cxnChg chg="add mod">
          <ac:chgData name="Ilaria CAPELLI" userId="ac4819f2-3fc4-479c-a831-617b785e15dd" providerId="ADAL" clId="{4209F7B2-B387-4AA9-85A7-5B631B8633B6}" dt="2024-07-02T15:53:26.667" v="1356" actId="14100"/>
          <ac:cxnSpMkLst>
            <pc:docMk/>
            <pc:sldMk cId="728271939" sldId="2145707741"/>
            <ac:cxnSpMk id="22" creationId="{AB0623EF-757D-304F-5B49-C3501D6AB987}"/>
          </ac:cxnSpMkLst>
        </pc:cxnChg>
        <pc:cxnChg chg="add mod">
          <ac:chgData name="Ilaria CAPELLI" userId="ac4819f2-3fc4-479c-a831-617b785e15dd" providerId="ADAL" clId="{4209F7B2-B387-4AA9-85A7-5B631B8633B6}" dt="2024-07-02T15:53:29.196" v="1357" actId="14100"/>
          <ac:cxnSpMkLst>
            <pc:docMk/>
            <pc:sldMk cId="728271939" sldId="2145707741"/>
            <ac:cxnSpMk id="23" creationId="{01558EC4-04B2-292E-E12F-24911A58083A}"/>
          </ac:cxnSpMkLst>
        </pc:cxnChg>
        <pc:cxnChg chg="add mod">
          <ac:chgData name="Ilaria CAPELLI" userId="ac4819f2-3fc4-479c-a831-617b785e15dd" providerId="ADAL" clId="{4209F7B2-B387-4AA9-85A7-5B631B8633B6}" dt="2024-07-02T15:53:31.218" v="1358" actId="14100"/>
          <ac:cxnSpMkLst>
            <pc:docMk/>
            <pc:sldMk cId="728271939" sldId="2145707741"/>
            <ac:cxnSpMk id="24" creationId="{8FAB3CC5-505B-A36B-AE37-0F02EB57D2C0}"/>
          </ac:cxnSpMkLst>
        </pc:cxnChg>
        <pc:cxnChg chg="add mod">
          <ac:chgData name="Ilaria CAPELLI" userId="ac4819f2-3fc4-479c-a831-617b785e15dd" providerId="ADAL" clId="{4209F7B2-B387-4AA9-85A7-5B631B8633B6}" dt="2024-07-02T15:53:33.698" v="1359" actId="14100"/>
          <ac:cxnSpMkLst>
            <pc:docMk/>
            <pc:sldMk cId="728271939" sldId="2145707741"/>
            <ac:cxnSpMk id="25" creationId="{436A487A-DB74-EC48-C299-DA636F5E7917}"/>
          </ac:cxnSpMkLst>
        </pc:cxnChg>
        <pc:cxnChg chg="add mod">
          <ac:chgData name="Ilaria CAPELLI" userId="ac4819f2-3fc4-479c-a831-617b785e15dd" providerId="ADAL" clId="{4209F7B2-B387-4AA9-85A7-5B631B8633B6}" dt="2024-07-02T15:47:50.422" v="1336" actId="14100"/>
          <ac:cxnSpMkLst>
            <pc:docMk/>
            <pc:sldMk cId="728271939" sldId="2145707741"/>
            <ac:cxnSpMk id="26" creationId="{340FB491-C73A-AC73-7FFB-BEFE04F19181}"/>
          </ac:cxnSpMkLst>
        </pc:cxnChg>
        <pc:cxnChg chg="add mod">
          <ac:chgData name="Ilaria CAPELLI" userId="ac4819f2-3fc4-479c-a831-617b785e15dd" providerId="ADAL" clId="{4209F7B2-B387-4AA9-85A7-5B631B8633B6}" dt="2024-07-02T15:46:45.302" v="1322" actId="1076"/>
          <ac:cxnSpMkLst>
            <pc:docMk/>
            <pc:sldMk cId="728271939" sldId="2145707741"/>
            <ac:cxnSpMk id="31" creationId="{40AE7D67-1444-D574-746A-27BABC647607}"/>
          </ac:cxnSpMkLst>
        </pc:cxnChg>
        <pc:cxnChg chg="add mod">
          <ac:chgData name="Ilaria CAPELLI" userId="ac4819f2-3fc4-479c-a831-617b785e15dd" providerId="ADAL" clId="{4209F7B2-B387-4AA9-85A7-5B631B8633B6}" dt="2024-07-02T15:47:25.084" v="1330" actId="14100"/>
          <ac:cxnSpMkLst>
            <pc:docMk/>
            <pc:sldMk cId="728271939" sldId="2145707741"/>
            <ac:cxnSpMk id="33" creationId="{BCF09839-FB9E-E895-4357-CB0EA52DD4D2}"/>
          </ac:cxnSpMkLst>
        </pc:cxnChg>
        <pc:cxnChg chg="add mod">
          <ac:chgData name="Ilaria CAPELLI" userId="ac4819f2-3fc4-479c-a831-617b785e15dd" providerId="ADAL" clId="{4209F7B2-B387-4AA9-85A7-5B631B8633B6}" dt="2024-07-02T15:47:25.084" v="1330" actId="14100"/>
          <ac:cxnSpMkLst>
            <pc:docMk/>
            <pc:sldMk cId="728271939" sldId="2145707741"/>
            <ac:cxnSpMk id="34" creationId="{CDC72BA9-0B6F-F72B-7F2C-470EEE50769D}"/>
          </ac:cxnSpMkLst>
        </pc:cxnChg>
        <pc:cxnChg chg="add mod">
          <ac:chgData name="Ilaria CAPELLI" userId="ac4819f2-3fc4-479c-a831-617b785e15dd" providerId="ADAL" clId="{4209F7B2-B387-4AA9-85A7-5B631B8633B6}" dt="2024-07-02T15:47:25.084" v="1330" actId="14100"/>
          <ac:cxnSpMkLst>
            <pc:docMk/>
            <pc:sldMk cId="728271939" sldId="2145707741"/>
            <ac:cxnSpMk id="35" creationId="{F0C00194-424D-BF35-07DC-9C58AF68B16B}"/>
          </ac:cxnSpMkLst>
        </pc:cxnChg>
        <pc:cxnChg chg="add mod">
          <ac:chgData name="Ilaria CAPELLI" userId="ac4819f2-3fc4-479c-a831-617b785e15dd" providerId="ADAL" clId="{4209F7B2-B387-4AA9-85A7-5B631B8633B6}" dt="2024-07-02T15:46:38.037" v="1320" actId="14100"/>
          <ac:cxnSpMkLst>
            <pc:docMk/>
            <pc:sldMk cId="728271939" sldId="2145707741"/>
            <ac:cxnSpMk id="36" creationId="{2A125B5C-CDE7-D529-39F8-27D9696221CF}"/>
          </ac:cxnSpMkLst>
        </pc:cxnChg>
        <pc:cxnChg chg="add mod">
          <ac:chgData name="Ilaria CAPELLI" userId="ac4819f2-3fc4-479c-a831-617b785e15dd" providerId="ADAL" clId="{4209F7B2-B387-4AA9-85A7-5B631B8633B6}" dt="2024-06-24T12:29:26.681" v="887" actId="1076"/>
          <ac:cxnSpMkLst>
            <pc:docMk/>
            <pc:sldMk cId="728271939" sldId="2145707741"/>
            <ac:cxnSpMk id="42" creationId="{92EA3374-5311-08E5-BA3C-2C0F845BC555}"/>
          </ac:cxnSpMkLst>
        </pc:cxnChg>
      </pc:sldChg>
      <pc:sldChg chg="addSp delSp modSp del mod modShow">
        <pc:chgData name="Ilaria CAPELLI" userId="ac4819f2-3fc4-479c-a831-617b785e15dd" providerId="ADAL" clId="{4209F7B2-B387-4AA9-85A7-5B631B8633B6}" dt="2024-07-04T15:08:16.286" v="4128" actId="47"/>
        <pc:sldMkLst>
          <pc:docMk/>
          <pc:sldMk cId="1098274014" sldId="2145707744"/>
        </pc:sldMkLst>
        <pc:spChg chg="mod">
          <ac:chgData name="Ilaria CAPELLI" userId="ac4819f2-3fc4-479c-a831-617b785e15dd" providerId="ADAL" clId="{4209F7B2-B387-4AA9-85A7-5B631B8633B6}" dt="2024-07-03T13:42:30.068" v="2370" actId="20577"/>
          <ac:spMkLst>
            <pc:docMk/>
            <pc:sldMk cId="1098274014" sldId="2145707744"/>
            <ac:spMk id="2" creationId="{2DC3E160-630E-6B98-200D-594870950704}"/>
          </ac:spMkLst>
        </pc:spChg>
        <pc:spChg chg="add mod">
          <ac:chgData name="Ilaria CAPELLI" userId="ac4819f2-3fc4-479c-a831-617b785e15dd" providerId="ADAL" clId="{4209F7B2-B387-4AA9-85A7-5B631B8633B6}" dt="2024-07-03T11:48:46.997" v="1795" actId="14100"/>
          <ac:spMkLst>
            <pc:docMk/>
            <pc:sldMk cId="1098274014" sldId="2145707744"/>
            <ac:spMk id="3" creationId="{23C8EBE5-AF43-2E06-B957-55ACCDFAFED5}"/>
          </ac:spMkLst>
        </pc:spChg>
        <pc:spChg chg="mod">
          <ac:chgData name="Ilaria CAPELLI" userId="ac4819f2-3fc4-479c-a831-617b785e15dd" providerId="ADAL" clId="{4209F7B2-B387-4AA9-85A7-5B631B8633B6}" dt="2024-07-03T11:48:04.989" v="1790" actId="1076"/>
          <ac:spMkLst>
            <pc:docMk/>
            <pc:sldMk cId="1098274014" sldId="2145707744"/>
            <ac:spMk id="4" creationId="{C8754D35-45A0-487C-077F-1A20FCB2C4EE}"/>
          </ac:spMkLst>
        </pc:spChg>
        <pc:spChg chg="add del mod">
          <ac:chgData name="Ilaria CAPELLI" userId="ac4819f2-3fc4-479c-a831-617b785e15dd" providerId="ADAL" clId="{4209F7B2-B387-4AA9-85A7-5B631B8633B6}" dt="2024-07-02T16:37:05.954" v="1713" actId="478"/>
          <ac:spMkLst>
            <pc:docMk/>
            <pc:sldMk cId="1098274014" sldId="2145707744"/>
            <ac:spMk id="6" creationId="{71782F72-0739-F6B5-31A2-E6B03A3DD161}"/>
          </ac:spMkLst>
        </pc:spChg>
        <pc:spChg chg="add mod">
          <ac:chgData name="Ilaria CAPELLI" userId="ac4819f2-3fc4-479c-a831-617b785e15dd" providerId="ADAL" clId="{4209F7B2-B387-4AA9-85A7-5B631B8633B6}" dt="2024-07-02T16:37:03.698" v="1712" actId="1076"/>
          <ac:spMkLst>
            <pc:docMk/>
            <pc:sldMk cId="1098274014" sldId="2145707744"/>
            <ac:spMk id="7" creationId="{FE14B10D-85CD-1BEF-F9D7-E1AC8DD93B19}"/>
          </ac:spMkLst>
        </pc:spChg>
        <pc:spChg chg="add mod">
          <ac:chgData name="Ilaria CAPELLI" userId="ac4819f2-3fc4-479c-a831-617b785e15dd" providerId="ADAL" clId="{4209F7B2-B387-4AA9-85A7-5B631B8633B6}" dt="2024-07-03T11:46:33.112" v="1784" actId="12"/>
          <ac:spMkLst>
            <pc:docMk/>
            <pc:sldMk cId="1098274014" sldId="2145707744"/>
            <ac:spMk id="9" creationId="{A297DB68-DA0F-AF32-4C60-BAEB6A54D92E}"/>
          </ac:spMkLst>
        </pc:spChg>
        <pc:picChg chg="mod ord">
          <ac:chgData name="Ilaria CAPELLI" userId="ac4819f2-3fc4-479c-a831-617b785e15dd" providerId="ADAL" clId="{4209F7B2-B387-4AA9-85A7-5B631B8633B6}" dt="2024-07-02T16:37:18.393" v="1715" actId="1076"/>
          <ac:picMkLst>
            <pc:docMk/>
            <pc:sldMk cId="1098274014" sldId="2145707744"/>
            <ac:picMk id="5" creationId="{1BFA420D-AB89-60B5-0801-39B9BA9D3DE8}"/>
          </ac:picMkLst>
        </pc:picChg>
      </pc:sldChg>
      <pc:sldChg chg="addSp delSp modSp del mod modShow">
        <pc:chgData name="Ilaria CAPELLI" userId="ac4819f2-3fc4-479c-a831-617b785e15dd" providerId="ADAL" clId="{4209F7B2-B387-4AA9-85A7-5B631B8633B6}" dt="2024-07-03T14:30:47.357" v="2783" actId="47"/>
        <pc:sldMkLst>
          <pc:docMk/>
          <pc:sldMk cId="2456764625" sldId="2145707745"/>
        </pc:sldMkLst>
        <pc:spChg chg="mod">
          <ac:chgData name="Ilaria CAPELLI" userId="ac4819f2-3fc4-479c-a831-617b785e15dd" providerId="ADAL" clId="{4209F7B2-B387-4AA9-85A7-5B631B8633B6}" dt="2024-07-02T15:58:15.010" v="1376" actId="255"/>
          <ac:spMkLst>
            <pc:docMk/>
            <pc:sldMk cId="2456764625" sldId="2145707745"/>
            <ac:spMk id="2" creationId="{3CE21178-A457-C96A-A677-1DE0D8A1358B}"/>
          </ac:spMkLst>
        </pc:spChg>
        <pc:spChg chg="del mod">
          <ac:chgData name="Ilaria CAPELLI" userId="ac4819f2-3fc4-479c-a831-617b785e15dd" providerId="ADAL" clId="{4209F7B2-B387-4AA9-85A7-5B631B8633B6}" dt="2024-07-02T16:12:08.927" v="1563"/>
          <ac:spMkLst>
            <pc:docMk/>
            <pc:sldMk cId="2456764625" sldId="2145707745"/>
            <ac:spMk id="3" creationId="{52B51B7E-35FB-46E5-0839-9BEEFA8F77C9}"/>
          </ac:spMkLst>
        </pc:spChg>
        <pc:spChg chg="del mod">
          <ac:chgData name="Ilaria CAPELLI" userId="ac4819f2-3fc4-479c-a831-617b785e15dd" providerId="ADAL" clId="{4209F7B2-B387-4AA9-85A7-5B631B8633B6}" dt="2024-07-02T16:11:13.482" v="1482" actId="478"/>
          <ac:spMkLst>
            <pc:docMk/>
            <pc:sldMk cId="2456764625" sldId="2145707745"/>
            <ac:spMk id="4" creationId="{A1B7C423-DA95-26F2-158E-008BC004AA4D}"/>
          </ac:spMkLst>
        </pc:spChg>
        <pc:spChg chg="del mod">
          <ac:chgData name="Ilaria CAPELLI" userId="ac4819f2-3fc4-479c-a831-617b785e15dd" providerId="ADAL" clId="{4209F7B2-B387-4AA9-85A7-5B631B8633B6}" dt="2024-07-02T16:12:20.315" v="1566" actId="478"/>
          <ac:spMkLst>
            <pc:docMk/>
            <pc:sldMk cId="2456764625" sldId="2145707745"/>
            <ac:spMk id="20" creationId="{DD092204-DF09-7169-F62C-52C3538259CA}"/>
          </ac:spMkLst>
        </pc:spChg>
        <pc:graphicFrameChg chg="add del modGraphic">
          <ac:chgData name="Ilaria CAPELLI" userId="ac4819f2-3fc4-479c-a831-617b785e15dd" providerId="ADAL" clId="{4209F7B2-B387-4AA9-85A7-5B631B8633B6}" dt="2024-07-02T16:08:18.034" v="1378" actId="1032"/>
          <ac:graphicFrameMkLst>
            <pc:docMk/>
            <pc:sldMk cId="2456764625" sldId="2145707745"/>
            <ac:graphicFrameMk id="5" creationId="{5EDCA816-CF15-DBE4-0ED6-04EA07B58D6D}"/>
          </ac:graphicFrameMkLst>
        </pc:graphicFrameChg>
        <pc:graphicFrameChg chg="add mod modGraphic">
          <ac:chgData name="Ilaria CAPELLI" userId="ac4819f2-3fc4-479c-a831-617b785e15dd" providerId="ADAL" clId="{4209F7B2-B387-4AA9-85A7-5B631B8633B6}" dt="2024-07-02T16:16:02.570" v="1621" actId="20577"/>
          <ac:graphicFrameMkLst>
            <pc:docMk/>
            <pc:sldMk cId="2456764625" sldId="2145707745"/>
            <ac:graphicFrameMk id="7" creationId="{D432240A-630A-827D-DD31-4C8FBEEE2043}"/>
          </ac:graphicFrameMkLst>
        </pc:graphicFrameChg>
        <pc:picChg chg="mod ord">
          <ac:chgData name="Ilaria CAPELLI" userId="ac4819f2-3fc4-479c-a831-617b785e15dd" providerId="ADAL" clId="{4209F7B2-B387-4AA9-85A7-5B631B8633B6}" dt="2024-07-02T16:15:52.505" v="1610" actId="1076"/>
          <ac:picMkLst>
            <pc:docMk/>
            <pc:sldMk cId="2456764625" sldId="2145707745"/>
            <ac:picMk id="6" creationId="{BACAB9A2-3E31-E86A-64A7-A8190484CEC4}"/>
          </ac:picMkLst>
        </pc:picChg>
        <pc:picChg chg="mod ord">
          <ac:chgData name="Ilaria CAPELLI" userId="ac4819f2-3fc4-479c-a831-617b785e15dd" providerId="ADAL" clId="{4209F7B2-B387-4AA9-85A7-5B631B8633B6}" dt="2024-07-02T16:15:52.505" v="1610" actId="1076"/>
          <ac:picMkLst>
            <pc:docMk/>
            <pc:sldMk cId="2456764625" sldId="2145707745"/>
            <ac:picMk id="14" creationId="{57A91813-F0D3-CA23-AF86-65EE1555A4FC}"/>
          </ac:picMkLst>
        </pc:picChg>
        <pc:picChg chg="mod ord">
          <ac:chgData name="Ilaria CAPELLI" userId="ac4819f2-3fc4-479c-a831-617b785e15dd" providerId="ADAL" clId="{4209F7B2-B387-4AA9-85A7-5B631B8633B6}" dt="2024-07-02T16:15:52.505" v="1610" actId="1076"/>
          <ac:picMkLst>
            <pc:docMk/>
            <pc:sldMk cId="2456764625" sldId="2145707745"/>
            <ac:picMk id="18" creationId="{64D00EE9-C188-5AAA-0323-6093528E742C}"/>
          </ac:picMkLst>
        </pc:picChg>
      </pc:sldChg>
      <pc:sldChg chg="addSp delSp modSp mod modNotesTx">
        <pc:chgData name="Ilaria CAPELLI" userId="ac4819f2-3fc4-479c-a831-617b785e15dd" providerId="ADAL" clId="{4209F7B2-B387-4AA9-85A7-5B631B8633B6}" dt="2024-07-03T14:11:35.735" v="2782" actId="20577"/>
        <pc:sldMkLst>
          <pc:docMk/>
          <pc:sldMk cId="3553747416" sldId="2145707746"/>
        </pc:sldMkLst>
        <pc:spChg chg="mod">
          <ac:chgData name="Ilaria CAPELLI" userId="ac4819f2-3fc4-479c-a831-617b785e15dd" providerId="ADAL" clId="{4209F7B2-B387-4AA9-85A7-5B631B8633B6}" dt="2024-07-03T14:11:35.735" v="2782" actId="20577"/>
          <ac:spMkLst>
            <pc:docMk/>
            <pc:sldMk cId="3553747416" sldId="2145707746"/>
            <ac:spMk id="2" creationId="{AF768040-69A6-F533-0789-3B060DDCCB2C}"/>
          </ac:spMkLst>
        </pc:spChg>
        <pc:spChg chg="add mod">
          <ac:chgData name="Ilaria CAPELLI" userId="ac4819f2-3fc4-479c-a831-617b785e15dd" providerId="ADAL" clId="{4209F7B2-B387-4AA9-85A7-5B631B8633B6}" dt="2024-07-03T13:25:52.231" v="1888" actId="20577"/>
          <ac:spMkLst>
            <pc:docMk/>
            <pc:sldMk cId="3553747416" sldId="2145707746"/>
            <ac:spMk id="3" creationId="{6A5FBDF8-A586-2491-6AE4-3C66D8C67624}"/>
          </ac:spMkLst>
        </pc:spChg>
        <pc:spChg chg="del mod">
          <ac:chgData name="Ilaria CAPELLI" userId="ac4819f2-3fc4-479c-a831-617b785e15dd" providerId="ADAL" clId="{4209F7B2-B387-4AA9-85A7-5B631B8633B6}" dt="2024-07-02T15:54:06.673" v="1365"/>
          <ac:spMkLst>
            <pc:docMk/>
            <pc:sldMk cId="3553747416" sldId="2145707746"/>
            <ac:spMk id="3" creationId="{A41CEE93-3B29-6472-1B3D-3D58ED7787BA}"/>
          </ac:spMkLst>
        </pc:spChg>
        <pc:grpChg chg="add mod">
          <ac:chgData name="Ilaria CAPELLI" userId="ac4819f2-3fc4-479c-a831-617b785e15dd" providerId="ADAL" clId="{4209F7B2-B387-4AA9-85A7-5B631B8633B6}" dt="2024-07-02T15:54:29.969" v="1367" actId="1076"/>
          <ac:grpSpMkLst>
            <pc:docMk/>
            <pc:sldMk cId="3553747416" sldId="2145707746"/>
            <ac:grpSpMk id="4" creationId="{C5BC0CB6-7F95-36A3-BC85-49F02DF3DA97}"/>
          </ac:grpSpMkLst>
        </pc:grpChg>
        <pc:picChg chg="mod">
          <ac:chgData name="Ilaria CAPELLI" userId="ac4819f2-3fc4-479c-a831-617b785e15dd" providerId="ADAL" clId="{4209F7B2-B387-4AA9-85A7-5B631B8633B6}" dt="2024-07-02T15:54:21.611" v="1366" actId="164"/>
          <ac:picMkLst>
            <pc:docMk/>
            <pc:sldMk cId="3553747416" sldId="2145707746"/>
            <ac:picMk id="13" creationId="{79244055-77C4-3AC5-7000-1147D983BEDE}"/>
          </ac:picMkLst>
        </pc:picChg>
        <pc:picChg chg="mod">
          <ac:chgData name="Ilaria CAPELLI" userId="ac4819f2-3fc4-479c-a831-617b785e15dd" providerId="ADAL" clId="{4209F7B2-B387-4AA9-85A7-5B631B8633B6}" dt="2024-07-02T15:54:21.611" v="1366" actId="164"/>
          <ac:picMkLst>
            <pc:docMk/>
            <pc:sldMk cId="3553747416" sldId="2145707746"/>
            <ac:picMk id="16" creationId="{74F8CC81-1F60-A0DA-E13C-8B3DBA5667E1}"/>
          </ac:picMkLst>
        </pc:picChg>
        <pc:picChg chg="mod">
          <ac:chgData name="Ilaria CAPELLI" userId="ac4819f2-3fc4-479c-a831-617b785e15dd" providerId="ADAL" clId="{4209F7B2-B387-4AA9-85A7-5B631B8633B6}" dt="2024-07-02T15:54:21.611" v="1366" actId="164"/>
          <ac:picMkLst>
            <pc:docMk/>
            <pc:sldMk cId="3553747416" sldId="2145707746"/>
            <ac:picMk id="17" creationId="{EFADC697-F736-B29D-F422-9E791959D210}"/>
          </ac:picMkLst>
        </pc:picChg>
        <pc:picChg chg="mod">
          <ac:chgData name="Ilaria CAPELLI" userId="ac4819f2-3fc4-479c-a831-617b785e15dd" providerId="ADAL" clId="{4209F7B2-B387-4AA9-85A7-5B631B8633B6}" dt="2024-07-02T15:54:21.611" v="1366" actId="164"/>
          <ac:picMkLst>
            <pc:docMk/>
            <pc:sldMk cId="3553747416" sldId="2145707746"/>
            <ac:picMk id="18" creationId="{D5F88D58-189C-799D-95EA-F5551CC66CD2}"/>
          </ac:picMkLst>
        </pc:picChg>
        <pc:picChg chg="mod">
          <ac:chgData name="Ilaria CAPELLI" userId="ac4819f2-3fc4-479c-a831-617b785e15dd" providerId="ADAL" clId="{4209F7B2-B387-4AA9-85A7-5B631B8633B6}" dt="2024-07-02T15:54:21.611" v="1366" actId="164"/>
          <ac:picMkLst>
            <pc:docMk/>
            <pc:sldMk cId="3553747416" sldId="2145707746"/>
            <ac:picMk id="19" creationId="{2DA15B8C-823F-B8D1-6A93-A02D3CE7A817}"/>
          </ac:picMkLst>
        </pc:picChg>
      </pc:sldChg>
      <pc:sldChg chg="modSp del mod modShow modNotesTx">
        <pc:chgData name="Ilaria CAPELLI" userId="ac4819f2-3fc4-479c-a831-617b785e15dd" providerId="ADAL" clId="{4209F7B2-B387-4AA9-85A7-5B631B8633B6}" dt="2024-07-05T13:54:43.500" v="4224" actId="47"/>
        <pc:sldMkLst>
          <pc:docMk/>
          <pc:sldMk cId="1529053381" sldId="2145707747"/>
        </pc:sldMkLst>
        <pc:spChg chg="mod">
          <ac:chgData name="Ilaria CAPELLI" userId="ac4819f2-3fc4-479c-a831-617b785e15dd" providerId="ADAL" clId="{4209F7B2-B387-4AA9-85A7-5B631B8633B6}" dt="2024-07-04T12:24:55.170" v="3145" actId="20577"/>
          <ac:spMkLst>
            <pc:docMk/>
            <pc:sldMk cId="1529053381" sldId="2145707747"/>
            <ac:spMk id="2" creationId="{A48522EE-96C2-CFED-CE83-437D6B0CE9C2}"/>
          </ac:spMkLst>
        </pc:spChg>
        <pc:spChg chg="mod">
          <ac:chgData name="Ilaria CAPELLI" userId="ac4819f2-3fc4-479c-a831-617b785e15dd" providerId="ADAL" clId="{4209F7B2-B387-4AA9-85A7-5B631B8633B6}" dt="2024-07-02T15:57:48.365" v="1373" actId="21"/>
          <ac:spMkLst>
            <pc:docMk/>
            <pc:sldMk cId="1529053381" sldId="2145707747"/>
            <ac:spMk id="3" creationId="{5FE6FF94-21E3-7060-1D63-6D91752171F6}"/>
          </ac:spMkLst>
        </pc:spChg>
      </pc:sldChg>
      <pc:sldChg chg="addSp modSp del mod modShow">
        <pc:chgData name="Ilaria CAPELLI" userId="ac4819f2-3fc4-479c-a831-617b785e15dd" providerId="ADAL" clId="{4209F7B2-B387-4AA9-85A7-5B631B8633B6}" dt="2024-07-04T15:08:06.170" v="4127" actId="47"/>
        <pc:sldMkLst>
          <pc:docMk/>
          <pc:sldMk cId="2768811920" sldId="2145707749"/>
        </pc:sldMkLst>
        <pc:spChg chg="mod">
          <ac:chgData name="Ilaria CAPELLI" userId="ac4819f2-3fc4-479c-a831-617b785e15dd" providerId="ADAL" clId="{4209F7B2-B387-4AA9-85A7-5B631B8633B6}" dt="2024-07-03T13:42:57.667" v="2371" actId="20577"/>
          <ac:spMkLst>
            <pc:docMk/>
            <pc:sldMk cId="2768811920" sldId="2145707749"/>
            <ac:spMk id="2" creationId="{D16BF299-784B-B58A-5E41-92087775929A}"/>
          </ac:spMkLst>
        </pc:spChg>
        <pc:spChg chg="mod">
          <ac:chgData name="Ilaria CAPELLI" userId="ac4819f2-3fc4-479c-a831-617b785e15dd" providerId="ADAL" clId="{4209F7B2-B387-4AA9-85A7-5B631B8633B6}" dt="2024-07-03T11:48:17.372" v="1792" actId="1076"/>
          <ac:spMkLst>
            <pc:docMk/>
            <pc:sldMk cId="2768811920" sldId="2145707749"/>
            <ac:spMk id="3" creationId="{967631A1-24F6-A4CB-DC77-52627E47E7B9}"/>
          </ac:spMkLst>
        </pc:spChg>
        <pc:spChg chg="add mod">
          <ac:chgData name="Ilaria CAPELLI" userId="ac4819f2-3fc4-479c-a831-617b785e15dd" providerId="ADAL" clId="{4209F7B2-B387-4AA9-85A7-5B631B8633B6}" dt="2024-07-03T11:48:13.099" v="1791" actId="14100"/>
          <ac:spMkLst>
            <pc:docMk/>
            <pc:sldMk cId="2768811920" sldId="2145707749"/>
            <ac:spMk id="5" creationId="{2E4D4F5B-A938-2AD3-F5C9-0515BC874544}"/>
          </ac:spMkLst>
        </pc:spChg>
        <pc:spChg chg="add mod">
          <ac:chgData name="Ilaria CAPELLI" userId="ac4819f2-3fc4-479c-a831-617b785e15dd" providerId="ADAL" clId="{4209F7B2-B387-4AA9-85A7-5B631B8633B6}" dt="2024-07-03T11:48:24.572" v="1793" actId="14100"/>
          <ac:spMkLst>
            <pc:docMk/>
            <pc:sldMk cId="2768811920" sldId="2145707749"/>
            <ac:spMk id="6" creationId="{48DF23FA-1D3A-DBA5-3C66-EB79440DCEE2}"/>
          </ac:spMkLst>
        </pc:spChg>
        <pc:spChg chg="add mod">
          <ac:chgData name="Ilaria CAPELLI" userId="ac4819f2-3fc4-479c-a831-617b785e15dd" providerId="ADAL" clId="{4209F7B2-B387-4AA9-85A7-5B631B8633B6}" dt="2024-07-03T11:48:27.499" v="1794" actId="1076"/>
          <ac:spMkLst>
            <pc:docMk/>
            <pc:sldMk cId="2768811920" sldId="2145707749"/>
            <ac:spMk id="7" creationId="{85C1879F-2A30-2A94-D8FD-3D63E4B8987E}"/>
          </ac:spMkLst>
        </pc:spChg>
        <pc:picChg chg="mod">
          <ac:chgData name="Ilaria CAPELLI" userId="ac4819f2-3fc4-479c-a831-617b785e15dd" providerId="ADAL" clId="{4209F7B2-B387-4AA9-85A7-5B631B8633B6}" dt="2024-07-02T16:33:42.437" v="1703" actId="1076"/>
          <ac:picMkLst>
            <pc:docMk/>
            <pc:sldMk cId="2768811920" sldId="2145707749"/>
            <ac:picMk id="4" creationId="{AA3680CF-850B-E137-820D-F6A9CDA11CF7}"/>
          </ac:picMkLst>
        </pc:picChg>
      </pc:sldChg>
      <pc:sldChg chg="modSp mod modNotesTx">
        <pc:chgData name="Ilaria CAPELLI" userId="ac4819f2-3fc4-479c-a831-617b785e15dd" providerId="ADAL" clId="{4209F7B2-B387-4AA9-85A7-5B631B8633B6}" dt="2024-07-05T13:54:37.473" v="4223" actId="313"/>
        <pc:sldMkLst>
          <pc:docMk/>
          <pc:sldMk cId="3234883024" sldId="2145707750"/>
        </pc:sldMkLst>
        <pc:spChg chg="mod">
          <ac:chgData name="Ilaria CAPELLI" userId="ac4819f2-3fc4-479c-a831-617b785e15dd" providerId="ADAL" clId="{4209F7B2-B387-4AA9-85A7-5B631B8633B6}" dt="2024-07-05T13:54:37.473" v="4223" actId="313"/>
          <ac:spMkLst>
            <pc:docMk/>
            <pc:sldMk cId="3234883024" sldId="2145707750"/>
            <ac:spMk id="2" creationId="{172A0B77-513C-6AA3-2651-81E2BF72185B}"/>
          </ac:spMkLst>
        </pc:spChg>
        <pc:spChg chg="mod">
          <ac:chgData name="Ilaria CAPELLI" userId="ac4819f2-3fc4-479c-a831-617b785e15dd" providerId="ADAL" clId="{4209F7B2-B387-4AA9-85A7-5B631B8633B6}" dt="2024-07-04T12:14:47.479" v="3136" actId="255"/>
          <ac:spMkLst>
            <pc:docMk/>
            <pc:sldMk cId="3234883024" sldId="2145707750"/>
            <ac:spMk id="3" creationId="{9DF92A4C-E0B9-EB32-77CB-97F347020DFE}"/>
          </ac:spMkLst>
        </pc:spChg>
      </pc:sldChg>
      <pc:sldChg chg="addSp modSp mod">
        <pc:chgData name="Ilaria CAPELLI" userId="ac4819f2-3fc4-479c-a831-617b785e15dd" providerId="ADAL" clId="{4209F7B2-B387-4AA9-85A7-5B631B8633B6}" dt="2024-07-05T13:55:42.713" v="4227" actId="20577"/>
        <pc:sldMkLst>
          <pc:docMk/>
          <pc:sldMk cId="756819316" sldId="2145707751"/>
        </pc:sldMkLst>
        <pc:spChg chg="mod">
          <ac:chgData name="Ilaria CAPELLI" userId="ac4819f2-3fc4-479c-a831-617b785e15dd" providerId="ADAL" clId="{4209F7B2-B387-4AA9-85A7-5B631B8633B6}" dt="2024-07-05T13:55:42.713" v="4227" actId="20577"/>
          <ac:spMkLst>
            <pc:docMk/>
            <pc:sldMk cId="756819316" sldId="2145707751"/>
            <ac:spMk id="2" creationId="{1FED3BEF-AC9E-6153-0C01-A1BDB42C60E4}"/>
          </ac:spMkLst>
        </pc:spChg>
        <pc:spChg chg="mod">
          <ac:chgData name="Ilaria CAPELLI" userId="ac4819f2-3fc4-479c-a831-617b785e15dd" providerId="ADAL" clId="{4209F7B2-B387-4AA9-85A7-5B631B8633B6}" dt="2024-07-04T14:09:38.622" v="3733" actId="164"/>
          <ac:spMkLst>
            <pc:docMk/>
            <pc:sldMk cId="756819316" sldId="2145707751"/>
            <ac:spMk id="4" creationId="{04B2ED0E-B646-F0D9-07BF-21081BA0A9F0}"/>
          </ac:spMkLst>
        </pc:spChg>
        <pc:spChg chg="mod">
          <ac:chgData name="Ilaria CAPELLI" userId="ac4819f2-3fc4-479c-a831-617b785e15dd" providerId="ADAL" clId="{4209F7B2-B387-4AA9-85A7-5B631B8633B6}" dt="2024-07-04T14:09:38.622" v="3733" actId="164"/>
          <ac:spMkLst>
            <pc:docMk/>
            <pc:sldMk cId="756819316" sldId="2145707751"/>
            <ac:spMk id="6" creationId="{3A2D5639-0A24-3BB5-9EE8-DB2C3A2C69D9}"/>
          </ac:spMkLst>
        </pc:spChg>
        <pc:grpChg chg="add mod">
          <ac:chgData name="Ilaria CAPELLI" userId="ac4819f2-3fc4-479c-a831-617b785e15dd" providerId="ADAL" clId="{4209F7B2-B387-4AA9-85A7-5B631B8633B6}" dt="2024-07-04T14:09:40.967" v="3734" actId="1076"/>
          <ac:grpSpMkLst>
            <pc:docMk/>
            <pc:sldMk cId="756819316" sldId="2145707751"/>
            <ac:grpSpMk id="5" creationId="{14B2AA68-1D0D-8D9A-A27B-17DC89A202F8}"/>
          </ac:grpSpMkLst>
        </pc:grpChg>
      </pc:sldChg>
      <pc:sldChg chg="addSp modSp mod modNotesTx">
        <pc:chgData name="Ilaria CAPELLI" userId="ac4819f2-3fc4-479c-a831-617b785e15dd" providerId="ADAL" clId="{4209F7B2-B387-4AA9-85A7-5B631B8633B6}" dt="2024-07-05T13:55:29.202" v="4225" actId="255"/>
        <pc:sldMkLst>
          <pc:docMk/>
          <pc:sldMk cId="881395191" sldId="2145707752"/>
        </pc:sldMkLst>
        <pc:spChg chg="mod">
          <ac:chgData name="Ilaria CAPELLI" userId="ac4819f2-3fc4-479c-a831-617b785e15dd" providerId="ADAL" clId="{4209F7B2-B387-4AA9-85A7-5B631B8633B6}" dt="2024-07-05T13:55:29.202" v="4225" actId="255"/>
          <ac:spMkLst>
            <pc:docMk/>
            <pc:sldMk cId="881395191" sldId="2145707752"/>
            <ac:spMk id="2" creationId="{ED9419B4-7BB9-84E2-73B1-6729CF1B794E}"/>
          </ac:spMkLst>
        </pc:spChg>
        <pc:spChg chg="mod">
          <ac:chgData name="Ilaria CAPELLI" userId="ac4819f2-3fc4-479c-a831-617b785e15dd" providerId="ADAL" clId="{4209F7B2-B387-4AA9-85A7-5B631B8633B6}" dt="2024-07-04T12:23:59.384" v="3142" actId="164"/>
          <ac:spMkLst>
            <pc:docMk/>
            <pc:sldMk cId="881395191" sldId="2145707752"/>
            <ac:spMk id="3" creationId="{B8B71F56-4573-040B-0281-751D44D134B5}"/>
          </ac:spMkLst>
        </pc:spChg>
        <pc:spChg chg="mod">
          <ac:chgData name="Ilaria CAPELLI" userId="ac4819f2-3fc4-479c-a831-617b785e15dd" providerId="ADAL" clId="{4209F7B2-B387-4AA9-85A7-5B631B8633B6}" dt="2024-07-04T12:23:59.384" v="3142" actId="164"/>
          <ac:spMkLst>
            <pc:docMk/>
            <pc:sldMk cId="881395191" sldId="2145707752"/>
            <ac:spMk id="5" creationId="{E35F32EB-5E9A-1854-D874-454D50D4E3E6}"/>
          </ac:spMkLst>
        </pc:spChg>
        <pc:grpChg chg="add mod">
          <ac:chgData name="Ilaria CAPELLI" userId="ac4819f2-3fc4-479c-a831-617b785e15dd" providerId="ADAL" clId="{4209F7B2-B387-4AA9-85A7-5B631B8633B6}" dt="2024-07-04T12:23:59.384" v="3142" actId="164"/>
          <ac:grpSpMkLst>
            <pc:docMk/>
            <pc:sldMk cId="881395191" sldId="2145707752"/>
            <ac:grpSpMk id="4" creationId="{3F85DE50-EB59-73F6-F40A-DB992DC2AC49}"/>
          </ac:grpSpMkLst>
        </pc:grpChg>
      </pc:sldChg>
      <pc:sldChg chg="addSp delSp modSp add mod">
        <pc:chgData name="Ilaria CAPELLI" userId="ac4819f2-3fc4-479c-a831-617b785e15dd" providerId="ADAL" clId="{4209F7B2-B387-4AA9-85A7-5B631B8633B6}" dt="2024-07-04T13:19:08.588" v="3371" actId="2711"/>
        <pc:sldMkLst>
          <pc:docMk/>
          <pc:sldMk cId="2897692282" sldId="2145707753"/>
        </pc:sldMkLst>
        <pc:spChg chg="add del">
          <ac:chgData name="Ilaria CAPELLI" userId="ac4819f2-3fc4-479c-a831-617b785e15dd" providerId="ADAL" clId="{4209F7B2-B387-4AA9-85A7-5B631B8633B6}" dt="2024-07-02T14:58:06.611" v="1021" actId="478"/>
          <ac:spMkLst>
            <pc:docMk/>
            <pc:sldMk cId="2897692282" sldId="2145707753"/>
            <ac:spMk id="4" creationId="{B64A61E7-522B-A631-619B-4A7282E4230E}"/>
          </ac:spMkLst>
        </pc:spChg>
        <pc:spChg chg="add del mod">
          <ac:chgData name="Ilaria CAPELLI" userId="ac4819f2-3fc4-479c-a831-617b785e15dd" providerId="ADAL" clId="{4209F7B2-B387-4AA9-85A7-5B631B8633B6}" dt="2024-07-02T15:00:22.233" v="1063" actId="1076"/>
          <ac:spMkLst>
            <pc:docMk/>
            <pc:sldMk cId="2897692282" sldId="2145707753"/>
            <ac:spMk id="5" creationId="{F92DC4E8-924A-301C-38F7-429419290BE1}"/>
          </ac:spMkLst>
        </pc:spChg>
        <pc:spChg chg="add del mod">
          <ac:chgData name="Ilaria CAPELLI" userId="ac4819f2-3fc4-479c-a831-617b785e15dd" providerId="ADAL" clId="{4209F7B2-B387-4AA9-85A7-5B631B8633B6}" dt="2024-07-02T14:49:23.328" v="964" actId="478"/>
          <ac:spMkLst>
            <pc:docMk/>
            <pc:sldMk cId="2897692282" sldId="2145707753"/>
            <ac:spMk id="6" creationId="{25C297A3-C05C-1850-2F5D-154814FAEE83}"/>
          </ac:spMkLst>
        </pc:spChg>
        <pc:spChg chg="add del">
          <ac:chgData name="Ilaria CAPELLI" userId="ac4819f2-3fc4-479c-a831-617b785e15dd" providerId="ADAL" clId="{4209F7B2-B387-4AA9-85A7-5B631B8633B6}" dt="2024-07-02T14:58:06.611" v="1021" actId="478"/>
          <ac:spMkLst>
            <pc:docMk/>
            <pc:sldMk cId="2897692282" sldId="2145707753"/>
            <ac:spMk id="7" creationId="{500DC026-56F6-ED96-456E-1BB2BCE38C37}"/>
          </ac:spMkLst>
        </pc:spChg>
        <pc:spChg chg="add del">
          <ac:chgData name="Ilaria CAPELLI" userId="ac4819f2-3fc4-479c-a831-617b785e15dd" providerId="ADAL" clId="{4209F7B2-B387-4AA9-85A7-5B631B8633B6}" dt="2024-07-02T14:58:06.611" v="1021" actId="478"/>
          <ac:spMkLst>
            <pc:docMk/>
            <pc:sldMk cId="2897692282" sldId="2145707753"/>
            <ac:spMk id="9" creationId="{15325A96-C4C3-F2F7-8047-355226987EA5}"/>
          </ac:spMkLst>
        </pc:spChg>
        <pc:spChg chg="add del">
          <ac:chgData name="Ilaria CAPELLI" userId="ac4819f2-3fc4-479c-a831-617b785e15dd" providerId="ADAL" clId="{4209F7B2-B387-4AA9-85A7-5B631B8633B6}" dt="2024-07-02T14:58:06.611" v="1021" actId="478"/>
          <ac:spMkLst>
            <pc:docMk/>
            <pc:sldMk cId="2897692282" sldId="2145707753"/>
            <ac:spMk id="10" creationId="{E9344CB4-20D3-CDFE-9E76-ABA3A694F655}"/>
          </ac:spMkLst>
        </pc:spChg>
        <pc:spChg chg="add del">
          <ac:chgData name="Ilaria CAPELLI" userId="ac4819f2-3fc4-479c-a831-617b785e15dd" providerId="ADAL" clId="{4209F7B2-B387-4AA9-85A7-5B631B8633B6}" dt="2024-07-02T14:58:06.611" v="1021" actId="478"/>
          <ac:spMkLst>
            <pc:docMk/>
            <pc:sldMk cId="2897692282" sldId="2145707753"/>
            <ac:spMk id="11" creationId="{6472131A-BD18-D5DA-542D-EEE8369171BF}"/>
          </ac:spMkLst>
        </pc:spChg>
        <pc:spChg chg="add del">
          <ac:chgData name="Ilaria CAPELLI" userId="ac4819f2-3fc4-479c-a831-617b785e15dd" providerId="ADAL" clId="{4209F7B2-B387-4AA9-85A7-5B631B8633B6}" dt="2024-07-02T14:58:06.611" v="1021" actId="478"/>
          <ac:spMkLst>
            <pc:docMk/>
            <pc:sldMk cId="2897692282" sldId="2145707753"/>
            <ac:spMk id="13" creationId="{A7CD80BE-929F-5175-E121-3604EA623BB3}"/>
          </ac:spMkLst>
        </pc:spChg>
        <pc:spChg chg="add del">
          <ac:chgData name="Ilaria CAPELLI" userId="ac4819f2-3fc4-479c-a831-617b785e15dd" providerId="ADAL" clId="{4209F7B2-B387-4AA9-85A7-5B631B8633B6}" dt="2024-07-02T14:58:06.611" v="1021" actId="478"/>
          <ac:spMkLst>
            <pc:docMk/>
            <pc:sldMk cId="2897692282" sldId="2145707753"/>
            <ac:spMk id="14" creationId="{01B20DF5-845F-D309-5491-CA0E25B9B005}"/>
          </ac:spMkLst>
        </pc:spChg>
        <pc:spChg chg="mod">
          <ac:chgData name="Ilaria CAPELLI" userId="ac4819f2-3fc4-479c-a831-617b785e15dd" providerId="ADAL" clId="{4209F7B2-B387-4AA9-85A7-5B631B8633B6}" dt="2024-07-03T11:15:30.542" v="1730" actId="1076"/>
          <ac:spMkLst>
            <pc:docMk/>
            <pc:sldMk cId="2897692282" sldId="2145707753"/>
            <ac:spMk id="15" creationId="{56F1EF4D-8376-6F2F-C053-2C6928DA8EC9}"/>
          </ac:spMkLst>
        </pc:spChg>
        <pc:graphicFrameChg chg="add mod modGraphic">
          <ac:chgData name="Ilaria CAPELLI" userId="ac4819f2-3fc4-479c-a831-617b785e15dd" providerId="ADAL" clId="{4209F7B2-B387-4AA9-85A7-5B631B8633B6}" dt="2024-07-04T13:19:08.588" v="3371" actId="2711"/>
          <ac:graphicFrameMkLst>
            <pc:docMk/>
            <pc:sldMk cId="2897692282" sldId="2145707753"/>
            <ac:graphicFrameMk id="12" creationId="{1DC112CC-2F86-BDE9-A65E-BD4FB37D9BBA}"/>
          </ac:graphicFrameMkLst>
        </pc:graphicFrameChg>
        <pc:picChg chg="mod">
          <ac:chgData name="Ilaria CAPELLI" userId="ac4819f2-3fc4-479c-a831-617b785e15dd" providerId="ADAL" clId="{4209F7B2-B387-4AA9-85A7-5B631B8633B6}" dt="2024-07-02T15:05:26.066" v="1080" actId="1076"/>
          <ac:picMkLst>
            <pc:docMk/>
            <pc:sldMk cId="2897692282" sldId="2145707753"/>
            <ac:picMk id="8" creationId="{23BC7562-5010-5E24-F99C-754542A27E13}"/>
          </ac:picMkLst>
        </pc:picChg>
      </pc:sldChg>
      <pc:sldChg chg="addSp delSp modSp add del mod">
        <pc:chgData name="Ilaria CAPELLI" userId="ac4819f2-3fc4-479c-a831-617b785e15dd" providerId="ADAL" clId="{4209F7B2-B387-4AA9-85A7-5B631B8633B6}" dt="2024-07-04T13:20:00.566" v="3379" actId="2711"/>
        <pc:sldMkLst>
          <pc:docMk/>
          <pc:sldMk cId="175583784" sldId="2145707754"/>
        </pc:sldMkLst>
        <pc:spChg chg="del">
          <ac:chgData name="Ilaria CAPELLI" userId="ac4819f2-3fc4-479c-a831-617b785e15dd" providerId="ADAL" clId="{4209F7B2-B387-4AA9-85A7-5B631B8633B6}" dt="2024-07-02T15:26:03.032" v="1156" actId="478"/>
          <ac:spMkLst>
            <pc:docMk/>
            <pc:sldMk cId="175583784" sldId="2145707754"/>
            <ac:spMk id="4" creationId="{CAE0BDD0-F08D-05EE-C91E-22D481794061}"/>
          </ac:spMkLst>
        </pc:spChg>
        <pc:spChg chg="del">
          <ac:chgData name="Ilaria CAPELLI" userId="ac4819f2-3fc4-479c-a831-617b785e15dd" providerId="ADAL" clId="{4209F7B2-B387-4AA9-85A7-5B631B8633B6}" dt="2024-07-02T15:26:03.032" v="1156" actId="478"/>
          <ac:spMkLst>
            <pc:docMk/>
            <pc:sldMk cId="175583784" sldId="2145707754"/>
            <ac:spMk id="6" creationId="{C77238BA-3EE1-2F0B-FEBE-3935BE28685F}"/>
          </ac:spMkLst>
        </pc:spChg>
        <pc:spChg chg="del">
          <ac:chgData name="Ilaria CAPELLI" userId="ac4819f2-3fc4-479c-a831-617b785e15dd" providerId="ADAL" clId="{4209F7B2-B387-4AA9-85A7-5B631B8633B6}" dt="2024-07-02T15:26:03.032" v="1156" actId="478"/>
          <ac:spMkLst>
            <pc:docMk/>
            <pc:sldMk cId="175583784" sldId="2145707754"/>
            <ac:spMk id="8" creationId="{6B2434D9-8ED9-6E6E-4B6E-6F66EA16B3F2}"/>
          </ac:spMkLst>
        </pc:spChg>
        <pc:spChg chg="del">
          <ac:chgData name="Ilaria CAPELLI" userId="ac4819f2-3fc4-479c-a831-617b785e15dd" providerId="ADAL" clId="{4209F7B2-B387-4AA9-85A7-5B631B8633B6}" dt="2024-07-02T15:26:03.032" v="1156" actId="478"/>
          <ac:spMkLst>
            <pc:docMk/>
            <pc:sldMk cId="175583784" sldId="2145707754"/>
            <ac:spMk id="12" creationId="{6F4CEC16-E1CC-F744-E2DE-8840D8521851}"/>
          </ac:spMkLst>
        </pc:spChg>
        <pc:spChg chg="mod">
          <ac:chgData name="Ilaria CAPELLI" userId="ac4819f2-3fc4-479c-a831-617b785e15dd" providerId="ADAL" clId="{4209F7B2-B387-4AA9-85A7-5B631B8633B6}" dt="2024-07-02T15:32:35.794" v="1201"/>
          <ac:spMkLst>
            <pc:docMk/>
            <pc:sldMk cId="175583784" sldId="2145707754"/>
            <ac:spMk id="13" creationId="{F9DAF526-2E8F-89E0-34B5-059C439C0373}"/>
          </ac:spMkLst>
        </pc:spChg>
        <pc:spChg chg="del">
          <ac:chgData name="Ilaria CAPELLI" userId="ac4819f2-3fc4-479c-a831-617b785e15dd" providerId="ADAL" clId="{4209F7B2-B387-4AA9-85A7-5B631B8633B6}" dt="2024-07-02T15:26:20.438" v="1161" actId="478"/>
          <ac:spMkLst>
            <pc:docMk/>
            <pc:sldMk cId="175583784" sldId="2145707754"/>
            <ac:spMk id="15" creationId="{734E466A-7B14-40C8-A9DC-35A3E03E2009}"/>
          </ac:spMkLst>
        </pc:spChg>
        <pc:spChg chg="del">
          <ac:chgData name="Ilaria CAPELLI" userId="ac4819f2-3fc4-479c-a831-617b785e15dd" providerId="ADAL" clId="{4209F7B2-B387-4AA9-85A7-5B631B8633B6}" dt="2024-07-02T15:26:20.438" v="1161" actId="478"/>
          <ac:spMkLst>
            <pc:docMk/>
            <pc:sldMk cId="175583784" sldId="2145707754"/>
            <ac:spMk id="16" creationId="{E2C4C2FB-D7E3-FBB0-FF03-0929E9E4B154}"/>
          </ac:spMkLst>
        </pc:spChg>
        <pc:spChg chg="del">
          <ac:chgData name="Ilaria CAPELLI" userId="ac4819f2-3fc4-479c-a831-617b785e15dd" providerId="ADAL" clId="{4209F7B2-B387-4AA9-85A7-5B631B8633B6}" dt="2024-07-02T15:26:20.438" v="1161" actId="478"/>
          <ac:spMkLst>
            <pc:docMk/>
            <pc:sldMk cId="175583784" sldId="2145707754"/>
            <ac:spMk id="17" creationId="{9F77B345-9018-0F77-2E11-297C69842498}"/>
          </ac:spMkLst>
        </pc:spChg>
        <pc:spChg chg="del">
          <ac:chgData name="Ilaria CAPELLI" userId="ac4819f2-3fc4-479c-a831-617b785e15dd" providerId="ADAL" clId="{4209F7B2-B387-4AA9-85A7-5B631B8633B6}" dt="2024-07-02T15:26:20.438" v="1161" actId="478"/>
          <ac:spMkLst>
            <pc:docMk/>
            <pc:sldMk cId="175583784" sldId="2145707754"/>
            <ac:spMk id="18" creationId="{383DB722-C138-2E41-8A3B-CB0EB3B5B1CE}"/>
          </ac:spMkLst>
        </pc:spChg>
        <pc:spChg chg="mod">
          <ac:chgData name="Ilaria CAPELLI" userId="ac4819f2-3fc4-479c-a831-617b785e15dd" providerId="ADAL" clId="{4209F7B2-B387-4AA9-85A7-5B631B8633B6}" dt="2024-07-02T15:33:10.476" v="1212"/>
          <ac:spMkLst>
            <pc:docMk/>
            <pc:sldMk cId="175583784" sldId="2145707754"/>
            <ac:spMk id="20" creationId="{2306D0FA-05B9-375C-E845-FCF8DC60F555}"/>
          </ac:spMkLst>
        </pc:spChg>
        <pc:spChg chg="del">
          <ac:chgData name="Ilaria CAPELLI" userId="ac4819f2-3fc4-479c-a831-617b785e15dd" providerId="ADAL" clId="{4209F7B2-B387-4AA9-85A7-5B631B8633B6}" dt="2024-07-02T15:26:03.032" v="1156" actId="478"/>
          <ac:spMkLst>
            <pc:docMk/>
            <pc:sldMk cId="175583784" sldId="2145707754"/>
            <ac:spMk id="22" creationId="{5D88A718-27F8-143C-1370-63887E333EED}"/>
          </ac:spMkLst>
        </pc:spChg>
        <pc:spChg chg="mod">
          <ac:chgData name="Ilaria CAPELLI" userId="ac4819f2-3fc4-479c-a831-617b785e15dd" providerId="ADAL" clId="{4209F7B2-B387-4AA9-85A7-5B631B8633B6}" dt="2024-07-02T15:33:19.842" v="1215"/>
          <ac:spMkLst>
            <pc:docMk/>
            <pc:sldMk cId="175583784" sldId="2145707754"/>
            <ac:spMk id="27" creationId="{2DC0C78F-A7E9-2340-DAEC-EAC6F742392B}"/>
          </ac:spMkLst>
        </pc:spChg>
        <pc:spChg chg="del">
          <ac:chgData name="Ilaria CAPELLI" userId="ac4819f2-3fc4-479c-a831-617b785e15dd" providerId="ADAL" clId="{4209F7B2-B387-4AA9-85A7-5B631B8633B6}" dt="2024-07-02T15:26:20.438" v="1161" actId="478"/>
          <ac:spMkLst>
            <pc:docMk/>
            <pc:sldMk cId="175583784" sldId="2145707754"/>
            <ac:spMk id="390" creationId="{E953B57A-634B-2675-882E-CC61ED4FBDD1}"/>
          </ac:spMkLst>
        </pc:spChg>
        <pc:spChg chg="del">
          <ac:chgData name="Ilaria CAPELLI" userId="ac4819f2-3fc4-479c-a831-617b785e15dd" providerId="ADAL" clId="{4209F7B2-B387-4AA9-85A7-5B631B8633B6}" dt="2024-07-02T15:26:20.438" v="1161" actId="478"/>
          <ac:spMkLst>
            <pc:docMk/>
            <pc:sldMk cId="175583784" sldId="2145707754"/>
            <ac:spMk id="392" creationId="{9A6138DA-9684-EA32-443D-06A4D9FD1999}"/>
          </ac:spMkLst>
        </pc:spChg>
        <pc:spChg chg="mod">
          <ac:chgData name="Ilaria CAPELLI" userId="ac4819f2-3fc4-479c-a831-617b785e15dd" providerId="ADAL" clId="{4209F7B2-B387-4AA9-85A7-5B631B8633B6}" dt="2024-07-02T15:34:03.961" v="1220"/>
          <ac:spMkLst>
            <pc:docMk/>
            <pc:sldMk cId="175583784" sldId="2145707754"/>
            <ac:spMk id="394" creationId="{9C4B36A3-6D80-BE49-F17E-2B4F6609298A}"/>
          </ac:spMkLst>
        </pc:spChg>
        <pc:spChg chg="mod">
          <ac:chgData name="Ilaria CAPELLI" userId="ac4819f2-3fc4-479c-a831-617b785e15dd" providerId="ADAL" clId="{4209F7B2-B387-4AA9-85A7-5B631B8633B6}" dt="2024-07-02T15:36:12.475" v="1231"/>
          <ac:spMkLst>
            <pc:docMk/>
            <pc:sldMk cId="175583784" sldId="2145707754"/>
            <ac:spMk id="397" creationId="{8524460D-EFFA-3BA6-DCD4-78D4D2C1189A}"/>
          </ac:spMkLst>
        </pc:spChg>
        <pc:grpChg chg="add mod">
          <ac:chgData name="Ilaria CAPELLI" userId="ac4819f2-3fc4-479c-a831-617b785e15dd" providerId="ADAL" clId="{4209F7B2-B387-4AA9-85A7-5B631B8633B6}" dt="2024-07-03T11:20:48.433" v="1749" actId="1076"/>
          <ac:grpSpMkLst>
            <pc:docMk/>
            <pc:sldMk cId="175583784" sldId="2145707754"/>
            <ac:grpSpMk id="11" creationId="{CB1AD670-027F-32D8-26E9-BD5244B7A1DA}"/>
          </ac:grpSpMkLst>
        </pc:grpChg>
        <pc:grpChg chg="add del mod">
          <ac:chgData name="Ilaria CAPELLI" userId="ac4819f2-3fc4-479c-a831-617b785e15dd" providerId="ADAL" clId="{4209F7B2-B387-4AA9-85A7-5B631B8633B6}" dt="2024-07-02T15:36:10.969" v="1230" actId="478"/>
          <ac:grpSpMkLst>
            <pc:docMk/>
            <pc:sldMk cId="175583784" sldId="2145707754"/>
            <ac:grpSpMk id="19" creationId="{CE4FF543-2169-6BB2-4F5C-9E876E81DE50}"/>
          </ac:grpSpMkLst>
        </pc:grpChg>
        <pc:grpChg chg="del">
          <ac:chgData name="Ilaria CAPELLI" userId="ac4819f2-3fc4-479c-a831-617b785e15dd" providerId="ADAL" clId="{4209F7B2-B387-4AA9-85A7-5B631B8633B6}" dt="2024-07-02T15:26:20.438" v="1161" actId="478"/>
          <ac:grpSpMkLst>
            <pc:docMk/>
            <pc:sldMk cId="175583784" sldId="2145707754"/>
            <ac:grpSpMk id="23" creationId="{BC75C67F-C04B-2D06-693B-4BC0C43E2D26}"/>
          </ac:grpSpMkLst>
        </pc:grpChg>
        <pc:grpChg chg="add mod">
          <ac:chgData name="Ilaria CAPELLI" userId="ac4819f2-3fc4-479c-a831-617b785e15dd" providerId="ADAL" clId="{4209F7B2-B387-4AA9-85A7-5B631B8633B6}" dt="2024-07-03T11:26:43.421" v="1755" actId="1076"/>
          <ac:grpSpMkLst>
            <pc:docMk/>
            <pc:sldMk cId="175583784" sldId="2145707754"/>
            <ac:grpSpMk id="26" creationId="{15456913-F714-9BBC-8B60-1B9E207C3068}"/>
          </ac:grpSpMkLst>
        </pc:grpChg>
        <pc:grpChg chg="del">
          <ac:chgData name="Ilaria CAPELLI" userId="ac4819f2-3fc4-479c-a831-617b785e15dd" providerId="ADAL" clId="{4209F7B2-B387-4AA9-85A7-5B631B8633B6}" dt="2024-07-02T15:26:20.438" v="1161" actId="478"/>
          <ac:grpSpMkLst>
            <pc:docMk/>
            <pc:sldMk cId="175583784" sldId="2145707754"/>
            <ac:grpSpMk id="29" creationId="{4F11ACC7-DD45-EC08-E77C-46151E05E59B}"/>
          </ac:grpSpMkLst>
        </pc:grpChg>
        <pc:grpChg chg="del">
          <ac:chgData name="Ilaria CAPELLI" userId="ac4819f2-3fc4-479c-a831-617b785e15dd" providerId="ADAL" clId="{4209F7B2-B387-4AA9-85A7-5B631B8633B6}" dt="2024-07-02T15:26:20.438" v="1161" actId="478"/>
          <ac:grpSpMkLst>
            <pc:docMk/>
            <pc:sldMk cId="175583784" sldId="2145707754"/>
            <ac:grpSpMk id="384" creationId="{8E36A2A9-D74A-F588-5726-DAB83B7B2021}"/>
          </ac:grpSpMkLst>
        </pc:grpChg>
        <pc:grpChg chg="add mod">
          <ac:chgData name="Ilaria CAPELLI" userId="ac4819f2-3fc4-479c-a831-617b785e15dd" providerId="ADAL" clId="{4209F7B2-B387-4AA9-85A7-5B631B8633B6}" dt="2024-07-03T11:27:22.086" v="1760" actId="1076"/>
          <ac:grpSpMkLst>
            <pc:docMk/>
            <pc:sldMk cId="175583784" sldId="2145707754"/>
            <ac:grpSpMk id="387" creationId="{D3FA4B35-DA07-0CE0-24C8-3330890F81D0}"/>
          </ac:grpSpMkLst>
        </pc:grpChg>
        <pc:grpChg chg="del">
          <ac:chgData name="Ilaria CAPELLI" userId="ac4819f2-3fc4-479c-a831-617b785e15dd" providerId="ADAL" clId="{4209F7B2-B387-4AA9-85A7-5B631B8633B6}" dt="2024-07-02T15:26:20.438" v="1161" actId="478"/>
          <ac:grpSpMkLst>
            <pc:docMk/>
            <pc:sldMk cId="175583784" sldId="2145707754"/>
            <ac:grpSpMk id="391" creationId="{32C3A638-7975-4F57-4378-0697B1BE7915}"/>
          </ac:grpSpMkLst>
        </pc:grpChg>
        <pc:grpChg chg="add mod">
          <ac:chgData name="Ilaria CAPELLI" userId="ac4819f2-3fc4-479c-a831-617b785e15dd" providerId="ADAL" clId="{4209F7B2-B387-4AA9-85A7-5B631B8633B6}" dt="2024-07-03T11:21:31.064" v="1754" actId="1076"/>
          <ac:grpSpMkLst>
            <pc:docMk/>
            <pc:sldMk cId="175583784" sldId="2145707754"/>
            <ac:grpSpMk id="396" creationId="{EE0DD07B-95BB-DAA1-BA18-41584B49B1BC}"/>
          </ac:grpSpMkLst>
        </pc:grpChg>
        <pc:graphicFrameChg chg="add mod modGraphic">
          <ac:chgData name="Ilaria CAPELLI" userId="ac4819f2-3fc4-479c-a831-617b785e15dd" providerId="ADAL" clId="{4209F7B2-B387-4AA9-85A7-5B631B8633B6}" dt="2024-07-04T13:20:00.566" v="3379" actId="2711"/>
          <ac:graphicFrameMkLst>
            <pc:docMk/>
            <pc:sldMk cId="175583784" sldId="2145707754"/>
            <ac:graphicFrameMk id="10" creationId="{36946E04-EB7E-6B15-A927-2A44BC6293D6}"/>
          </ac:graphicFrameMkLst>
        </pc:graphicFrameChg>
        <pc:picChg chg="mod">
          <ac:chgData name="Ilaria CAPELLI" userId="ac4819f2-3fc4-479c-a831-617b785e15dd" providerId="ADAL" clId="{4209F7B2-B387-4AA9-85A7-5B631B8633B6}" dt="2024-07-02T15:27:27.509" v="1178" actId="1076"/>
          <ac:picMkLst>
            <pc:docMk/>
            <pc:sldMk cId="175583784" sldId="2145707754"/>
            <ac:picMk id="9" creationId="{64403FBC-DDC6-2B14-180E-39534AAD3193}"/>
          </ac:picMkLst>
        </pc:picChg>
        <pc:picChg chg="mod">
          <ac:chgData name="Ilaria CAPELLI" userId="ac4819f2-3fc4-479c-a831-617b785e15dd" providerId="ADAL" clId="{4209F7B2-B387-4AA9-85A7-5B631B8633B6}" dt="2024-07-02T15:32:35.794" v="1201"/>
          <ac:picMkLst>
            <pc:docMk/>
            <pc:sldMk cId="175583784" sldId="2145707754"/>
            <ac:picMk id="14" creationId="{B89DD027-6ADE-EF1D-5850-0BAF56B22528}"/>
          </ac:picMkLst>
        </pc:picChg>
        <pc:picChg chg="mod">
          <ac:chgData name="Ilaria CAPELLI" userId="ac4819f2-3fc4-479c-a831-617b785e15dd" providerId="ADAL" clId="{4209F7B2-B387-4AA9-85A7-5B631B8633B6}" dt="2024-07-02T15:33:10.476" v="1212"/>
          <ac:picMkLst>
            <pc:docMk/>
            <pc:sldMk cId="175583784" sldId="2145707754"/>
            <ac:picMk id="21" creationId="{51222B55-EE59-56EF-BFAA-F229DC6D7F58}"/>
          </ac:picMkLst>
        </pc:picChg>
        <pc:picChg chg="mod">
          <ac:chgData name="Ilaria CAPELLI" userId="ac4819f2-3fc4-479c-a831-617b785e15dd" providerId="ADAL" clId="{4209F7B2-B387-4AA9-85A7-5B631B8633B6}" dt="2024-07-02T15:33:19.842" v="1215"/>
          <ac:picMkLst>
            <pc:docMk/>
            <pc:sldMk cId="175583784" sldId="2145707754"/>
            <ac:picMk id="28" creationId="{B0AD5CC3-B031-6AFB-ABE7-A375CC573BE7}"/>
          </ac:picMkLst>
        </pc:picChg>
        <pc:picChg chg="mod">
          <ac:chgData name="Ilaria CAPELLI" userId="ac4819f2-3fc4-479c-a831-617b785e15dd" providerId="ADAL" clId="{4209F7B2-B387-4AA9-85A7-5B631B8633B6}" dt="2024-07-02T15:34:03.961" v="1220"/>
          <ac:picMkLst>
            <pc:docMk/>
            <pc:sldMk cId="175583784" sldId="2145707754"/>
            <ac:picMk id="395" creationId="{4498A430-EA3B-2528-DE5C-4937DA9D91B2}"/>
          </ac:picMkLst>
        </pc:picChg>
        <pc:picChg chg="mod">
          <ac:chgData name="Ilaria CAPELLI" userId="ac4819f2-3fc4-479c-a831-617b785e15dd" providerId="ADAL" clId="{4209F7B2-B387-4AA9-85A7-5B631B8633B6}" dt="2024-07-02T15:36:12.475" v="1231"/>
          <ac:picMkLst>
            <pc:docMk/>
            <pc:sldMk cId="175583784" sldId="2145707754"/>
            <ac:picMk id="398" creationId="{AC30A325-AE63-9F26-8AC7-D76CF248F9AD}"/>
          </ac:picMkLst>
        </pc:picChg>
        <pc:cxnChg chg="del">
          <ac:chgData name="Ilaria CAPELLI" userId="ac4819f2-3fc4-479c-a831-617b785e15dd" providerId="ADAL" clId="{4209F7B2-B387-4AA9-85A7-5B631B8633B6}" dt="2024-07-02T15:30:42.859" v="1197" actId="478"/>
          <ac:cxnSpMkLst>
            <pc:docMk/>
            <pc:sldMk cId="175583784" sldId="2145707754"/>
            <ac:cxnSpMk id="393" creationId="{3EF98E1F-DB2D-1C14-39C1-B4B1743EA6EE}"/>
          </ac:cxnSpMkLst>
        </pc:cxnChg>
      </pc:sldChg>
      <pc:sldChg chg="add del mod ord modShow">
        <pc:chgData name="Ilaria CAPELLI" userId="ac4819f2-3fc4-479c-a831-617b785e15dd" providerId="ADAL" clId="{4209F7B2-B387-4AA9-85A7-5B631B8633B6}" dt="2024-07-03T14:30:50.507" v="2784" actId="47"/>
        <pc:sldMkLst>
          <pc:docMk/>
          <pc:sldMk cId="4079091208" sldId="2145707755"/>
        </pc:sldMkLst>
      </pc:sldChg>
      <pc:sldChg chg="modSp add mod">
        <pc:chgData name="Ilaria CAPELLI" userId="ac4819f2-3fc4-479c-a831-617b785e15dd" providerId="ADAL" clId="{4209F7B2-B387-4AA9-85A7-5B631B8633B6}" dt="2024-07-04T13:36:44.338" v="3415" actId="2711"/>
        <pc:sldMkLst>
          <pc:docMk/>
          <pc:sldMk cId="899150318" sldId="2145707756"/>
        </pc:sldMkLst>
        <pc:graphicFrameChg chg="mod modGraphic">
          <ac:chgData name="Ilaria CAPELLI" userId="ac4819f2-3fc4-479c-a831-617b785e15dd" providerId="ADAL" clId="{4209F7B2-B387-4AA9-85A7-5B631B8633B6}" dt="2024-07-04T13:36:44.338" v="3415" actId="2711"/>
          <ac:graphicFrameMkLst>
            <pc:docMk/>
            <pc:sldMk cId="899150318" sldId="2145707756"/>
            <ac:graphicFrameMk id="7" creationId="{D432240A-630A-827D-DD31-4C8FBEEE2043}"/>
          </ac:graphicFrameMkLst>
        </pc:graphicFrameChg>
        <pc:picChg chg="mod">
          <ac:chgData name="Ilaria CAPELLI" userId="ac4819f2-3fc4-479c-a831-617b785e15dd" providerId="ADAL" clId="{4209F7B2-B387-4AA9-85A7-5B631B8633B6}" dt="2024-07-02T16:20:27.008" v="1654" actId="1076"/>
          <ac:picMkLst>
            <pc:docMk/>
            <pc:sldMk cId="899150318" sldId="2145707756"/>
            <ac:picMk id="6" creationId="{BACAB9A2-3E31-E86A-64A7-A8190484CEC4}"/>
          </ac:picMkLst>
        </pc:picChg>
        <pc:picChg chg="mod">
          <ac:chgData name="Ilaria CAPELLI" userId="ac4819f2-3fc4-479c-a831-617b785e15dd" providerId="ADAL" clId="{4209F7B2-B387-4AA9-85A7-5B631B8633B6}" dt="2024-07-02T16:19:28.111" v="1647" actId="14100"/>
          <ac:picMkLst>
            <pc:docMk/>
            <pc:sldMk cId="899150318" sldId="2145707756"/>
            <ac:picMk id="14" creationId="{57A91813-F0D3-CA23-AF86-65EE1555A4FC}"/>
          </ac:picMkLst>
        </pc:picChg>
        <pc:picChg chg="mod">
          <ac:chgData name="Ilaria CAPELLI" userId="ac4819f2-3fc4-479c-a831-617b785e15dd" providerId="ADAL" clId="{4209F7B2-B387-4AA9-85A7-5B631B8633B6}" dt="2024-07-02T16:20:29.104" v="1655" actId="1076"/>
          <ac:picMkLst>
            <pc:docMk/>
            <pc:sldMk cId="899150318" sldId="2145707756"/>
            <ac:picMk id="18" creationId="{64D00EE9-C188-5AAA-0323-6093528E742C}"/>
          </ac:picMkLst>
        </pc:picChg>
      </pc:sldChg>
      <pc:sldChg chg="addSp modSp add del mod">
        <pc:chgData name="Ilaria CAPELLI" userId="ac4819f2-3fc4-479c-a831-617b785e15dd" providerId="ADAL" clId="{4209F7B2-B387-4AA9-85A7-5B631B8633B6}" dt="2024-07-02T16:29:31.594" v="1683" actId="47"/>
        <pc:sldMkLst>
          <pc:docMk/>
          <pc:sldMk cId="2168766231" sldId="2145707757"/>
        </pc:sldMkLst>
        <pc:spChg chg="mod">
          <ac:chgData name="Ilaria CAPELLI" userId="ac4819f2-3fc4-479c-a831-617b785e15dd" providerId="ADAL" clId="{4209F7B2-B387-4AA9-85A7-5B631B8633B6}" dt="2024-07-02T16:29:28.056" v="1682" actId="21"/>
          <ac:spMkLst>
            <pc:docMk/>
            <pc:sldMk cId="2168766231" sldId="2145707757"/>
            <ac:spMk id="3" creationId="{967631A1-24F6-A4CB-DC77-52627E47E7B9}"/>
          </ac:spMkLst>
        </pc:spChg>
        <pc:graphicFrameChg chg="add mod modGraphic">
          <ac:chgData name="Ilaria CAPELLI" userId="ac4819f2-3fc4-479c-a831-617b785e15dd" providerId="ADAL" clId="{4209F7B2-B387-4AA9-85A7-5B631B8633B6}" dt="2024-07-02T16:29:18.169" v="1681" actId="14100"/>
          <ac:graphicFrameMkLst>
            <pc:docMk/>
            <pc:sldMk cId="2168766231" sldId="2145707757"/>
            <ac:graphicFrameMk id="5" creationId="{DB63AC10-A0F7-2D7F-0558-83B3A0A96ADD}"/>
          </ac:graphicFrameMkLst>
        </pc:graphicFrameChg>
      </pc:sldChg>
      <pc:sldChg chg="addSp delSp modSp new mod modClrScheme chgLayout">
        <pc:chgData name="Ilaria CAPELLI" userId="ac4819f2-3fc4-479c-a831-617b785e15dd" providerId="ADAL" clId="{4209F7B2-B387-4AA9-85A7-5B631B8633B6}" dt="2024-07-05T08:17:05.888" v="4185" actId="1076"/>
        <pc:sldMkLst>
          <pc:docMk/>
          <pc:sldMk cId="3665583863" sldId="2145707757"/>
        </pc:sldMkLst>
        <pc:spChg chg="mod ord">
          <ac:chgData name="Ilaria CAPELLI" userId="ac4819f2-3fc4-479c-a831-617b785e15dd" providerId="ADAL" clId="{4209F7B2-B387-4AA9-85A7-5B631B8633B6}" dt="2024-07-04T11:42:48.461" v="3020" actId="26606"/>
          <ac:spMkLst>
            <pc:docMk/>
            <pc:sldMk cId="3665583863" sldId="2145707757"/>
            <ac:spMk id="2" creationId="{C00399B5-DB06-24FE-A2CB-FF7A025691B7}"/>
          </ac:spMkLst>
        </pc:spChg>
        <pc:spChg chg="add del mod">
          <ac:chgData name="Ilaria CAPELLI" userId="ac4819f2-3fc4-479c-a831-617b785e15dd" providerId="ADAL" clId="{4209F7B2-B387-4AA9-85A7-5B631B8633B6}" dt="2024-07-04T12:01:05.213" v="3108" actId="478"/>
          <ac:spMkLst>
            <pc:docMk/>
            <pc:sldMk cId="3665583863" sldId="2145707757"/>
            <ac:spMk id="3" creationId="{6D051397-8E15-33CF-79E4-6B989E20BE4E}"/>
          </ac:spMkLst>
        </pc:spChg>
        <pc:spChg chg="add del mod">
          <ac:chgData name="Ilaria CAPELLI" userId="ac4819f2-3fc4-479c-a831-617b785e15dd" providerId="ADAL" clId="{4209F7B2-B387-4AA9-85A7-5B631B8633B6}" dt="2024-07-05T08:17:01.309" v="4183" actId="478"/>
          <ac:spMkLst>
            <pc:docMk/>
            <pc:sldMk cId="3665583863" sldId="2145707757"/>
            <ac:spMk id="5" creationId="{8EA342D8-A9C5-0AC8-CDE8-6BEF29B91C51}"/>
          </ac:spMkLst>
        </pc:spChg>
        <pc:spChg chg="add del mod">
          <ac:chgData name="Ilaria CAPELLI" userId="ac4819f2-3fc4-479c-a831-617b785e15dd" providerId="ADAL" clId="{4209F7B2-B387-4AA9-85A7-5B631B8633B6}" dt="2024-07-04T11:42:48.461" v="3020" actId="26606"/>
          <ac:spMkLst>
            <pc:docMk/>
            <pc:sldMk cId="3665583863" sldId="2145707757"/>
            <ac:spMk id="9" creationId="{233A8BD8-46A0-4092-6BCE-49DFDB426D4F}"/>
          </ac:spMkLst>
        </pc:spChg>
        <pc:spChg chg="add del mod">
          <ac:chgData name="Ilaria CAPELLI" userId="ac4819f2-3fc4-479c-a831-617b785e15dd" providerId="ADAL" clId="{4209F7B2-B387-4AA9-85A7-5B631B8633B6}" dt="2024-07-04T11:42:48.461" v="3020" actId="26606"/>
          <ac:spMkLst>
            <pc:docMk/>
            <pc:sldMk cId="3665583863" sldId="2145707757"/>
            <ac:spMk id="11" creationId="{562E5BE9-B79B-0FE7-CECA-F8B5C6655EE5}"/>
          </ac:spMkLst>
        </pc:spChg>
        <pc:spChg chg="add del mod">
          <ac:chgData name="Ilaria CAPELLI" userId="ac4819f2-3fc4-479c-a831-617b785e15dd" providerId="ADAL" clId="{4209F7B2-B387-4AA9-85A7-5B631B8633B6}" dt="2024-07-04T11:42:48.461" v="3020" actId="26606"/>
          <ac:spMkLst>
            <pc:docMk/>
            <pc:sldMk cId="3665583863" sldId="2145707757"/>
            <ac:spMk id="13" creationId="{CD147C44-DC67-B51A-580C-A78469D2D9B4}"/>
          </ac:spMkLst>
        </pc:spChg>
        <pc:picChg chg="add mod">
          <ac:chgData name="Ilaria CAPELLI" userId="ac4819f2-3fc4-479c-a831-617b785e15dd" providerId="ADAL" clId="{4209F7B2-B387-4AA9-85A7-5B631B8633B6}" dt="2024-07-05T08:17:05.888" v="4185" actId="1076"/>
          <ac:picMkLst>
            <pc:docMk/>
            <pc:sldMk cId="3665583863" sldId="2145707757"/>
            <ac:picMk id="3" creationId="{83E8E8BA-EDD2-7E85-5095-E0358F410F0B}"/>
          </ac:picMkLst>
        </pc:picChg>
        <pc:picChg chg="add mod">
          <ac:chgData name="Ilaria CAPELLI" userId="ac4819f2-3fc4-479c-a831-617b785e15dd" providerId="ADAL" clId="{4209F7B2-B387-4AA9-85A7-5B631B8633B6}" dt="2024-07-04T12:01:23.097" v="3113" actId="1076"/>
          <ac:picMkLst>
            <pc:docMk/>
            <pc:sldMk cId="3665583863" sldId="2145707757"/>
            <ac:picMk id="4" creationId="{D1D9D392-7E6E-4F11-25AA-8A6B22E59FD2}"/>
          </ac:picMkLst>
        </pc:picChg>
        <pc:picChg chg="add mod">
          <ac:chgData name="Ilaria CAPELLI" userId="ac4819f2-3fc4-479c-a831-617b785e15dd" providerId="ADAL" clId="{4209F7B2-B387-4AA9-85A7-5B631B8633B6}" dt="2024-07-04T12:02:42.783" v="3120" actId="1076"/>
          <ac:picMkLst>
            <pc:docMk/>
            <pc:sldMk cId="3665583863" sldId="2145707757"/>
            <ac:picMk id="1026" creationId="{A6036EC9-F7A4-CBDC-CF18-A95197ECB229}"/>
          </ac:picMkLst>
        </pc:picChg>
      </pc:sldChg>
      <pc:sldChg chg="addSp modSp new mod">
        <pc:chgData name="Ilaria CAPELLI" userId="ac4819f2-3fc4-479c-a831-617b785e15dd" providerId="ADAL" clId="{4209F7B2-B387-4AA9-85A7-5B631B8633B6}" dt="2024-07-04T12:19:37.650" v="3139" actId="1076"/>
        <pc:sldMkLst>
          <pc:docMk/>
          <pc:sldMk cId="2690949053" sldId="2145707758"/>
        </pc:sldMkLst>
        <pc:spChg chg="mod">
          <ac:chgData name="Ilaria CAPELLI" userId="ac4819f2-3fc4-479c-a831-617b785e15dd" providerId="ADAL" clId="{4209F7B2-B387-4AA9-85A7-5B631B8633B6}" dt="2024-07-03T13:37:24.742" v="2335" actId="255"/>
          <ac:spMkLst>
            <pc:docMk/>
            <pc:sldMk cId="2690949053" sldId="2145707758"/>
            <ac:spMk id="2" creationId="{F6D4A6E3-292B-4A60-AF19-0AC8C7D53E6C}"/>
          </ac:spMkLst>
        </pc:spChg>
        <pc:picChg chg="add mod modCrop">
          <ac:chgData name="Ilaria CAPELLI" userId="ac4819f2-3fc4-479c-a831-617b785e15dd" providerId="ADAL" clId="{4209F7B2-B387-4AA9-85A7-5B631B8633B6}" dt="2024-07-04T12:19:37.650" v="3139" actId="1076"/>
          <ac:picMkLst>
            <pc:docMk/>
            <pc:sldMk cId="2690949053" sldId="2145707758"/>
            <ac:picMk id="4" creationId="{A8DDB481-426F-C701-0301-DD3249B44BCD}"/>
          </ac:picMkLst>
        </pc:picChg>
      </pc:sldChg>
      <pc:sldChg chg="addSp delSp modSp add del mod chgLayout">
        <pc:chgData name="Ilaria CAPELLI" userId="ac4819f2-3fc4-479c-a831-617b785e15dd" providerId="ADAL" clId="{4209F7B2-B387-4AA9-85A7-5B631B8633B6}" dt="2024-07-04T14:04:41.352" v="3693" actId="47"/>
        <pc:sldMkLst>
          <pc:docMk/>
          <pc:sldMk cId="1466917654" sldId="2145707759"/>
        </pc:sldMkLst>
        <pc:spChg chg="del mod ord">
          <ac:chgData name="Ilaria CAPELLI" userId="ac4819f2-3fc4-479c-a831-617b785e15dd" providerId="ADAL" clId="{4209F7B2-B387-4AA9-85A7-5B631B8633B6}" dt="2024-07-03T13:44:34.656" v="2387" actId="478"/>
          <ac:spMkLst>
            <pc:docMk/>
            <pc:sldMk cId="1466917654" sldId="2145707759"/>
            <ac:spMk id="2" creationId="{D16BF299-784B-B58A-5E41-92087775929A}"/>
          </ac:spMkLst>
        </pc:spChg>
        <pc:spChg chg="del">
          <ac:chgData name="Ilaria CAPELLI" userId="ac4819f2-3fc4-479c-a831-617b785e15dd" providerId="ADAL" clId="{4209F7B2-B387-4AA9-85A7-5B631B8633B6}" dt="2024-07-03T13:43:53.655" v="2385" actId="478"/>
          <ac:spMkLst>
            <pc:docMk/>
            <pc:sldMk cId="1466917654" sldId="2145707759"/>
            <ac:spMk id="3" creationId="{967631A1-24F6-A4CB-DC77-52627E47E7B9}"/>
          </ac:spMkLst>
        </pc:spChg>
        <pc:spChg chg="del">
          <ac:chgData name="Ilaria CAPELLI" userId="ac4819f2-3fc4-479c-a831-617b785e15dd" providerId="ADAL" clId="{4209F7B2-B387-4AA9-85A7-5B631B8633B6}" dt="2024-07-03T13:43:53.655" v="2385" actId="478"/>
          <ac:spMkLst>
            <pc:docMk/>
            <pc:sldMk cId="1466917654" sldId="2145707759"/>
            <ac:spMk id="5" creationId="{2E4D4F5B-A938-2AD3-F5C9-0515BC874544}"/>
          </ac:spMkLst>
        </pc:spChg>
        <pc:spChg chg="del">
          <ac:chgData name="Ilaria CAPELLI" userId="ac4819f2-3fc4-479c-a831-617b785e15dd" providerId="ADAL" clId="{4209F7B2-B387-4AA9-85A7-5B631B8633B6}" dt="2024-07-03T13:43:53.655" v="2385" actId="478"/>
          <ac:spMkLst>
            <pc:docMk/>
            <pc:sldMk cId="1466917654" sldId="2145707759"/>
            <ac:spMk id="6" creationId="{48DF23FA-1D3A-DBA5-3C66-EB79440DCEE2}"/>
          </ac:spMkLst>
        </pc:spChg>
        <pc:spChg chg="del">
          <ac:chgData name="Ilaria CAPELLI" userId="ac4819f2-3fc4-479c-a831-617b785e15dd" providerId="ADAL" clId="{4209F7B2-B387-4AA9-85A7-5B631B8633B6}" dt="2024-07-03T13:43:53.655" v="2385" actId="478"/>
          <ac:spMkLst>
            <pc:docMk/>
            <pc:sldMk cId="1466917654" sldId="2145707759"/>
            <ac:spMk id="7" creationId="{85C1879F-2A30-2A94-D8FD-3D63E4B8987E}"/>
          </ac:spMkLst>
        </pc:spChg>
        <pc:spChg chg="add del mod ord">
          <ac:chgData name="Ilaria CAPELLI" userId="ac4819f2-3fc4-479c-a831-617b785e15dd" providerId="ADAL" clId="{4209F7B2-B387-4AA9-85A7-5B631B8633B6}" dt="2024-07-03T14:35:05.736" v="2811" actId="1032"/>
          <ac:spMkLst>
            <pc:docMk/>
            <pc:sldMk cId="1466917654" sldId="2145707759"/>
            <ac:spMk id="8" creationId="{BFC9F0B6-8686-3BC1-CCC8-ABB186C09886}"/>
          </ac:spMkLst>
        </pc:spChg>
        <pc:spChg chg="add mod ord">
          <ac:chgData name="Ilaria CAPELLI" userId="ac4819f2-3fc4-479c-a831-617b785e15dd" providerId="ADAL" clId="{4209F7B2-B387-4AA9-85A7-5B631B8633B6}" dt="2024-07-03T13:44:44.311" v="2402" actId="20577"/>
          <ac:spMkLst>
            <pc:docMk/>
            <pc:sldMk cId="1466917654" sldId="2145707759"/>
            <ac:spMk id="9" creationId="{15415348-A49F-79A4-7813-5C82181CD1F7}"/>
          </ac:spMkLst>
        </pc:spChg>
        <pc:spChg chg="add mod ord">
          <ac:chgData name="Ilaria CAPELLI" userId="ac4819f2-3fc4-479c-a831-617b785e15dd" providerId="ADAL" clId="{4209F7B2-B387-4AA9-85A7-5B631B8633B6}" dt="2024-07-03T13:45:44.942" v="2456" actId="5793"/>
          <ac:spMkLst>
            <pc:docMk/>
            <pc:sldMk cId="1466917654" sldId="2145707759"/>
            <ac:spMk id="10" creationId="{21DB7AE9-B4C3-36B1-E6B7-3AACCD3C570B}"/>
          </ac:spMkLst>
        </pc:spChg>
        <pc:spChg chg="add del mod ord">
          <ac:chgData name="Ilaria CAPELLI" userId="ac4819f2-3fc4-479c-a831-617b785e15dd" providerId="ADAL" clId="{4209F7B2-B387-4AA9-85A7-5B631B8633B6}" dt="2024-07-03T14:35:15.027" v="2813" actId="478"/>
          <ac:spMkLst>
            <pc:docMk/>
            <pc:sldMk cId="1466917654" sldId="2145707759"/>
            <ac:spMk id="11" creationId="{D1445C74-7C2A-36B6-E3C3-AA50B508EC69}"/>
          </ac:spMkLst>
        </pc:spChg>
        <pc:spChg chg="add mod ord">
          <ac:chgData name="Ilaria CAPELLI" userId="ac4819f2-3fc4-479c-a831-617b785e15dd" providerId="ADAL" clId="{4209F7B2-B387-4AA9-85A7-5B631B8633B6}" dt="2024-07-03T13:44:39.869" v="2394" actId="20577"/>
          <ac:spMkLst>
            <pc:docMk/>
            <pc:sldMk cId="1466917654" sldId="2145707759"/>
            <ac:spMk id="12" creationId="{1426F0F3-C453-7F0C-626E-A8AAA341A6DC}"/>
          </ac:spMkLst>
        </pc:spChg>
        <pc:spChg chg="add mod ord">
          <ac:chgData name="Ilaria CAPELLI" userId="ac4819f2-3fc4-479c-a831-617b785e15dd" providerId="ADAL" clId="{4209F7B2-B387-4AA9-85A7-5B631B8633B6}" dt="2024-07-03T13:45:32.890" v="2451" actId="20577"/>
          <ac:spMkLst>
            <pc:docMk/>
            <pc:sldMk cId="1466917654" sldId="2145707759"/>
            <ac:spMk id="13" creationId="{3DC1AF26-4DF7-A4FB-4201-0C8184206623}"/>
          </ac:spMkLst>
        </pc:spChg>
        <pc:spChg chg="add del mod">
          <ac:chgData name="Ilaria CAPELLI" userId="ac4819f2-3fc4-479c-a831-617b785e15dd" providerId="ADAL" clId="{4209F7B2-B387-4AA9-85A7-5B631B8633B6}" dt="2024-07-03T14:35:19.255" v="2814" actId="478"/>
          <ac:spMkLst>
            <pc:docMk/>
            <pc:sldMk cId="1466917654" sldId="2145707759"/>
            <ac:spMk id="16" creationId="{9446CCE4-AC19-E36D-21E8-B3209CA8FC3D}"/>
          </ac:spMkLst>
        </pc:spChg>
        <pc:graphicFrameChg chg="add del modGraphic">
          <ac:chgData name="Ilaria CAPELLI" userId="ac4819f2-3fc4-479c-a831-617b785e15dd" providerId="ADAL" clId="{4209F7B2-B387-4AA9-85A7-5B631B8633B6}" dt="2024-07-03T14:35:10.248" v="2812" actId="478"/>
          <ac:graphicFrameMkLst>
            <pc:docMk/>
            <pc:sldMk cId="1466917654" sldId="2145707759"/>
            <ac:graphicFrameMk id="14" creationId="{6FCCC46E-0758-82D0-41F6-A144E5436D92}"/>
          </ac:graphicFrameMkLst>
        </pc:graphicFrameChg>
        <pc:graphicFrameChg chg="add mod modGraphic">
          <ac:chgData name="Ilaria CAPELLI" userId="ac4819f2-3fc4-479c-a831-617b785e15dd" providerId="ADAL" clId="{4209F7B2-B387-4AA9-85A7-5B631B8633B6}" dt="2024-07-03T14:41:36.095" v="3003" actId="20577"/>
          <ac:graphicFrameMkLst>
            <pc:docMk/>
            <pc:sldMk cId="1466917654" sldId="2145707759"/>
            <ac:graphicFrameMk id="17" creationId="{9EA5CEAA-E7CC-D930-AC67-68778398D665}"/>
          </ac:graphicFrameMkLst>
        </pc:graphicFrameChg>
        <pc:picChg chg="del">
          <ac:chgData name="Ilaria CAPELLI" userId="ac4819f2-3fc4-479c-a831-617b785e15dd" providerId="ADAL" clId="{4209F7B2-B387-4AA9-85A7-5B631B8633B6}" dt="2024-07-03T13:43:53.655" v="2385" actId="478"/>
          <ac:picMkLst>
            <pc:docMk/>
            <pc:sldMk cId="1466917654" sldId="2145707759"/>
            <ac:picMk id="4" creationId="{AA3680CF-850B-E137-820D-F6A9CDA11CF7}"/>
          </ac:picMkLst>
        </pc:picChg>
      </pc:sldChg>
      <pc:sldChg chg="addSp delSp modSp new del mod modClrScheme chgLayout">
        <pc:chgData name="Ilaria CAPELLI" userId="ac4819f2-3fc4-479c-a831-617b785e15dd" providerId="ADAL" clId="{4209F7B2-B387-4AA9-85A7-5B631B8633B6}" dt="2024-07-04T15:07:07.510" v="4126" actId="47"/>
        <pc:sldMkLst>
          <pc:docMk/>
          <pc:sldMk cId="740788867" sldId="2145707760"/>
        </pc:sldMkLst>
        <pc:spChg chg="mod ord">
          <ac:chgData name="Ilaria CAPELLI" userId="ac4819f2-3fc4-479c-a831-617b785e15dd" providerId="ADAL" clId="{4209F7B2-B387-4AA9-85A7-5B631B8633B6}" dt="2024-07-04T14:51:55.634" v="4004" actId="26606"/>
          <ac:spMkLst>
            <pc:docMk/>
            <pc:sldMk cId="740788867" sldId="2145707760"/>
            <ac:spMk id="2" creationId="{B02F0497-2E62-F7B6-C746-3733ACF0A7C3}"/>
          </ac:spMkLst>
        </pc:spChg>
        <pc:spChg chg="add del mod">
          <ac:chgData name="Ilaria CAPELLI" userId="ac4819f2-3fc4-479c-a831-617b785e15dd" providerId="ADAL" clId="{4209F7B2-B387-4AA9-85A7-5B631B8633B6}" dt="2024-07-04T14:35:43.094" v="3958" actId="478"/>
          <ac:spMkLst>
            <pc:docMk/>
            <pc:sldMk cId="740788867" sldId="2145707760"/>
            <ac:spMk id="3" creationId="{0150F88E-6885-4D2E-50AC-ED8B47A22FBD}"/>
          </ac:spMkLst>
        </pc:spChg>
        <pc:spChg chg="add del mod">
          <ac:chgData name="Ilaria CAPELLI" userId="ac4819f2-3fc4-479c-a831-617b785e15dd" providerId="ADAL" clId="{4209F7B2-B387-4AA9-85A7-5B631B8633B6}" dt="2024-07-04T14:51:30.463" v="4000" actId="478"/>
          <ac:spMkLst>
            <pc:docMk/>
            <pc:sldMk cId="740788867" sldId="2145707760"/>
            <ac:spMk id="6" creationId="{126221C9-371E-5227-026A-5F9EA3BEAF7A}"/>
          </ac:spMkLst>
        </pc:spChg>
        <pc:spChg chg="add del">
          <ac:chgData name="Ilaria CAPELLI" userId="ac4819f2-3fc4-479c-a831-617b785e15dd" providerId="ADAL" clId="{4209F7B2-B387-4AA9-85A7-5B631B8633B6}" dt="2024-07-04T14:44:12.618" v="3988" actId="478"/>
          <ac:spMkLst>
            <pc:docMk/>
            <pc:sldMk cId="740788867" sldId="2145707760"/>
            <ac:spMk id="7" creationId="{52527BD9-9A37-1B41-1801-CA3193E53370}"/>
          </ac:spMkLst>
        </pc:spChg>
        <pc:spChg chg="add mod">
          <ac:chgData name="Ilaria CAPELLI" userId="ac4819f2-3fc4-479c-a831-617b785e15dd" providerId="ADAL" clId="{4209F7B2-B387-4AA9-85A7-5B631B8633B6}" dt="2024-07-04T14:52:18.757" v="4056" actId="20577"/>
          <ac:spMkLst>
            <pc:docMk/>
            <pc:sldMk cId="740788867" sldId="2145707760"/>
            <ac:spMk id="8" creationId="{131AC4D6-E054-AFA1-05AF-651F09E6ED37}"/>
          </ac:spMkLst>
        </pc:spChg>
        <pc:spChg chg="add del mod">
          <ac:chgData name="Ilaria CAPELLI" userId="ac4819f2-3fc4-479c-a831-617b785e15dd" providerId="ADAL" clId="{4209F7B2-B387-4AA9-85A7-5B631B8633B6}" dt="2024-07-04T14:22:33.771" v="3736" actId="26606"/>
          <ac:spMkLst>
            <pc:docMk/>
            <pc:sldMk cId="740788867" sldId="2145707760"/>
            <ac:spMk id="9" creationId="{F443F4BB-4364-6E47-E08A-A340485D9CCF}"/>
          </ac:spMkLst>
        </pc:spChg>
        <pc:spChg chg="add del mod">
          <ac:chgData name="Ilaria CAPELLI" userId="ac4819f2-3fc4-479c-a831-617b785e15dd" providerId="ADAL" clId="{4209F7B2-B387-4AA9-85A7-5B631B8633B6}" dt="2024-07-04T14:23:02.566" v="3738" actId="26606"/>
          <ac:spMkLst>
            <pc:docMk/>
            <pc:sldMk cId="740788867" sldId="2145707760"/>
            <ac:spMk id="11" creationId="{EE95562F-97A3-C36D-3620-B9C8015104E4}"/>
          </ac:spMkLst>
        </pc:spChg>
        <pc:graphicFrameChg chg="add del mod modGraphic">
          <ac:chgData name="Ilaria CAPELLI" userId="ac4819f2-3fc4-479c-a831-617b785e15dd" providerId="ADAL" clId="{4209F7B2-B387-4AA9-85A7-5B631B8633B6}" dt="2024-07-04T14:51:10.383" v="3998" actId="11529"/>
          <ac:graphicFrameMkLst>
            <pc:docMk/>
            <pc:sldMk cId="740788867" sldId="2145707760"/>
            <ac:graphicFrameMk id="4" creationId="{6AC9C14A-837A-D1C1-67BA-0C8AA539F3E3}"/>
          </ac:graphicFrameMkLst>
        </pc:graphicFrameChg>
        <pc:graphicFrameChg chg="add del">
          <ac:chgData name="Ilaria CAPELLI" userId="ac4819f2-3fc4-479c-a831-617b785e15dd" providerId="ADAL" clId="{4209F7B2-B387-4AA9-85A7-5B631B8633B6}" dt="2024-07-04T14:22:33.771" v="3736" actId="26606"/>
          <ac:graphicFrameMkLst>
            <pc:docMk/>
            <pc:sldMk cId="740788867" sldId="2145707760"/>
            <ac:graphicFrameMk id="5" creationId="{212D7130-4892-B191-6F92-06E83653D145}"/>
          </ac:graphicFrameMkLst>
        </pc:graphicFrameChg>
        <pc:graphicFrameChg chg="add del">
          <ac:chgData name="Ilaria CAPELLI" userId="ac4819f2-3fc4-479c-a831-617b785e15dd" providerId="ADAL" clId="{4209F7B2-B387-4AA9-85A7-5B631B8633B6}" dt="2024-07-04T14:23:02.566" v="3738" actId="26606"/>
          <ac:graphicFrameMkLst>
            <pc:docMk/>
            <pc:sldMk cId="740788867" sldId="2145707760"/>
            <ac:graphicFrameMk id="12" creationId="{ACF6ED79-A228-C57A-0A56-0238E6DAD537}"/>
          </ac:graphicFrameMkLst>
        </pc:graphicFrameChg>
      </pc:sldChg>
      <pc:sldChg chg="new del mod modShow">
        <pc:chgData name="Ilaria CAPELLI" userId="ac4819f2-3fc4-479c-a831-617b785e15dd" providerId="ADAL" clId="{4209F7B2-B387-4AA9-85A7-5B631B8633B6}" dt="2024-07-04T15:10:57.019" v="4129" actId="47"/>
        <pc:sldMkLst>
          <pc:docMk/>
          <pc:sldMk cId="154127633" sldId="2145707761"/>
        </pc:sldMkLst>
      </pc:sldChg>
      <pc:sldChg chg="addSp delSp modSp add mod">
        <pc:chgData name="Ilaria CAPELLI" userId="ac4819f2-3fc4-479c-a831-617b785e15dd" providerId="ADAL" clId="{4209F7B2-B387-4AA9-85A7-5B631B8633B6}" dt="2024-07-05T13:50:16.720" v="4189" actId="14100"/>
        <pc:sldMkLst>
          <pc:docMk/>
          <pc:sldMk cId="3522018952" sldId="2145707762"/>
        </pc:sldMkLst>
        <pc:spChg chg="mod">
          <ac:chgData name="Ilaria CAPELLI" userId="ac4819f2-3fc4-479c-a831-617b785e15dd" providerId="ADAL" clId="{4209F7B2-B387-4AA9-85A7-5B631B8633B6}" dt="2024-07-05T08:05:57.293" v="4133" actId="20577"/>
          <ac:spMkLst>
            <pc:docMk/>
            <pc:sldMk cId="3522018952" sldId="2145707762"/>
            <ac:spMk id="2" creationId="{A48522EE-96C2-CFED-CE83-437D6B0CE9C2}"/>
          </ac:spMkLst>
        </pc:spChg>
        <pc:spChg chg="add del mod">
          <ac:chgData name="Ilaria CAPELLI" userId="ac4819f2-3fc4-479c-a831-617b785e15dd" providerId="ADAL" clId="{4209F7B2-B387-4AA9-85A7-5B631B8633B6}" dt="2024-07-04T13:14:42.038" v="3357" actId="478"/>
          <ac:spMkLst>
            <pc:docMk/>
            <pc:sldMk cId="3522018952" sldId="2145707762"/>
            <ac:spMk id="3" creationId="{2E21089F-04F3-0AD1-AEB3-B7C295C0B516}"/>
          </ac:spMkLst>
        </pc:spChg>
        <pc:spChg chg="del">
          <ac:chgData name="Ilaria CAPELLI" userId="ac4819f2-3fc4-479c-a831-617b785e15dd" providerId="ADAL" clId="{4209F7B2-B387-4AA9-85A7-5B631B8633B6}" dt="2024-07-04T12:25:15.682" v="3147" actId="478"/>
          <ac:spMkLst>
            <pc:docMk/>
            <pc:sldMk cId="3522018952" sldId="2145707762"/>
            <ac:spMk id="3" creationId="{5FE6FF94-21E3-7060-1D63-6D91752171F6}"/>
          </ac:spMkLst>
        </pc:spChg>
        <pc:spChg chg="add mod">
          <ac:chgData name="Ilaria CAPELLI" userId="ac4819f2-3fc4-479c-a831-617b785e15dd" providerId="ADAL" clId="{4209F7B2-B387-4AA9-85A7-5B631B8633B6}" dt="2024-07-04T13:37:07.458" v="3416" actId="2711"/>
          <ac:spMkLst>
            <pc:docMk/>
            <pc:sldMk cId="3522018952" sldId="2145707762"/>
            <ac:spMk id="5" creationId="{85024234-4CF4-B9D3-334F-80ED46FAF0D3}"/>
          </ac:spMkLst>
        </pc:spChg>
        <pc:spChg chg="mod">
          <ac:chgData name="Ilaria CAPELLI" userId="ac4819f2-3fc4-479c-a831-617b785e15dd" providerId="ADAL" clId="{4209F7B2-B387-4AA9-85A7-5B631B8633B6}" dt="2024-07-04T13:17:09.813" v="3359" actId="1076"/>
          <ac:spMkLst>
            <pc:docMk/>
            <pc:sldMk cId="3522018952" sldId="2145707762"/>
            <ac:spMk id="10" creationId="{CB6EA5C1-AFD7-B5B2-D4C8-CCC7A9244F35}"/>
          </ac:spMkLst>
        </pc:spChg>
        <pc:graphicFrameChg chg="add mod modGraphic">
          <ac:chgData name="Ilaria CAPELLI" userId="ac4819f2-3fc4-479c-a831-617b785e15dd" providerId="ADAL" clId="{4209F7B2-B387-4AA9-85A7-5B631B8633B6}" dt="2024-07-05T13:50:16.720" v="4189" actId="14100"/>
          <ac:graphicFrameMkLst>
            <pc:docMk/>
            <pc:sldMk cId="3522018952" sldId="2145707762"/>
            <ac:graphicFrameMk id="4" creationId="{FE840C51-B8CC-493E-D4A4-23AE5DAA7B9E}"/>
          </ac:graphicFrameMkLst>
        </pc:graphicFrameChg>
        <pc:picChg chg="mod">
          <ac:chgData name="Ilaria CAPELLI" userId="ac4819f2-3fc4-479c-a831-617b785e15dd" providerId="ADAL" clId="{4209F7B2-B387-4AA9-85A7-5B631B8633B6}" dt="2024-07-04T13:17:09.813" v="3359" actId="1076"/>
          <ac:picMkLst>
            <pc:docMk/>
            <pc:sldMk cId="3522018952" sldId="2145707762"/>
            <ac:picMk id="7" creationId="{91247C0C-8EC7-BE23-97D5-E16E124E5074}"/>
          </ac:picMkLst>
        </pc:picChg>
        <pc:picChg chg="mod">
          <ac:chgData name="Ilaria CAPELLI" userId="ac4819f2-3fc4-479c-a831-617b785e15dd" providerId="ADAL" clId="{4209F7B2-B387-4AA9-85A7-5B631B8633B6}" dt="2024-07-04T13:17:09.813" v="3359" actId="1076"/>
          <ac:picMkLst>
            <pc:docMk/>
            <pc:sldMk cId="3522018952" sldId="2145707762"/>
            <ac:picMk id="11" creationId="{9334A7A6-5C9A-2C03-9478-D6EF2275F331}"/>
          </ac:picMkLst>
        </pc:picChg>
      </pc:sldChg>
      <pc:sldChg chg="addSp delSp modSp add mod chgLayout">
        <pc:chgData name="Ilaria CAPELLI" userId="ac4819f2-3fc4-479c-a831-617b785e15dd" providerId="ADAL" clId="{4209F7B2-B387-4AA9-85A7-5B631B8633B6}" dt="2024-07-05T08:08:26.996" v="4149" actId="404"/>
        <pc:sldMkLst>
          <pc:docMk/>
          <pc:sldMk cId="4051476476" sldId="2145707763"/>
        </pc:sldMkLst>
        <pc:spChg chg="add mod">
          <ac:chgData name="Ilaria CAPELLI" userId="ac4819f2-3fc4-479c-a831-617b785e15dd" providerId="ADAL" clId="{4209F7B2-B387-4AA9-85A7-5B631B8633B6}" dt="2024-07-04T14:03:42.177" v="3686" actId="14100"/>
          <ac:spMkLst>
            <pc:docMk/>
            <pc:sldMk cId="4051476476" sldId="2145707763"/>
            <ac:spMk id="2" creationId="{1EFA6DDD-C731-9B72-3876-E5BD1ECFD15E}"/>
          </ac:spMkLst>
        </pc:spChg>
        <pc:spChg chg="add del mod ord">
          <ac:chgData name="Ilaria CAPELLI" userId="ac4819f2-3fc4-479c-a831-617b785e15dd" providerId="ADAL" clId="{4209F7B2-B387-4AA9-85A7-5B631B8633B6}" dt="2024-07-04T13:37:50.234" v="3419" actId="478"/>
          <ac:spMkLst>
            <pc:docMk/>
            <pc:sldMk cId="4051476476" sldId="2145707763"/>
            <ac:spMk id="3" creationId="{470FCF74-B183-4092-79BC-D1567A6912F7}"/>
          </ac:spMkLst>
        </pc:spChg>
        <pc:spChg chg="add del mod ord">
          <ac:chgData name="Ilaria CAPELLI" userId="ac4819f2-3fc4-479c-a831-617b785e15dd" providerId="ADAL" clId="{4209F7B2-B387-4AA9-85A7-5B631B8633B6}" dt="2024-07-04T13:37:51.317" v="3420" actId="478"/>
          <ac:spMkLst>
            <pc:docMk/>
            <pc:sldMk cId="4051476476" sldId="2145707763"/>
            <ac:spMk id="4" creationId="{2D17D993-5C6A-9C31-8840-9F4846B03049}"/>
          </ac:spMkLst>
        </pc:spChg>
        <pc:spChg chg="add mod">
          <ac:chgData name="Ilaria CAPELLI" userId="ac4819f2-3fc4-479c-a831-617b785e15dd" providerId="ADAL" clId="{4209F7B2-B387-4AA9-85A7-5B631B8633B6}" dt="2024-07-04T14:03:39.449" v="3685" actId="14100"/>
          <ac:spMkLst>
            <pc:docMk/>
            <pc:sldMk cId="4051476476" sldId="2145707763"/>
            <ac:spMk id="5" creationId="{853DE98A-DCBF-0740-610D-42509BC6B0DB}"/>
          </ac:spMkLst>
        </pc:spChg>
        <pc:spChg chg="mod ord">
          <ac:chgData name="Ilaria CAPELLI" userId="ac4819f2-3fc4-479c-a831-617b785e15dd" providerId="ADAL" clId="{4209F7B2-B387-4AA9-85A7-5B631B8633B6}" dt="2024-07-04T13:55:13.949" v="3580" actId="403"/>
          <ac:spMkLst>
            <pc:docMk/>
            <pc:sldMk cId="4051476476" sldId="2145707763"/>
            <ac:spMk id="9" creationId="{15415348-A49F-79A4-7813-5C82181CD1F7}"/>
          </ac:spMkLst>
        </pc:spChg>
        <pc:spChg chg="mod ord">
          <ac:chgData name="Ilaria CAPELLI" userId="ac4819f2-3fc4-479c-a831-617b785e15dd" providerId="ADAL" clId="{4209F7B2-B387-4AA9-85A7-5B631B8633B6}" dt="2024-07-05T08:08:26.996" v="4149" actId="404"/>
          <ac:spMkLst>
            <pc:docMk/>
            <pc:sldMk cId="4051476476" sldId="2145707763"/>
            <ac:spMk id="10" creationId="{21DB7AE9-B4C3-36B1-E6B7-3AACCD3C570B}"/>
          </ac:spMkLst>
        </pc:spChg>
        <pc:spChg chg="mod ord">
          <ac:chgData name="Ilaria CAPELLI" userId="ac4819f2-3fc4-479c-a831-617b785e15dd" providerId="ADAL" clId="{4209F7B2-B387-4AA9-85A7-5B631B8633B6}" dt="2024-07-04T13:55:10.693" v="3579" actId="403"/>
          <ac:spMkLst>
            <pc:docMk/>
            <pc:sldMk cId="4051476476" sldId="2145707763"/>
            <ac:spMk id="12" creationId="{1426F0F3-C453-7F0C-626E-A8AAA341A6DC}"/>
          </ac:spMkLst>
        </pc:spChg>
        <pc:spChg chg="mod ord">
          <ac:chgData name="Ilaria CAPELLI" userId="ac4819f2-3fc4-479c-a831-617b785e15dd" providerId="ADAL" clId="{4209F7B2-B387-4AA9-85A7-5B631B8633B6}" dt="2024-07-05T08:08:19.104" v="4143" actId="14100"/>
          <ac:spMkLst>
            <pc:docMk/>
            <pc:sldMk cId="4051476476" sldId="2145707763"/>
            <ac:spMk id="13" creationId="{3DC1AF26-4DF7-A4FB-4201-0C8184206623}"/>
          </ac:spMkLst>
        </pc:spChg>
        <pc:graphicFrameChg chg="del">
          <ac:chgData name="Ilaria CAPELLI" userId="ac4819f2-3fc4-479c-a831-617b785e15dd" providerId="ADAL" clId="{4209F7B2-B387-4AA9-85A7-5B631B8633B6}" dt="2024-07-04T13:29:47.433" v="3397" actId="478"/>
          <ac:graphicFrameMkLst>
            <pc:docMk/>
            <pc:sldMk cId="4051476476" sldId="2145707763"/>
            <ac:graphicFrameMk id="17" creationId="{9EA5CEAA-E7CC-D930-AC67-68778398D665}"/>
          </ac:graphicFrameMkLst>
        </pc:graphicFrameChg>
        <pc:picChg chg="add mod">
          <ac:chgData name="Ilaria CAPELLI" userId="ac4819f2-3fc4-479c-a831-617b785e15dd" providerId="ADAL" clId="{4209F7B2-B387-4AA9-85A7-5B631B8633B6}" dt="2024-07-04T13:55:34.884" v="3581" actId="1076"/>
          <ac:picMkLst>
            <pc:docMk/>
            <pc:sldMk cId="4051476476" sldId="2145707763"/>
            <ac:picMk id="6" creationId="{93CE9FBF-C067-4D4E-8568-0FC75AE09A8D}"/>
          </ac:picMkLst>
        </pc:picChg>
        <pc:picChg chg="add del mod">
          <ac:chgData name="Ilaria CAPELLI" userId="ac4819f2-3fc4-479c-a831-617b785e15dd" providerId="ADAL" clId="{4209F7B2-B387-4AA9-85A7-5B631B8633B6}" dt="2024-07-04T14:08:30.919" v="3728" actId="478"/>
          <ac:picMkLst>
            <pc:docMk/>
            <pc:sldMk cId="4051476476" sldId="2145707763"/>
            <ac:picMk id="7" creationId="{BB4EF6FD-78F0-EF89-FCD8-1BCA6EF9FAA6}"/>
          </ac:picMkLst>
        </pc:picChg>
      </pc:sldChg>
      <pc:sldChg chg="addSp delSp modSp add mod">
        <pc:chgData name="Ilaria CAPELLI" userId="ac4819f2-3fc4-479c-a831-617b785e15dd" providerId="ADAL" clId="{4209F7B2-B387-4AA9-85A7-5B631B8633B6}" dt="2024-07-05T13:51:20.802" v="4196"/>
        <pc:sldMkLst>
          <pc:docMk/>
          <pc:sldMk cId="380624927" sldId="2145707764"/>
        </pc:sldMkLst>
        <pc:spChg chg="mod">
          <ac:chgData name="Ilaria CAPELLI" userId="ac4819f2-3fc4-479c-a831-617b785e15dd" providerId="ADAL" clId="{4209F7B2-B387-4AA9-85A7-5B631B8633B6}" dt="2024-07-05T13:49:28.492" v="4186" actId="1076"/>
          <ac:spMkLst>
            <pc:docMk/>
            <pc:sldMk cId="380624927" sldId="2145707764"/>
            <ac:spMk id="6" creationId="{126221C9-371E-5227-026A-5F9EA3BEAF7A}"/>
          </ac:spMkLst>
        </pc:spChg>
        <pc:spChg chg="mod">
          <ac:chgData name="Ilaria CAPELLI" userId="ac4819f2-3fc4-479c-a831-617b785e15dd" providerId="ADAL" clId="{4209F7B2-B387-4AA9-85A7-5B631B8633B6}" dt="2024-07-04T14:55:15.045" v="4062"/>
          <ac:spMkLst>
            <pc:docMk/>
            <pc:sldMk cId="380624927" sldId="2145707764"/>
            <ac:spMk id="8" creationId="{FA7F77E6-C91A-6BD2-404E-56C765B6AEDB}"/>
          </ac:spMkLst>
        </pc:spChg>
        <pc:grpChg chg="add del mod">
          <ac:chgData name="Ilaria CAPELLI" userId="ac4819f2-3fc4-479c-a831-617b785e15dd" providerId="ADAL" clId="{4209F7B2-B387-4AA9-85A7-5B631B8633B6}" dt="2024-07-04T15:04:03.804" v="4096" actId="478"/>
          <ac:grpSpMkLst>
            <pc:docMk/>
            <pc:sldMk cId="380624927" sldId="2145707764"/>
            <ac:grpSpMk id="7" creationId="{476C5EB7-848D-29D8-E7F4-2995296E4B06}"/>
          </ac:grpSpMkLst>
        </pc:grpChg>
        <pc:graphicFrameChg chg="mod">
          <ac:chgData name="Ilaria CAPELLI" userId="ac4819f2-3fc4-479c-a831-617b785e15dd" providerId="ADAL" clId="{4209F7B2-B387-4AA9-85A7-5B631B8633B6}" dt="2024-07-05T13:51:20.802" v="4196"/>
          <ac:graphicFrameMkLst>
            <pc:docMk/>
            <pc:sldMk cId="380624927" sldId="2145707764"/>
            <ac:graphicFrameMk id="4" creationId="{6AC9C14A-837A-D1C1-67BA-0C8AA539F3E3}"/>
          </ac:graphicFrameMkLst>
        </pc:graphicFrameChg>
        <pc:picChg chg="add mod">
          <ac:chgData name="Ilaria CAPELLI" userId="ac4819f2-3fc4-479c-a831-617b785e15dd" providerId="ADAL" clId="{4209F7B2-B387-4AA9-85A7-5B631B8633B6}" dt="2024-07-04T15:05:37.927" v="4108" actId="1037"/>
          <ac:picMkLst>
            <pc:docMk/>
            <pc:sldMk cId="380624927" sldId="2145707764"/>
            <ac:picMk id="5" creationId="{4828C9D4-4B04-2E5F-52CC-6E51ED6D88BC}"/>
          </ac:picMkLst>
        </pc:picChg>
        <pc:picChg chg="mod">
          <ac:chgData name="Ilaria CAPELLI" userId="ac4819f2-3fc4-479c-a831-617b785e15dd" providerId="ADAL" clId="{4209F7B2-B387-4AA9-85A7-5B631B8633B6}" dt="2024-07-04T14:55:15.045" v="4062"/>
          <ac:picMkLst>
            <pc:docMk/>
            <pc:sldMk cId="380624927" sldId="2145707764"/>
            <ac:picMk id="9" creationId="{DF14D114-E5FB-A125-C511-BC8E7C25DA17}"/>
          </ac:picMkLst>
        </pc:picChg>
        <pc:picChg chg="add mod">
          <ac:chgData name="Ilaria CAPELLI" userId="ac4819f2-3fc4-479c-a831-617b785e15dd" providerId="ADAL" clId="{4209F7B2-B387-4AA9-85A7-5B631B8633B6}" dt="2024-07-04T15:03:29.235" v="4082" actId="1036"/>
          <ac:picMkLst>
            <pc:docMk/>
            <pc:sldMk cId="380624927" sldId="2145707764"/>
            <ac:picMk id="11" creationId="{86B297A3-078E-D941-FE5B-55DEE5B00AB7}"/>
          </ac:picMkLst>
        </pc:picChg>
        <pc:picChg chg="add mod">
          <ac:chgData name="Ilaria CAPELLI" userId="ac4819f2-3fc4-479c-a831-617b785e15dd" providerId="ADAL" clId="{4209F7B2-B387-4AA9-85A7-5B631B8633B6}" dt="2024-07-04T15:03:54.441" v="4095" actId="1036"/>
          <ac:picMkLst>
            <pc:docMk/>
            <pc:sldMk cId="380624927" sldId="2145707764"/>
            <ac:picMk id="12" creationId="{C58B09CF-5BBA-08F3-7BF7-16AFB515E6F1}"/>
          </ac:picMkLst>
        </pc:picChg>
        <pc:picChg chg="add mod">
          <ac:chgData name="Ilaria CAPELLI" userId="ac4819f2-3fc4-479c-a831-617b785e15dd" providerId="ADAL" clId="{4209F7B2-B387-4AA9-85A7-5B631B8633B6}" dt="2024-07-05T08:10:52.759" v="4180" actId="1076"/>
          <ac:picMkLst>
            <pc:docMk/>
            <pc:sldMk cId="380624927" sldId="2145707764"/>
            <ac:picMk id="13" creationId="{D22D2DE4-D167-9CE7-090B-7B3998E5698B}"/>
          </ac:picMkLst>
        </pc:picChg>
        <pc:picChg chg="add mod">
          <ac:chgData name="Ilaria CAPELLI" userId="ac4819f2-3fc4-479c-a831-617b785e15dd" providerId="ADAL" clId="{4209F7B2-B387-4AA9-85A7-5B631B8633B6}" dt="2024-07-04T15:06:37.894" v="4122" actId="1037"/>
          <ac:picMkLst>
            <pc:docMk/>
            <pc:sldMk cId="380624927" sldId="2145707764"/>
            <ac:picMk id="15" creationId="{B0D5AA48-7312-38F8-2296-2C1BE8447F54}"/>
          </ac:picMkLst>
        </pc:picChg>
      </pc:sldChg>
      <pc:sldMasterChg chg="delSldLayout modSldLayout">
        <pc:chgData name="Ilaria CAPELLI" userId="ac4819f2-3fc4-479c-a831-617b785e15dd" providerId="ADAL" clId="{4209F7B2-B387-4AA9-85A7-5B631B8633B6}" dt="2024-07-04T12:10:46.978" v="3132"/>
        <pc:sldMasterMkLst>
          <pc:docMk/>
          <pc:sldMasterMk cId="794483578" sldId="2147483710"/>
        </pc:sldMasterMkLst>
        <pc:sldLayoutChg chg="modSp mod">
          <pc:chgData name="Ilaria CAPELLI" userId="ac4819f2-3fc4-479c-a831-617b785e15dd" providerId="ADAL" clId="{4209F7B2-B387-4AA9-85A7-5B631B8633B6}" dt="2024-07-04T12:09:53.648" v="3130" actId="20577"/>
          <pc:sldLayoutMkLst>
            <pc:docMk/>
            <pc:sldMasterMk cId="794483578" sldId="2147483710"/>
            <pc:sldLayoutMk cId="2673723969" sldId="2147483714"/>
          </pc:sldLayoutMkLst>
          <pc:spChg chg="mod">
            <ac:chgData name="Ilaria CAPELLI" userId="ac4819f2-3fc4-479c-a831-617b785e15dd" providerId="ADAL" clId="{4209F7B2-B387-4AA9-85A7-5B631B8633B6}" dt="2024-07-04T12:09:53.648" v="3130" actId="20577"/>
            <ac:spMkLst>
              <pc:docMk/>
              <pc:sldMasterMk cId="794483578" sldId="2147483710"/>
              <pc:sldLayoutMk cId="2673723969" sldId="2147483714"/>
              <ac:spMk id="14" creationId="{00000000-0000-0000-0000-000000000000}"/>
            </ac:spMkLst>
          </pc:spChg>
        </pc:sldLayoutChg>
        <pc:sldLayoutChg chg="modSp mod">
          <pc:chgData name="Ilaria CAPELLI" userId="ac4819f2-3fc4-479c-a831-617b785e15dd" providerId="ADAL" clId="{4209F7B2-B387-4AA9-85A7-5B631B8633B6}" dt="2024-07-03T14:33:41.936" v="2810" actId="255"/>
          <pc:sldLayoutMkLst>
            <pc:docMk/>
            <pc:sldMasterMk cId="794483578" sldId="2147483710"/>
            <pc:sldLayoutMk cId="817927197" sldId="2147483780"/>
          </pc:sldLayoutMkLst>
          <pc:spChg chg="mod">
            <ac:chgData name="Ilaria CAPELLI" userId="ac4819f2-3fc4-479c-a831-617b785e15dd" providerId="ADAL" clId="{4209F7B2-B387-4AA9-85A7-5B631B8633B6}" dt="2024-07-03T14:33:41.936" v="2810" actId="255"/>
            <ac:spMkLst>
              <pc:docMk/>
              <pc:sldMasterMk cId="794483578" sldId="2147483710"/>
              <pc:sldLayoutMk cId="817927197" sldId="2147483780"/>
              <ac:spMk id="11" creationId="{C80DF192-2EED-57D3-1909-52F626D29484}"/>
            </ac:spMkLst>
          </pc:spChg>
        </pc:sldLayoutChg>
        <pc:sldLayoutChg chg="del">
          <pc:chgData name="Ilaria CAPELLI" userId="ac4819f2-3fc4-479c-a831-617b785e15dd" providerId="ADAL" clId="{4209F7B2-B387-4AA9-85A7-5B631B8633B6}" dt="2024-06-19T15:11:21.769" v="171" actId="18676"/>
          <pc:sldLayoutMkLst>
            <pc:docMk/>
            <pc:sldMasterMk cId="794483578" sldId="2147483710"/>
            <pc:sldLayoutMk cId="1726044461" sldId="2147483783"/>
          </pc:sldLayoutMkLst>
        </pc:sldLayoutChg>
        <pc:sldLayoutChg chg="del">
          <pc:chgData name="Ilaria CAPELLI" userId="ac4819f2-3fc4-479c-a831-617b785e15dd" providerId="ADAL" clId="{4209F7B2-B387-4AA9-85A7-5B631B8633B6}" dt="2024-06-19T14:39:38.405" v="102" actId="47"/>
          <pc:sldLayoutMkLst>
            <pc:docMk/>
            <pc:sldMasterMk cId="794483578" sldId="2147483710"/>
            <pc:sldLayoutMk cId="1875552672" sldId="2147483789"/>
          </pc:sldLayoutMkLst>
        </pc:sldLayoutChg>
        <pc:sldLayoutChg chg="del">
          <pc:chgData name="Ilaria CAPELLI" userId="ac4819f2-3fc4-479c-a831-617b785e15dd" providerId="ADAL" clId="{4209F7B2-B387-4AA9-85A7-5B631B8633B6}" dt="2024-06-19T15:11:21.769" v="171" actId="18676"/>
          <pc:sldLayoutMkLst>
            <pc:docMk/>
            <pc:sldMasterMk cId="794483578" sldId="2147483710"/>
            <pc:sldLayoutMk cId="216705959" sldId="2147483800"/>
          </pc:sldLayoutMkLst>
        </pc:sldLayoutChg>
        <pc:sldLayoutChg chg="addSp delSp modSp mod">
          <pc:chgData name="Ilaria CAPELLI" userId="ac4819f2-3fc4-479c-a831-617b785e15dd" providerId="ADAL" clId="{4209F7B2-B387-4AA9-85A7-5B631B8633B6}" dt="2024-07-04T12:10:46.978" v="3132"/>
          <pc:sldLayoutMkLst>
            <pc:docMk/>
            <pc:sldMasterMk cId="794483578" sldId="2147483710"/>
            <pc:sldLayoutMk cId="2745351930" sldId="2147483803"/>
          </pc:sldLayoutMkLst>
          <pc:picChg chg="add mod">
            <ac:chgData name="Ilaria CAPELLI" userId="ac4819f2-3fc4-479c-a831-617b785e15dd" providerId="ADAL" clId="{4209F7B2-B387-4AA9-85A7-5B631B8633B6}" dt="2024-07-04T12:10:46.978" v="3132"/>
            <ac:picMkLst>
              <pc:docMk/>
              <pc:sldMasterMk cId="794483578" sldId="2147483710"/>
              <pc:sldLayoutMk cId="2745351930" sldId="2147483803"/>
              <ac:picMk id="4" creationId="{994F3625-6B45-9348-BE72-6052AC01AB8F}"/>
            </ac:picMkLst>
          </pc:picChg>
          <pc:picChg chg="del">
            <ac:chgData name="Ilaria CAPELLI" userId="ac4819f2-3fc4-479c-a831-617b785e15dd" providerId="ADAL" clId="{4209F7B2-B387-4AA9-85A7-5B631B8633B6}" dt="2024-07-04T12:10:46.080" v="3131" actId="478"/>
            <ac:picMkLst>
              <pc:docMk/>
              <pc:sldMasterMk cId="794483578" sldId="2147483710"/>
              <pc:sldLayoutMk cId="2745351930" sldId="2147483803"/>
              <ac:picMk id="10" creationId="{112E0CDB-B8F0-2201-38E8-7C5DD0FE4868}"/>
            </ac:picMkLst>
          </pc:picChg>
        </pc:sldLayoutChg>
        <pc:sldLayoutChg chg="del">
          <pc:chgData name="Ilaria CAPELLI" userId="ac4819f2-3fc4-479c-a831-617b785e15dd" providerId="ADAL" clId="{4209F7B2-B387-4AA9-85A7-5B631B8633B6}" dt="2024-06-24T10:13:23.572" v="259" actId="47"/>
          <pc:sldLayoutMkLst>
            <pc:docMk/>
            <pc:sldMasterMk cId="794483578" sldId="2147483710"/>
            <pc:sldLayoutMk cId="831568094" sldId="2147483804"/>
          </pc:sldLayoutMkLst>
        </pc:sldLayoutChg>
        <pc:sldLayoutChg chg="addSp modSp mod">
          <pc:chgData name="Ilaria CAPELLI" userId="ac4819f2-3fc4-479c-a831-617b785e15dd" providerId="ADAL" clId="{4209F7B2-B387-4AA9-85A7-5B631B8633B6}" dt="2024-06-24T12:25:43.299" v="876" actId="166"/>
          <pc:sldLayoutMkLst>
            <pc:docMk/>
            <pc:sldMasterMk cId="794483578" sldId="2147483710"/>
            <pc:sldLayoutMk cId="801095843" sldId="2147483805"/>
          </pc:sldLayoutMkLst>
          <pc:spChg chg="mod">
            <ac:chgData name="Ilaria CAPELLI" userId="ac4819f2-3fc4-479c-a831-617b785e15dd" providerId="ADAL" clId="{4209F7B2-B387-4AA9-85A7-5B631B8633B6}" dt="2024-06-24T12:24:26.261" v="874" actId="1076"/>
            <ac:spMkLst>
              <pc:docMk/>
              <pc:sldMasterMk cId="794483578" sldId="2147483710"/>
              <pc:sldLayoutMk cId="801095843" sldId="2147483805"/>
              <ac:spMk id="8" creationId="{32A395ED-0449-05FA-83A9-A0D83E4EF641}"/>
            </ac:spMkLst>
          </pc:spChg>
          <pc:cxnChg chg="add mod ord">
            <ac:chgData name="Ilaria CAPELLI" userId="ac4819f2-3fc4-479c-a831-617b785e15dd" providerId="ADAL" clId="{4209F7B2-B387-4AA9-85A7-5B631B8633B6}" dt="2024-06-24T12:25:43.299" v="876" actId="166"/>
            <ac:cxnSpMkLst>
              <pc:docMk/>
              <pc:sldMasterMk cId="794483578" sldId="2147483710"/>
              <pc:sldLayoutMk cId="801095843" sldId="2147483805"/>
              <ac:cxnSpMk id="2" creationId="{19E53B9C-11FF-0151-C8E7-1F6B014BB52E}"/>
            </ac:cxnSpMkLst>
          </pc:cxnChg>
        </pc:sldLayoutChg>
      </pc:sldMasterChg>
    </pc:docChg>
  </pc:docChgLst>
  <pc:docChgLst>
    <pc:chgData name="Masa VODALOV" userId="S::masa.vodalov@rbinternational.com::c04ff6d1-3a9c-4b8b-a1b1-7176cf4839f2" providerId="AD" clId="Web-{943711F5-CDEB-4D2B-B573-D56B0FBD95B9}"/>
    <pc:docChg chg="modSld">
      <pc:chgData name="Masa VODALOV" userId="S::masa.vodalov@rbinternational.com::c04ff6d1-3a9c-4b8b-a1b1-7176cf4839f2" providerId="AD" clId="Web-{943711F5-CDEB-4D2B-B573-D56B0FBD95B9}" dt="2024-07-01T11:17:23.284" v="1" actId="20577"/>
      <pc:docMkLst>
        <pc:docMk/>
      </pc:docMkLst>
      <pc:sldChg chg="modSp">
        <pc:chgData name="Masa VODALOV" userId="S::masa.vodalov@rbinternational.com::c04ff6d1-3a9c-4b8b-a1b1-7176cf4839f2" providerId="AD" clId="Web-{943711F5-CDEB-4D2B-B573-D56B0FBD95B9}" dt="2024-07-01T11:17:23.284" v="1" actId="20577"/>
        <pc:sldMkLst>
          <pc:docMk/>
          <pc:sldMk cId="1098274014" sldId="2145707744"/>
        </pc:sldMkLst>
        <pc:spChg chg="mod">
          <ac:chgData name="Masa VODALOV" userId="S::masa.vodalov@rbinternational.com::c04ff6d1-3a9c-4b8b-a1b1-7176cf4839f2" providerId="AD" clId="Web-{943711F5-CDEB-4D2B-B573-D56B0FBD95B9}" dt="2024-07-01T11:17:23.284" v="1" actId="20577"/>
          <ac:spMkLst>
            <pc:docMk/>
            <pc:sldMk cId="1098274014" sldId="2145707744"/>
            <ac:spMk id="2" creationId="{2DC3E160-630E-6B98-200D-594870950704}"/>
          </ac:spMkLst>
        </pc:spChg>
      </pc:sldChg>
    </pc:docChg>
  </pc:docChgLst>
  <pc:docChgLst>
    <pc:chgData name="Mina SOHRABI MOAYD" userId="S::mina.sohrabi-moayd@rbinternational.com::b609af74-0009-45dc-a329-cc0a1590cd89" providerId="AD" clId="Web-{B3A561A5-E17E-8B5F-4060-08E7FCC3197D}"/>
    <pc:docChg chg="addSld delSld modSld modSection">
      <pc:chgData name="Mina SOHRABI MOAYD" userId="S::mina.sohrabi-moayd@rbinternational.com::b609af74-0009-45dc-a329-cc0a1590cd89" providerId="AD" clId="Web-{B3A561A5-E17E-8B5F-4060-08E7FCC3197D}" dt="2024-06-28T09:35:30.188" v="220" actId="1076"/>
      <pc:docMkLst>
        <pc:docMk/>
      </pc:docMkLst>
      <pc:sldChg chg="modSp">
        <pc:chgData name="Mina SOHRABI MOAYD" userId="S::mina.sohrabi-moayd@rbinternational.com::b609af74-0009-45dc-a329-cc0a1590cd89" providerId="AD" clId="Web-{B3A561A5-E17E-8B5F-4060-08E7FCC3197D}" dt="2024-06-28T08:12:27.250" v="20"/>
        <pc:sldMkLst>
          <pc:docMk/>
          <pc:sldMk cId="0" sldId="285"/>
        </pc:sldMkLst>
        <pc:graphicFrameChg chg="mod modGraphic">
          <ac:chgData name="Mina SOHRABI MOAYD" userId="S::mina.sohrabi-moayd@rbinternational.com::b609af74-0009-45dc-a329-cc0a1590cd89" providerId="AD" clId="Web-{B3A561A5-E17E-8B5F-4060-08E7FCC3197D}" dt="2024-06-28T08:12:27.250" v="20"/>
          <ac:graphicFrameMkLst>
            <pc:docMk/>
            <pc:sldMk cId="0" sldId="285"/>
            <ac:graphicFrameMk id="6" creationId="{00000000-0000-0000-0000-000000000000}"/>
          </ac:graphicFrameMkLst>
        </pc:graphicFrameChg>
      </pc:sldChg>
      <pc:sldChg chg="addSp delSp modSp">
        <pc:chgData name="Mina SOHRABI MOAYD" userId="S::mina.sohrabi-moayd@rbinternational.com::b609af74-0009-45dc-a329-cc0a1590cd89" providerId="AD" clId="Web-{B3A561A5-E17E-8B5F-4060-08E7FCC3197D}" dt="2024-06-28T08:42:22.609" v="218"/>
        <pc:sldMkLst>
          <pc:docMk/>
          <pc:sldMk cId="3417944206" sldId="2145707739"/>
        </pc:sldMkLst>
        <pc:spChg chg="add del mod">
          <ac:chgData name="Mina SOHRABI MOAYD" userId="S::mina.sohrabi-moayd@rbinternational.com::b609af74-0009-45dc-a329-cc0a1590cd89" providerId="AD" clId="Web-{B3A561A5-E17E-8B5F-4060-08E7FCC3197D}" dt="2024-06-28T08:42:22.609" v="218"/>
          <ac:spMkLst>
            <pc:docMk/>
            <pc:sldMk cId="3417944206" sldId="2145707739"/>
            <ac:spMk id="11" creationId="{9E00585E-D3F5-30B1-97C4-4C0F23CCE987}"/>
          </ac:spMkLst>
        </pc:spChg>
      </pc:sldChg>
      <pc:sldChg chg="del">
        <pc:chgData name="Mina SOHRABI MOAYD" userId="S::mina.sohrabi-moayd@rbinternational.com::b609af74-0009-45dc-a329-cc0a1590cd89" providerId="AD" clId="Web-{B3A561A5-E17E-8B5F-4060-08E7FCC3197D}" dt="2024-06-28T08:25:15.639" v="117"/>
        <pc:sldMkLst>
          <pc:docMk/>
          <pc:sldMk cId="1151529082" sldId="2145707742"/>
        </pc:sldMkLst>
      </pc:sldChg>
      <pc:sldChg chg="add del">
        <pc:chgData name="Mina SOHRABI MOAYD" userId="S::mina.sohrabi-moayd@rbinternational.com::b609af74-0009-45dc-a329-cc0a1590cd89" providerId="AD" clId="Web-{B3A561A5-E17E-8B5F-4060-08E7FCC3197D}" dt="2024-06-28T08:13:16.581" v="23"/>
        <pc:sldMkLst>
          <pc:docMk/>
          <pc:sldMk cId="1506362947" sldId="2145707743"/>
        </pc:sldMkLst>
      </pc:sldChg>
      <pc:sldChg chg="modSp add">
        <pc:chgData name="Mina SOHRABI MOAYD" userId="S::mina.sohrabi-moayd@rbinternational.com::b609af74-0009-45dc-a329-cc0a1590cd89" providerId="AD" clId="Web-{B3A561A5-E17E-8B5F-4060-08E7FCC3197D}" dt="2024-06-28T09:35:30.188" v="220" actId="1076"/>
        <pc:sldMkLst>
          <pc:docMk/>
          <pc:sldMk cId="1098274014" sldId="2145707744"/>
        </pc:sldMkLst>
        <pc:spChg chg="mod">
          <ac:chgData name="Mina SOHRABI MOAYD" userId="S::mina.sohrabi-moayd@rbinternational.com::b609af74-0009-45dc-a329-cc0a1590cd89" providerId="AD" clId="Web-{B3A561A5-E17E-8B5F-4060-08E7FCC3197D}" dt="2024-06-28T08:34:27.109" v="181" actId="20577"/>
          <ac:spMkLst>
            <pc:docMk/>
            <pc:sldMk cId="1098274014" sldId="2145707744"/>
            <ac:spMk id="4" creationId="{C8754D35-45A0-487C-077F-1A20FCB2C4EE}"/>
          </ac:spMkLst>
        </pc:spChg>
        <pc:picChg chg="mod">
          <ac:chgData name="Mina SOHRABI MOAYD" userId="S::mina.sohrabi-moayd@rbinternational.com::b609af74-0009-45dc-a329-cc0a1590cd89" providerId="AD" clId="Web-{B3A561A5-E17E-8B5F-4060-08E7FCC3197D}" dt="2024-06-28T09:35:30.188" v="220" actId="1076"/>
          <ac:picMkLst>
            <pc:docMk/>
            <pc:sldMk cId="1098274014" sldId="2145707744"/>
            <ac:picMk id="5" creationId="{1BFA420D-AB89-60B5-0801-39B9BA9D3DE8}"/>
          </ac:picMkLst>
        </pc:picChg>
      </pc:sldChg>
      <pc:sldChg chg="addSp delSp modSp">
        <pc:chgData name="Mina SOHRABI MOAYD" userId="S::mina.sohrabi-moayd@rbinternational.com::b609af74-0009-45dc-a329-cc0a1590cd89" providerId="AD" clId="Web-{B3A561A5-E17E-8B5F-4060-08E7FCC3197D}" dt="2024-06-28T08:27:44.429" v="149" actId="20577"/>
        <pc:sldMkLst>
          <pc:docMk/>
          <pc:sldMk cId="2456764625" sldId="2145707745"/>
        </pc:sldMkLst>
        <pc:spChg chg="add mod">
          <ac:chgData name="Mina SOHRABI MOAYD" userId="S::mina.sohrabi-moayd@rbinternational.com::b609af74-0009-45dc-a329-cc0a1590cd89" providerId="AD" clId="Web-{B3A561A5-E17E-8B5F-4060-08E7FCC3197D}" dt="2024-06-28T08:22:15.175" v="114" actId="1076"/>
          <ac:spMkLst>
            <pc:docMk/>
            <pc:sldMk cId="2456764625" sldId="2145707745"/>
            <ac:spMk id="3" creationId="{52B51B7E-35FB-46E5-0839-9BEEFA8F77C9}"/>
          </ac:spMkLst>
        </pc:spChg>
        <pc:spChg chg="mod">
          <ac:chgData name="Mina SOHRABI MOAYD" userId="S::mina.sohrabi-moayd@rbinternational.com::b609af74-0009-45dc-a329-cc0a1590cd89" providerId="AD" clId="Web-{B3A561A5-E17E-8B5F-4060-08E7FCC3197D}" dt="2024-06-28T08:27:44.429" v="149" actId="20577"/>
          <ac:spMkLst>
            <pc:docMk/>
            <pc:sldMk cId="2456764625" sldId="2145707745"/>
            <ac:spMk id="4" creationId="{A1B7C423-DA95-26F2-158E-008BC004AA4D}"/>
          </ac:spMkLst>
        </pc:spChg>
        <pc:spChg chg="mod">
          <ac:chgData name="Mina SOHRABI MOAYD" userId="S::mina.sohrabi-moayd@rbinternational.com::b609af74-0009-45dc-a329-cc0a1590cd89" providerId="AD" clId="Web-{B3A561A5-E17E-8B5F-4060-08E7FCC3197D}" dt="2024-06-28T08:22:03.565" v="112" actId="20577"/>
          <ac:spMkLst>
            <pc:docMk/>
            <pc:sldMk cId="2456764625" sldId="2145707745"/>
            <ac:spMk id="20" creationId="{DD092204-DF09-7169-F62C-52C3538259CA}"/>
          </ac:spMkLst>
        </pc:spChg>
        <pc:spChg chg="del mod">
          <ac:chgData name="Mina SOHRABI MOAYD" userId="S::mina.sohrabi-moayd@rbinternational.com::b609af74-0009-45dc-a329-cc0a1590cd89" providerId="AD" clId="Web-{B3A561A5-E17E-8B5F-4060-08E7FCC3197D}" dt="2024-06-28T08:21:48.361" v="104"/>
          <ac:spMkLst>
            <pc:docMk/>
            <pc:sldMk cId="2456764625" sldId="2145707745"/>
            <ac:spMk id="21" creationId="{B38AA6D9-18DF-A23F-F0FE-FCE902D6F2B2}"/>
          </ac:spMkLst>
        </pc:spChg>
        <pc:picChg chg="mod">
          <ac:chgData name="Mina SOHRABI MOAYD" userId="S::mina.sohrabi-moayd@rbinternational.com::b609af74-0009-45dc-a329-cc0a1590cd89" providerId="AD" clId="Web-{B3A561A5-E17E-8B5F-4060-08E7FCC3197D}" dt="2024-06-28T08:21:33.110" v="96" actId="14100"/>
          <ac:picMkLst>
            <pc:docMk/>
            <pc:sldMk cId="2456764625" sldId="2145707745"/>
            <ac:picMk id="6" creationId="{BACAB9A2-3E31-E86A-64A7-A8190484CEC4}"/>
          </ac:picMkLst>
        </pc:picChg>
        <pc:picChg chg="mod">
          <ac:chgData name="Mina SOHRABI MOAYD" userId="S::mina.sohrabi-moayd@rbinternational.com::b609af74-0009-45dc-a329-cc0a1590cd89" providerId="AD" clId="Web-{B3A561A5-E17E-8B5F-4060-08E7FCC3197D}" dt="2024-06-28T08:21:40.189" v="99" actId="1076"/>
          <ac:picMkLst>
            <pc:docMk/>
            <pc:sldMk cId="2456764625" sldId="2145707745"/>
            <ac:picMk id="14" creationId="{57A91813-F0D3-CA23-AF86-65EE1555A4FC}"/>
          </ac:picMkLst>
        </pc:picChg>
        <pc:picChg chg="mod">
          <ac:chgData name="Mina SOHRABI MOAYD" userId="S::mina.sohrabi-moayd@rbinternational.com::b609af74-0009-45dc-a329-cc0a1590cd89" providerId="AD" clId="Web-{B3A561A5-E17E-8B5F-4060-08E7FCC3197D}" dt="2024-06-28T08:22:26.520" v="115" actId="1076"/>
          <ac:picMkLst>
            <pc:docMk/>
            <pc:sldMk cId="2456764625" sldId="2145707745"/>
            <ac:picMk id="18" creationId="{64D00EE9-C188-5AAA-0323-6093528E742C}"/>
          </ac:picMkLst>
        </pc:picChg>
      </pc:sldChg>
      <pc:sldChg chg="modSp add">
        <pc:chgData name="Mina SOHRABI MOAYD" userId="S::mina.sohrabi-moayd@rbinternational.com::b609af74-0009-45dc-a329-cc0a1590cd89" providerId="AD" clId="Web-{B3A561A5-E17E-8B5F-4060-08E7FCC3197D}" dt="2024-06-28T08:28:15.993" v="157" actId="1076"/>
        <pc:sldMkLst>
          <pc:docMk/>
          <pc:sldMk cId="3553747416" sldId="2145707746"/>
        </pc:sldMkLst>
        <pc:spChg chg="mod">
          <ac:chgData name="Mina SOHRABI MOAYD" userId="S::mina.sohrabi-moayd@rbinternational.com::b609af74-0009-45dc-a329-cc0a1590cd89" providerId="AD" clId="Web-{B3A561A5-E17E-8B5F-4060-08E7FCC3197D}" dt="2024-06-26T10:56:40.983" v="6" actId="20577"/>
          <ac:spMkLst>
            <pc:docMk/>
            <pc:sldMk cId="3553747416" sldId="2145707746"/>
            <ac:spMk id="2" creationId="{AF768040-69A6-F533-0789-3B060DDCCB2C}"/>
          </ac:spMkLst>
        </pc:spChg>
        <pc:spChg chg="mod">
          <ac:chgData name="Mina SOHRABI MOAYD" userId="S::mina.sohrabi-moayd@rbinternational.com::b609af74-0009-45dc-a329-cc0a1590cd89" providerId="AD" clId="Web-{B3A561A5-E17E-8B5F-4060-08E7FCC3197D}" dt="2024-06-28T08:28:15.993" v="157" actId="1076"/>
          <ac:spMkLst>
            <pc:docMk/>
            <pc:sldMk cId="3553747416" sldId="2145707746"/>
            <ac:spMk id="3" creationId="{A41CEE93-3B29-6472-1B3D-3D58ED7787BA}"/>
          </ac:spMkLst>
        </pc:spChg>
      </pc:sldChg>
      <pc:sldChg chg="modSp add">
        <pc:chgData name="Mina SOHRABI MOAYD" userId="S::mina.sohrabi-moayd@rbinternational.com::b609af74-0009-45dc-a329-cc0a1590cd89" providerId="AD" clId="Web-{B3A561A5-E17E-8B5F-4060-08E7FCC3197D}" dt="2024-06-28T08:34:46.344" v="185" actId="20577"/>
        <pc:sldMkLst>
          <pc:docMk/>
          <pc:sldMk cId="1529053381" sldId="2145707747"/>
        </pc:sldMkLst>
        <pc:spChg chg="mod">
          <ac:chgData name="Mina SOHRABI MOAYD" userId="S::mina.sohrabi-moayd@rbinternational.com::b609af74-0009-45dc-a329-cc0a1590cd89" providerId="AD" clId="Web-{B3A561A5-E17E-8B5F-4060-08E7FCC3197D}" dt="2024-06-28T08:25:22.593" v="119" actId="20577"/>
          <ac:spMkLst>
            <pc:docMk/>
            <pc:sldMk cId="1529053381" sldId="2145707747"/>
            <ac:spMk id="2" creationId="{A48522EE-96C2-CFED-CE83-437D6B0CE9C2}"/>
          </ac:spMkLst>
        </pc:spChg>
        <pc:spChg chg="mod">
          <ac:chgData name="Mina SOHRABI MOAYD" userId="S::mina.sohrabi-moayd@rbinternational.com::b609af74-0009-45dc-a329-cc0a1590cd89" providerId="AD" clId="Web-{B3A561A5-E17E-8B5F-4060-08E7FCC3197D}" dt="2024-06-28T08:34:46.344" v="185" actId="20577"/>
          <ac:spMkLst>
            <pc:docMk/>
            <pc:sldMk cId="1529053381" sldId="2145707747"/>
            <ac:spMk id="3" creationId="{5FE6FF94-21E3-7060-1D63-6D91752171F6}"/>
          </ac:spMkLst>
        </pc:spChg>
      </pc:sldChg>
      <pc:sldChg chg="add del">
        <pc:chgData name="Mina SOHRABI MOAYD" userId="S::mina.sohrabi-moayd@rbinternational.com::b609af74-0009-45dc-a329-cc0a1590cd89" providerId="AD" clId="Web-{B3A561A5-E17E-8B5F-4060-08E7FCC3197D}" dt="2024-06-28T08:18:22.115" v="26"/>
        <pc:sldMkLst>
          <pc:docMk/>
          <pc:sldMk cId="3916930807" sldId="2145707748"/>
        </pc:sldMkLst>
      </pc:sldChg>
      <pc:sldChg chg="modSp add">
        <pc:chgData name="Mina SOHRABI MOAYD" userId="S::mina.sohrabi-moayd@rbinternational.com::b609af74-0009-45dc-a329-cc0a1590cd89" providerId="AD" clId="Web-{B3A561A5-E17E-8B5F-4060-08E7FCC3197D}" dt="2024-06-28T08:34:38.719" v="183" actId="20577"/>
        <pc:sldMkLst>
          <pc:docMk/>
          <pc:sldMk cId="2768811920" sldId="2145707749"/>
        </pc:sldMkLst>
        <pc:spChg chg="mod">
          <ac:chgData name="Mina SOHRABI MOAYD" userId="S::mina.sohrabi-moayd@rbinternational.com::b609af74-0009-45dc-a329-cc0a1590cd89" providerId="AD" clId="Web-{B3A561A5-E17E-8B5F-4060-08E7FCC3197D}" dt="2024-06-28T08:25:25.671" v="122" actId="20577"/>
          <ac:spMkLst>
            <pc:docMk/>
            <pc:sldMk cId="2768811920" sldId="2145707749"/>
            <ac:spMk id="2" creationId="{D16BF299-784B-B58A-5E41-92087775929A}"/>
          </ac:spMkLst>
        </pc:spChg>
        <pc:spChg chg="mod">
          <ac:chgData name="Mina SOHRABI MOAYD" userId="S::mina.sohrabi-moayd@rbinternational.com::b609af74-0009-45dc-a329-cc0a1590cd89" providerId="AD" clId="Web-{B3A561A5-E17E-8B5F-4060-08E7FCC3197D}" dt="2024-06-28T08:34:38.719" v="183" actId="20577"/>
          <ac:spMkLst>
            <pc:docMk/>
            <pc:sldMk cId="2768811920" sldId="2145707749"/>
            <ac:spMk id="3" creationId="{967631A1-24F6-A4CB-DC77-52627E47E7B9}"/>
          </ac:spMkLst>
        </pc:spChg>
        <pc:picChg chg="mod">
          <ac:chgData name="Mina SOHRABI MOAYD" userId="S::mina.sohrabi-moayd@rbinternational.com::b609af74-0009-45dc-a329-cc0a1590cd89" providerId="AD" clId="Web-{B3A561A5-E17E-8B5F-4060-08E7FCC3197D}" dt="2024-06-28T08:26:29.440" v="125" actId="1076"/>
          <ac:picMkLst>
            <pc:docMk/>
            <pc:sldMk cId="2768811920" sldId="2145707749"/>
            <ac:picMk id="7" creationId="{565F1AF1-1ECA-6A62-02E9-21414DE446E1}"/>
          </ac:picMkLst>
        </pc:picChg>
      </pc:sldChg>
      <pc:sldChg chg="modSp add">
        <pc:chgData name="Mina SOHRABI MOAYD" userId="S::mina.sohrabi-moayd@rbinternational.com::b609af74-0009-45dc-a329-cc0a1590cd89" providerId="AD" clId="Web-{B3A561A5-E17E-8B5F-4060-08E7FCC3197D}" dt="2024-06-28T08:35:06.861" v="190" actId="20577"/>
        <pc:sldMkLst>
          <pc:docMk/>
          <pc:sldMk cId="3234883024" sldId="2145707750"/>
        </pc:sldMkLst>
        <pc:spChg chg="mod">
          <ac:chgData name="Mina SOHRABI MOAYD" userId="S::mina.sohrabi-moayd@rbinternational.com::b609af74-0009-45dc-a329-cc0a1590cd89" providerId="AD" clId="Web-{B3A561A5-E17E-8B5F-4060-08E7FCC3197D}" dt="2024-06-28T08:34:54.314" v="187" actId="20577"/>
          <ac:spMkLst>
            <pc:docMk/>
            <pc:sldMk cId="3234883024" sldId="2145707750"/>
            <ac:spMk id="3" creationId="{9DF92A4C-E0B9-EB32-77CB-97F347020DFE}"/>
          </ac:spMkLst>
        </pc:spChg>
        <pc:spChg chg="mod">
          <ac:chgData name="Mina SOHRABI MOAYD" userId="S::mina.sohrabi-moayd@rbinternational.com::b609af74-0009-45dc-a329-cc0a1590cd89" providerId="AD" clId="Web-{B3A561A5-E17E-8B5F-4060-08E7FCC3197D}" dt="2024-06-28T08:34:59.939" v="189" actId="20577"/>
          <ac:spMkLst>
            <pc:docMk/>
            <pc:sldMk cId="3234883024" sldId="2145707750"/>
            <ac:spMk id="7" creationId="{201CD8C1-C670-7CFC-4B62-61BBE491390E}"/>
          </ac:spMkLst>
        </pc:spChg>
        <pc:spChg chg="mod">
          <ac:chgData name="Mina SOHRABI MOAYD" userId="S::mina.sohrabi-moayd@rbinternational.com::b609af74-0009-45dc-a329-cc0a1590cd89" providerId="AD" clId="Web-{B3A561A5-E17E-8B5F-4060-08E7FCC3197D}" dt="2024-06-28T08:35:06.861" v="190" actId="20577"/>
          <ac:spMkLst>
            <pc:docMk/>
            <pc:sldMk cId="3234883024" sldId="2145707750"/>
            <ac:spMk id="10" creationId="{5A39735A-14C1-A09E-EAFE-EE15FFC5455B}"/>
          </ac:spMkLst>
        </pc:spChg>
      </pc:sldChg>
    </pc:docChg>
  </pc:docChgLst>
  <pc:docChgLst>
    <pc:chgData name="Mina SOHRABI MOAYD" userId="S::mina.sohrabi-moayd@rbinternational.com::b609af74-0009-45dc-a329-cc0a1590cd89" providerId="AD" clId="Web-{D46E0FCD-537E-F1E0-12C5-0BA2332CB148}"/>
    <pc:docChg chg="addSld modSld modSection">
      <pc:chgData name="Mina SOHRABI MOAYD" userId="S::mina.sohrabi-moayd@rbinternational.com::b609af74-0009-45dc-a329-cc0a1590cd89" providerId="AD" clId="Web-{D46E0FCD-537E-F1E0-12C5-0BA2332CB148}" dt="2024-07-05T13:34:46.776" v="138"/>
      <pc:docMkLst>
        <pc:docMk/>
      </pc:docMkLst>
      <pc:sldChg chg="modSp">
        <pc:chgData name="Mina SOHRABI MOAYD" userId="S::mina.sohrabi-moayd@rbinternational.com::b609af74-0009-45dc-a329-cc0a1590cd89" providerId="AD" clId="Web-{D46E0FCD-537E-F1E0-12C5-0BA2332CB148}" dt="2024-07-04T18:32:06.473" v="51" actId="20577"/>
        <pc:sldMkLst>
          <pc:docMk/>
          <pc:sldMk cId="899150318" sldId="2145707756"/>
        </pc:sldMkLst>
        <pc:graphicFrameChg chg="modGraphic">
          <ac:chgData name="Mina SOHRABI MOAYD" userId="S::mina.sohrabi-moayd@rbinternational.com::b609af74-0009-45dc-a329-cc0a1590cd89" providerId="AD" clId="Web-{D46E0FCD-537E-F1E0-12C5-0BA2332CB148}" dt="2024-07-04T18:32:06.473" v="51" actId="20577"/>
          <ac:graphicFrameMkLst>
            <pc:docMk/>
            <pc:sldMk cId="899150318" sldId="2145707756"/>
            <ac:graphicFrameMk id="7" creationId="{D432240A-630A-827D-DD31-4C8FBEEE2043}"/>
          </ac:graphicFrameMkLst>
        </pc:graphicFrameChg>
      </pc:sldChg>
      <pc:sldChg chg="addSp delSp modSp modMedia addAnim delAnim">
        <pc:chgData name="Mina SOHRABI MOAYD" userId="S::mina.sohrabi-moayd@rbinternational.com::b609af74-0009-45dc-a329-cc0a1590cd89" providerId="AD" clId="Web-{D46E0FCD-537E-F1E0-12C5-0BA2332CB148}" dt="2024-07-05T13:08:50.104" v="86" actId="14100"/>
        <pc:sldMkLst>
          <pc:docMk/>
          <pc:sldMk cId="2690949053" sldId="2145707758"/>
        </pc:sldMkLst>
        <pc:picChg chg="add del mod">
          <ac:chgData name="Mina SOHRABI MOAYD" userId="S::mina.sohrabi-moayd@rbinternational.com::b609af74-0009-45dc-a329-cc0a1590cd89" providerId="AD" clId="Web-{D46E0FCD-537E-F1E0-12C5-0BA2332CB148}" dt="2024-07-05T13:05:24.737" v="70"/>
          <ac:picMkLst>
            <pc:docMk/>
            <pc:sldMk cId="2690949053" sldId="2145707758"/>
            <ac:picMk id="3" creationId="{97D74E05-CDD0-65B9-A5B1-8538B64B26AD}"/>
          </ac:picMkLst>
        </pc:picChg>
        <pc:picChg chg="del">
          <ac:chgData name="Mina SOHRABI MOAYD" userId="S::mina.sohrabi-moayd@rbinternational.com::b609af74-0009-45dc-a329-cc0a1590cd89" providerId="AD" clId="Web-{D46E0FCD-537E-F1E0-12C5-0BA2332CB148}" dt="2024-07-05T13:05:19.409" v="68"/>
          <ac:picMkLst>
            <pc:docMk/>
            <pc:sldMk cId="2690949053" sldId="2145707758"/>
            <ac:picMk id="4" creationId="{A8DDB481-426F-C701-0301-DD3249B44BCD}"/>
          </ac:picMkLst>
        </pc:picChg>
        <pc:picChg chg="add del mod">
          <ac:chgData name="Mina SOHRABI MOAYD" userId="S::mina.sohrabi-moayd@rbinternational.com::b609af74-0009-45dc-a329-cc0a1590cd89" providerId="AD" clId="Web-{D46E0FCD-537E-F1E0-12C5-0BA2332CB148}" dt="2024-07-05T13:07:42.210" v="79"/>
          <ac:picMkLst>
            <pc:docMk/>
            <pc:sldMk cId="2690949053" sldId="2145707758"/>
            <ac:picMk id="5" creationId="{0842A074-9AFB-EC81-CC77-56C10A1987E6}"/>
          </ac:picMkLst>
        </pc:picChg>
        <pc:picChg chg="add mod">
          <ac:chgData name="Mina SOHRABI MOAYD" userId="S::mina.sohrabi-moayd@rbinternational.com::b609af74-0009-45dc-a329-cc0a1590cd89" providerId="AD" clId="Web-{D46E0FCD-537E-F1E0-12C5-0BA2332CB148}" dt="2024-07-05T13:08:50.104" v="86" actId="14100"/>
          <ac:picMkLst>
            <pc:docMk/>
            <pc:sldMk cId="2690949053" sldId="2145707758"/>
            <ac:picMk id="6" creationId="{AFB697FA-2DFE-3D83-6432-2A72DB6C2D0B}"/>
          </ac:picMkLst>
        </pc:picChg>
      </pc:sldChg>
      <pc:sldChg chg="modSp">
        <pc:chgData name="Mina SOHRABI MOAYD" userId="S::mina.sohrabi-moayd@rbinternational.com::b609af74-0009-45dc-a329-cc0a1590cd89" providerId="AD" clId="Web-{D46E0FCD-537E-F1E0-12C5-0BA2332CB148}" dt="2024-07-04T18:28:59.122" v="12" actId="20577"/>
        <pc:sldMkLst>
          <pc:docMk/>
          <pc:sldMk cId="3522018952" sldId="2145707762"/>
        </pc:sldMkLst>
        <pc:graphicFrameChg chg="modGraphic">
          <ac:chgData name="Mina SOHRABI MOAYD" userId="S::mina.sohrabi-moayd@rbinternational.com::b609af74-0009-45dc-a329-cc0a1590cd89" providerId="AD" clId="Web-{D46E0FCD-537E-F1E0-12C5-0BA2332CB148}" dt="2024-07-04T18:28:59.122" v="12" actId="20577"/>
          <ac:graphicFrameMkLst>
            <pc:docMk/>
            <pc:sldMk cId="3522018952" sldId="2145707762"/>
            <ac:graphicFrameMk id="4" creationId="{FE840C51-B8CC-493E-D4A4-23AE5DAA7B9E}"/>
          </ac:graphicFrameMkLst>
        </pc:graphicFrameChg>
      </pc:sldChg>
      <pc:sldChg chg="modSp">
        <pc:chgData name="Mina SOHRABI MOAYD" userId="S::mina.sohrabi-moayd@rbinternational.com::b609af74-0009-45dc-a329-cc0a1590cd89" providerId="AD" clId="Web-{D46E0FCD-537E-F1E0-12C5-0BA2332CB148}" dt="2024-07-05T13:16:07.865" v="109" actId="20577"/>
        <pc:sldMkLst>
          <pc:docMk/>
          <pc:sldMk cId="4051476476" sldId="2145707763"/>
        </pc:sldMkLst>
        <pc:spChg chg="mod">
          <ac:chgData name="Mina SOHRABI MOAYD" userId="S::mina.sohrabi-moayd@rbinternational.com::b609af74-0009-45dc-a329-cc0a1590cd89" providerId="AD" clId="Web-{D46E0FCD-537E-F1E0-12C5-0BA2332CB148}" dt="2024-07-05T13:15:37.145" v="103" actId="14100"/>
          <ac:spMkLst>
            <pc:docMk/>
            <pc:sldMk cId="4051476476" sldId="2145707763"/>
            <ac:spMk id="2" creationId="{1EFA6DDD-C731-9B72-3876-E5BD1ECFD15E}"/>
          </ac:spMkLst>
        </pc:spChg>
        <pc:spChg chg="mod">
          <ac:chgData name="Mina SOHRABI MOAYD" userId="S::mina.sohrabi-moayd@rbinternational.com::b609af74-0009-45dc-a329-cc0a1590cd89" providerId="AD" clId="Web-{D46E0FCD-537E-F1E0-12C5-0BA2332CB148}" dt="2024-07-05T13:15:40.660" v="104" actId="14100"/>
          <ac:spMkLst>
            <pc:docMk/>
            <pc:sldMk cId="4051476476" sldId="2145707763"/>
            <ac:spMk id="5" creationId="{853DE98A-DCBF-0740-610D-42509BC6B0DB}"/>
          </ac:spMkLst>
        </pc:spChg>
        <pc:spChg chg="mod">
          <ac:chgData name="Mina SOHRABI MOAYD" userId="S::mina.sohrabi-moayd@rbinternational.com::b609af74-0009-45dc-a329-cc0a1590cd89" providerId="AD" clId="Web-{D46E0FCD-537E-F1E0-12C5-0BA2332CB148}" dt="2024-07-05T13:16:07.865" v="109" actId="20577"/>
          <ac:spMkLst>
            <pc:docMk/>
            <pc:sldMk cId="4051476476" sldId="2145707763"/>
            <ac:spMk id="10" creationId="{21DB7AE9-B4C3-36B1-E6B7-3AACCD3C570B}"/>
          </ac:spMkLst>
        </pc:spChg>
        <pc:spChg chg="mod">
          <ac:chgData name="Mina SOHRABI MOAYD" userId="S::mina.sohrabi-moayd@rbinternational.com::b609af74-0009-45dc-a329-cc0a1590cd89" providerId="AD" clId="Web-{D46E0FCD-537E-F1E0-12C5-0BA2332CB148}" dt="2024-07-04T19:40:10.275" v="67" actId="20577"/>
          <ac:spMkLst>
            <pc:docMk/>
            <pc:sldMk cId="4051476476" sldId="2145707763"/>
            <ac:spMk id="13" creationId="{3DC1AF26-4DF7-A4FB-4201-0C8184206623}"/>
          </ac:spMkLst>
        </pc:spChg>
        <pc:picChg chg="mod">
          <ac:chgData name="Mina SOHRABI MOAYD" userId="S::mina.sohrabi-moayd@rbinternational.com::b609af74-0009-45dc-a329-cc0a1590cd89" providerId="AD" clId="Web-{D46E0FCD-537E-F1E0-12C5-0BA2332CB148}" dt="2024-07-04T18:30:23.096" v="37" actId="1076"/>
          <ac:picMkLst>
            <pc:docMk/>
            <pc:sldMk cId="4051476476" sldId="2145707763"/>
            <ac:picMk id="6" creationId="{93CE9FBF-C067-4D4E-8568-0FC75AE09A8D}"/>
          </ac:picMkLst>
        </pc:picChg>
      </pc:sldChg>
      <pc:sldChg chg="addSp delSp modSp new modMedia addAnim delAnim">
        <pc:chgData name="Mina SOHRABI MOAYD" userId="S::mina.sohrabi-moayd@rbinternational.com::b609af74-0009-45dc-a329-cc0a1590cd89" providerId="AD" clId="Web-{D46E0FCD-537E-F1E0-12C5-0BA2332CB148}" dt="2024-07-05T13:14:37.845" v="102"/>
        <pc:sldMkLst>
          <pc:docMk/>
          <pc:sldMk cId="4113644838" sldId="2145707774"/>
        </pc:sldMkLst>
        <pc:spChg chg="del">
          <ac:chgData name="Mina SOHRABI MOAYD" userId="S::mina.sohrabi-moayd@rbinternational.com::b609af74-0009-45dc-a329-cc0a1590cd89" providerId="AD" clId="Web-{D46E0FCD-537E-F1E0-12C5-0BA2332CB148}" dt="2024-07-05T13:11:35.730" v="89"/>
          <ac:spMkLst>
            <pc:docMk/>
            <pc:sldMk cId="4113644838" sldId="2145707774"/>
            <ac:spMk id="2" creationId="{019CBE4C-78A0-20F0-BCB5-60BB876ABA0C}"/>
          </ac:spMkLst>
        </pc:spChg>
        <pc:picChg chg="add del mod">
          <ac:chgData name="Mina SOHRABI MOAYD" userId="S::mina.sohrabi-moayd@rbinternational.com::b609af74-0009-45dc-a329-cc0a1590cd89" providerId="AD" clId="Web-{D46E0FCD-537E-F1E0-12C5-0BA2332CB148}" dt="2024-07-05T13:13:50.283" v="95"/>
          <ac:picMkLst>
            <pc:docMk/>
            <pc:sldMk cId="4113644838" sldId="2145707774"/>
            <ac:picMk id="3" creationId="{F1500A33-490A-39E0-AC2B-9578BB54FBA0}"/>
          </ac:picMkLst>
        </pc:picChg>
        <pc:picChg chg="add mod">
          <ac:chgData name="Mina SOHRABI MOAYD" userId="S::mina.sohrabi-moayd@rbinternational.com::b609af74-0009-45dc-a329-cc0a1590cd89" providerId="AD" clId="Web-{D46E0FCD-537E-F1E0-12C5-0BA2332CB148}" dt="2024-07-05T13:14:37.845" v="102"/>
          <ac:picMkLst>
            <pc:docMk/>
            <pc:sldMk cId="4113644838" sldId="2145707774"/>
            <ac:picMk id="4" creationId="{CFAAD9F7-9BC7-1357-9E04-4E9FBB1C51EA}"/>
          </ac:picMkLst>
        </pc:picChg>
      </pc:sldChg>
      <pc:sldChg chg="addSp delSp modSp new modMedia addAnim delAnim">
        <pc:chgData name="Mina SOHRABI MOAYD" userId="S::mina.sohrabi-moayd@rbinternational.com::b609af74-0009-45dc-a329-cc0a1590cd89" providerId="AD" clId="Web-{D46E0FCD-537E-F1E0-12C5-0BA2332CB148}" dt="2024-07-05T13:34:46.776" v="138"/>
        <pc:sldMkLst>
          <pc:docMk/>
          <pc:sldMk cId="2503888156" sldId="2145707775"/>
        </pc:sldMkLst>
        <pc:spChg chg="del">
          <ac:chgData name="Mina SOHRABI MOAYD" userId="S::mina.sohrabi-moayd@rbinternational.com::b609af74-0009-45dc-a329-cc0a1590cd89" providerId="AD" clId="Web-{D46E0FCD-537E-F1E0-12C5-0BA2332CB148}" dt="2024-07-05T13:33:59.227" v="136"/>
          <ac:spMkLst>
            <pc:docMk/>
            <pc:sldMk cId="2503888156" sldId="2145707775"/>
            <ac:spMk id="2" creationId="{2ED072E2-0CDC-76F3-A735-76C008D629F9}"/>
          </ac:spMkLst>
        </pc:spChg>
        <pc:picChg chg="add del mod">
          <ac:chgData name="Mina SOHRABI MOAYD" userId="S::mina.sohrabi-moayd@rbinternational.com::b609af74-0009-45dc-a329-cc0a1590cd89" providerId="AD" clId="Web-{D46E0FCD-537E-F1E0-12C5-0BA2332CB148}" dt="2024-07-05T13:23:02.666" v="117"/>
          <ac:picMkLst>
            <pc:docMk/>
            <pc:sldMk cId="2503888156" sldId="2145707775"/>
            <ac:picMk id="3" creationId="{26A4340C-1474-01BB-9BC8-3F0AD1A4EBAD}"/>
          </ac:picMkLst>
        </pc:picChg>
        <pc:picChg chg="add del mod">
          <ac:chgData name="Mina SOHRABI MOAYD" userId="S::mina.sohrabi-moayd@rbinternational.com::b609af74-0009-45dc-a329-cc0a1590cd89" providerId="AD" clId="Web-{D46E0FCD-537E-F1E0-12C5-0BA2332CB148}" dt="2024-07-05T13:32:02.143" v="129"/>
          <ac:picMkLst>
            <pc:docMk/>
            <pc:sldMk cId="2503888156" sldId="2145707775"/>
            <ac:picMk id="4" creationId="{07B9E69B-2578-A381-7D51-A47EE0796C5C}"/>
          </ac:picMkLst>
        </pc:picChg>
        <pc:picChg chg="add mod">
          <ac:chgData name="Mina SOHRABI MOAYD" userId="S::mina.sohrabi-moayd@rbinternational.com::b609af74-0009-45dc-a329-cc0a1590cd89" providerId="AD" clId="Web-{D46E0FCD-537E-F1E0-12C5-0BA2332CB148}" dt="2024-07-05T13:34:46.776" v="138"/>
          <ac:picMkLst>
            <pc:docMk/>
            <pc:sldMk cId="2503888156" sldId="2145707775"/>
            <ac:picMk id="5" creationId="{57C6EC55-4E48-C633-156F-81A9DA16302F}"/>
          </ac:picMkLst>
        </pc:picChg>
      </pc:sldChg>
    </pc:docChg>
  </pc:docChgLst>
  <pc:docChgLst>
    <pc:chgData name="Mina SOHRABI MOAYD" userId="S::mina.sohrabi-moayd@rbinternational.com::b609af74-0009-45dc-a329-cc0a1590cd89" providerId="AD" clId="Web-{7DD3185A-C22E-4D7F-B47B-8D626CD6E035}"/>
    <pc:docChg chg="modSld">
      <pc:chgData name="Mina SOHRABI MOAYD" userId="S::mina.sohrabi-moayd@rbinternational.com::b609af74-0009-45dc-a329-cc0a1590cd89" providerId="AD" clId="Web-{7DD3185A-C22E-4D7F-B47B-8D626CD6E035}" dt="2024-07-05T12:32:23.477" v="99" actId="1076"/>
      <pc:docMkLst>
        <pc:docMk/>
      </pc:docMkLst>
      <pc:sldChg chg="delSp modSp">
        <pc:chgData name="Mina SOHRABI MOAYD" userId="S::mina.sohrabi-moayd@rbinternational.com::b609af74-0009-45dc-a329-cc0a1590cd89" providerId="AD" clId="Web-{7DD3185A-C22E-4D7F-B47B-8D626CD6E035}" dt="2024-07-05T12:32:23.477" v="99" actId="1076"/>
        <pc:sldMkLst>
          <pc:docMk/>
          <pc:sldMk cId="3553747416" sldId="2145707746"/>
        </pc:sldMkLst>
        <pc:grpChg chg="mod">
          <ac:chgData name="Mina SOHRABI MOAYD" userId="S::mina.sohrabi-moayd@rbinternational.com::b609af74-0009-45dc-a329-cc0a1590cd89" providerId="AD" clId="Web-{7DD3185A-C22E-4D7F-B47B-8D626CD6E035}" dt="2024-07-05T12:32:07.148" v="95" actId="1076"/>
          <ac:grpSpMkLst>
            <pc:docMk/>
            <pc:sldMk cId="3553747416" sldId="2145707746"/>
            <ac:grpSpMk id="4" creationId="{C5BC0CB6-7F95-36A3-BC85-49F02DF3DA97}"/>
          </ac:grpSpMkLst>
        </pc:grpChg>
        <pc:picChg chg="mod">
          <ac:chgData name="Mina SOHRABI MOAYD" userId="S::mina.sohrabi-moayd@rbinternational.com::b609af74-0009-45dc-a329-cc0a1590cd89" providerId="AD" clId="Web-{7DD3185A-C22E-4D7F-B47B-8D626CD6E035}" dt="2024-07-05T12:31:44.819" v="92" actId="1076"/>
          <ac:picMkLst>
            <pc:docMk/>
            <pc:sldMk cId="3553747416" sldId="2145707746"/>
            <ac:picMk id="9" creationId="{D9E326F5-1154-C030-5643-DF57E9AD97DD}"/>
          </ac:picMkLst>
        </pc:picChg>
        <pc:picChg chg="mod">
          <ac:chgData name="Mina SOHRABI MOAYD" userId="S::mina.sohrabi-moayd@rbinternational.com::b609af74-0009-45dc-a329-cc0a1590cd89" providerId="AD" clId="Web-{7DD3185A-C22E-4D7F-B47B-8D626CD6E035}" dt="2024-07-05T12:31:22.506" v="89" actId="1076"/>
          <ac:picMkLst>
            <pc:docMk/>
            <pc:sldMk cId="3553747416" sldId="2145707746"/>
            <ac:picMk id="13" creationId="{79244055-77C4-3AC5-7000-1147D983BEDE}"/>
          </ac:picMkLst>
        </pc:picChg>
        <pc:picChg chg="del mod">
          <ac:chgData name="Mina SOHRABI MOAYD" userId="S::mina.sohrabi-moayd@rbinternational.com::b609af74-0009-45dc-a329-cc0a1590cd89" providerId="AD" clId="Web-{7DD3185A-C22E-4D7F-B47B-8D626CD6E035}" dt="2024-07-05T12:31:49.773" v="94"/>
          <ac:picMkLst>
            <pc:docMk/>
            <pc:sldMk cId="3553747416" sldId="2145707746"/>
            <ac:picMk id="16" creationId="{74F8CC81-1F60-A0DA-E13C-8B3DBA5667E1}"/>
          </ac:picMkLst>
        </pc:picChg>
        <pc:picChg chg="mod">
          <ac:chgData name="Mina SOHRABI MOAYD" userId="S::mina.sohrabi-moayd@rbinternational.com::b609af74-0009-45dc-a329-cc0a1590cd89" providerId="AD" clId="Web-{7DD3185A-C22E-4D7F-B47B-8D626CD6E035}" dt="2024-07-05T12:31:26.600" v="90" actId="1076"/>
          <ac:picMkLst>
            <pc:docMk/>
            <pc:sldMk cId="3553747416" sldId="2145707746"/>
            <ac:picMk id="17" creationId="{EFADC697-F736-B29D-F422-9E791959D210}"/>
          </ac:picMkLst>
        </pc:picChg>
        <pc:picChg chg="mod">
          <ac:chgData name="Mina SOHRABI MOAYD" userId="S::mina.sohrabi-moayd@rbinternational.com::b609af74-0009-45dc-a329-cc0a1590cd89" providerId="AD" clId="Web-{7DD3185A-C22E-4D7F-B47B-8D626CD6E035}" dt="2024-07-05T12:31:39.288" v="91" actId="1076"/>
          <ac:picMkLst>
            <pc:docMk/>
            <pc:sldMk cId="3553747416" sldId="2145707746"/>
            <ac:picMk id="18" creationId="{D5F88D58-189C-799D-95EA-F5551CC66CD2}"/>
          </ac:picMkLst>
        </pc:picChg>
        <pc:picChg chg="mod">
          <ac:chgData name="Mina SOHRABI MOAYD" userId="S::mina.sohrabi-moayd@rbinternational.com::b609af74-0009-45dc-a329-cc0a1590cd89" providerId="AD" clId="Web-{7DD3185A-C22E-4D7F-B47B-8D626CD6E035}" dt="2024-07-05T12:32:15.070" v="97" actId="1076"/>
          <ac:picMkLst>
            <pc:docMk/>
            <pc:sldMk cId="3553747416" sldId="2145707746"/>
            <ac:picMk id="25" creationId="{AC26086C-B407-06AD-7420-2FF74E68480A}"/>
          </ac:picMkLst>
        </pc:picChg>
        <pc:picChg chg="mod">
          <ac:chgData name="Mina SOHRABI MOAYD" userId="S::mina.sohrabi-moayd@rbinternational.com::b609af74-0009-45dc-a329-cc0a1590cd89" providerId="AD" clId="Web-{7DD3185A-C22E-4D7F-B47B-8D626CD6E035}" dt="2024-07-05T12:32:23.477" v="99" actId="1076"/>
          <ac:picMkLst>
            <pc:docMk/>
            <pc:sldMk cId="3553747416" sldId="2145707746"/>
            <ac:picMk id="34" creationId="{30CCB1DB-ECD2-B4D7-716A-4468DC6A2A0B}"/>
          </ac:picMkLst>
        </pc:picChg>
      </pc:sldChg>
      <pc:sldChg chg="modSp">
        <pc:chgData name="Mina SOHRABI MOAYD" userId="S::mina.sohrabi-moayd@rbinternational.com::b609af74-0009-45dc-a329-cc0a1590cd89" providerId="AD" clId="Web-{7DD3185A-C22E-4D7F-B47B-8D626CD6E035}" dt="2024-07-05T12:28:59.876" v="83" actId="20577"/>
        <pc:sldMkLst>
          <pc:docMk/>
          <pc:sldMk cId="4051476476" sldId="2145707763"/>
        </pc:sldMkLst>
        <pc:spChg chg="mod">
          <ac:chgData name="Mina SOHRABI MOAYD" userId="S::mina.sohrabi-moayd@rbinternational.com::b609af74-0009-45dc-a329-cc0a1590cd89" providerId="AD" clId="Web-{7DD3185A-C22E-4D7F-B47B-8D626CD6E035}" dt="2024-07-05T12:27:22.122" v="21" actId="14100"/>
          <ac:spMkLst>
            <pc:docMk/>
            <pc:sldMk cId="4051476476" sldId="2145707763"/>
            <ac:spMk id="2" creationId="{1EFA6DDD-C731-9B72-3876-E5BD1ECFD15E}"/>
          </ac:spMkLst>
        </pc:spChg>
        <pc:spChg chg="mod">
          <ac:chgData name="Mina SOHRABI MOAYD" userId="S::mina.sohrabi-moayd@rbinternational.com::b609af74-0009-45dc-a329-cc0a1590cd89" providerId="AD" clId="Web-{7DD3185A-C22E-4D7F-B47B-8D626CD6E035}" dt="2024-07-05T12:27:18.403" v="20" actId="14100"/>
          <ac:spMkLst>
            <pc:docMk/>
            <pc:sldMk cId="4051476476" sldId="2145707763"/>
            <ac:spMk id="5" creationId="{853DE98A-DCBF-0740-610D-42509BC6B0DB}"/>
          </ac:spMkLst>
        </pc:spChg>
        <pc:spChg chg="mod">
          <ac:chgData name="Mina SOHRABI MOAYD" userId="S::mina.sohrabi-moayd@rbinternational.com::b609af74-0009-45dc-a329-cc0a1590cd89" providerId="AD" clId="Web-{7DD3185A-C22E-4D7F-B47B-8D626CD6E035}" dt="2024-07-05T12:28:30.984" v="57" actId="20577"/>
          <ac:spMkLst>
            <pc:docMk/>
            <pc:sldMk cId="4051476476" sldId="2145707763"/>
            <ac:spMk id="10" creationId="{21DB7AE9-B4C3-36B1-E6B7-3AACCD3C570B}"/>
          </ac:spMkLst>
        </pc:spChg>
        <pc:spChg chg="mod">
          <ac:chgData name="Mina SOHRABI MOAYD" userId="S::mina.sohrabi-moayd@rbinternational.com::b609af74-0009-45dc-a329-cc0a1590cd89" providerId="AD" clId="Web-{7DD3185A-C22E-4D7F-B47B-8D626CD6E035}" dt="2024-07-05T12:28:59.876" v="83" actId="20577"/>
          <ac:spMkLst>
            <pc:docMk/>
            <pc:sldMk cId="4051476476" sldId="2145707763"/>
            <ac:spMk id="13" creationId="{3DC1AF26-4DF7-A4FB-4201-0C8184206623}"/>
          </ac:spMkLst>
        </pc:spChg>
      </pc:sldChg>
    </pc:docChg>
  </pc:docChgLst>
  <pc:docChgLst>
    <pc:chgData name="Aleksandra SREJIC" userId="S::aleksandra.srejic@rbinternational.com::4b43436a-e5e6-464b-9669-9fed7f547606" providerId="AD" clId="Web-{94AA8886-2A4A-7698-DD89-68CC184B003A}"/>
    <pc:docChg chg="addSld delSld modSection">
      <pc:chgData name="Aleksandra SREJIC" userId="S::aleksandra.srejic@rbinternational.com::4b43436a-e5e6-464b-9669-9fed7f547606" providerId="AD" clId="Web-{94AA8886-2A4A-7698-DD89-68CC184B003A}" dt="2024-07-04T15:20:21.276" v="35"/>
      <pc:docMkLst>
        <pc:docMk/>
      </pc:docMkLst>
      <pc:sldChg chg="add del">
        <pc:chgData name="Aleksandra SREJIC" userId="S::aleksandra.srejic@rbinternational.com::4b43436a-e5e6-464b-9669-9fed7f547606" providerId="AD" clId="Web-{94AA8886-2A4A-7698-DD89-68CC184B003A}" dt="2024-07-04T15:20:21.276" v="35"/>
        <pc:sldMkLst>
          <pc:docMk/>
          <pc:sldMk cId="1551386230" sldId="2145707729"/>
        </pc:sldMkLst>
      </pc:sldChg>
      <pc:sldChg chg="add del">
        <pc:chgData name="Aleksandra SREJIC" userId="S::aleksandra.srejic@rbinternational.com::4b43436a-e5e6-464b-9669-9fed7f547606" providerId="AD" clId="Web-{94AA8886-2A4A-7698-DD89-68CC184B003A}" dt="2024-07-04T15:20:21.276" v="30"/>
        <pc:sldMkLst>
          <pc:docMk/>
          <pc:sldMk cId="257785550" sldId="2145707765"/>
        </pc:sldMkLst>
      </pc:sldChg>
      <pc:sldChg chg="add del">
        <pc:chgData name="Aleksandra SREJIC" userId="S::aleksandra.srejic@rbinternational.com::4b43436a-e5e6-464b-9669-9fed7f547606" providerId="AD" clId="Web-{94AA8886-2A4A-7698-DD89-68CC184B003A}" dt="2024-07-04T15:20:21.260" v="28"/>
        <pc:sldMkLst>
          <pc:docMk/>
          <pc:sldMk cId="4168904575" sldId="2145707766"/>
        </pc:sldMkLst>
      </pc:sldChg>
      <pc:sldChg chg="add del">
        <pc:chgData name="Aleksandra SREJIC" userId="S::aleksandra.srejic@rbinternational.com::4b43436a-e5e6-464b-9669-9fed7f547606" providerId="AD" clId="Web-{94AA8886-2A4A-7698-DD89-68CC184B003A}" dt="2024-07-04T15:20:21.276" v="29"/>
        <pc:sldMkLst>
          <pc:docMk/>
          <pc:sldMk cId="2735736194" sldId="2145707767"/>
        </pc:sldMkLst>
      </pc:sldChg>
      <pc:sldChg chg="add del">
        <pc:chgData name="Aleksandra SREJIC" userId="S::aleksandra.srejic@rbinternational.com::4b43436a-e5e6-464b-9669-9fed7f547606" providerId="AD" clId="Web-{94AA8886-2A4A-7698-DD89-68CC184B003A}" dt="2024-07-04T15:20:21.260" v="27"/>
        <pc:sldMkLst>
          <pc:docMk/>
          <pc:sldMk cId="2749654411" sldId="2145707768"/>
        </pc:sldMkLst>
      </pc:sldChg>
      <pc:sldChg chg="add del">
        <pc:chgData name="Aleksandra SREJIC" userId="S::aleksandra.srejic@rbinternational.com::4b43436a-e5e6-464b-9669-9fed7f547606" providerId="AD" clId="Web-{94AA8886-2A4A-7698-DD89-68CC184B003A}" dt="2024-07-04T15:20:21.276" v="33"/>
        <pc:sldMkLst>
          <pc:docMk/>
          <pc:sldMk cId="1109612116" sldId="2145707770"/>
        </pc:sldMkLst>
      </pc:sldChg>
      <pc:sldChg chg="add del">
        <pc:chgData name="Aleksandra SREJIC" userId="S::aleksandra.srejic@rbinternational.com::4b43436a-e5e6-464b-9669-9fed7f547606" providerId="AD" clId="Web-{94AA8886-2A4A-7698-DD89-68CC184B003A}" dt="2024-07-04T15:20:21.276" v="34"/>
        <pc:sldMkLst>
          <pc:docMk/>
          <pc:sldMk cId="4207948834" sldId="2145707771"/>
        </pc:sldMkLst>
      </pc:sldChg>
      <pc:sldChg chg="add del">
        <pc:chgData name="Aleksandra SREJIC" userId="S::aleksandra.srejic@rbinternational.com::4b43436a-e5e6-464b-9669-9fed7f547606" providerId="AD" clId="Web-{94AA8886-2A4A-7698-DD89-68CC184B003A}" dt="2024-07-04T15:20:21.276" v="32"/>
        <pc:sldMkLst>
          <pc:docMk/>
          <pc:sldMk cId="620375203" sldId="2145707772"/>
        </pc:sldMkLst>
      </pc:sldChg>
      <pc:sldChg chg="add del">
        <pc:chgData name="Aleksandra SREJIC" userId="S::aleksandra.srejic@rbinternational.com::4b43436a-e5e6-464b-9669-9fed7f547606" providerId="AD" clId="Web-{94AA8886-2A4A-7698-DD89-68CC184B003A}" dt="2024-07-04T15:16:58.690" v="15"/>
        <pc:sldMkLst>
          <pc:docMk/>
          <pc:sldMk cId="647944746" sldId="2145707772"/>
        </pc:sldMkLst>
      </pc:sldChg>
      <pc:sldChg chg="add del">
        <pc:chgData name="Aleksandra SREJIC" userId="S::aleksandra.srejic@rbinternational.com::4b43436a-e5e6-464b-9669-9fed7f547606" providerId="AD" clId="Web-{94AA8886-2A4A-7698-DD89-68CC184B003A}" dt="2024-07-04T15:16:58.690" v="14"/>
        <pc:sldMkLst>
          <pc:docMk/>
          <pc:sldMk cId="620375203" sldId="2145707773"/>
        </pc:sldMkLst>
      </pc:sldChg>
      <pc:sldChg chg="add del">
        <pc:chgData name="Aleksandra SREJIC" userId="S::aleksandra.srejic@rbinternational.com::4b43436a-e5e6-464b-9669-9fed7f547606" providerId="AD" clId="Web-{94AA8886-2A4A-7698-DD89-68CC184B003A}" dt="2024-07-04T15:20:21.276" v="31"/>
        <pc:sldMkLst>
          <pc:docMk/>
          <pc:sldMk cId="3611160819" sldId="2145707773"/>
        </pc:sldMkLst>
      </pc:sldChg>
      <pc:sldChg chg="add del">
        <pc:chgData name="Aleksandra SREJIC" userId="S::aleksandra.srejic@rbinternational.com::4b43436a-e5e6-464b-9669-9fed7f547606" providerId="AD" clId="Web-{94AA8886-2A4A-7698-DD89-68CC184B003A}" dt="2024-07-04T15:16:58.690" v="13"/>
        <pc:sldMkLst>
          <pc:docMk/>
          <pc:sldMk cId="3611160819" sldId="2145707774"/>
        </pc:sldMkLst>
      </pc:sldChg>
      <pc:sldMasterChg chg="addSldLayout">
        <pc:chgData name="Aleksandra SREJIC" userId="S::aleksandra.srejic@rbinternational.com::4b43436a-e5e6-464b-9669-9fed7f547606" providerId="AD" clId="Web-{94AA8886-2A4A-7698-DD89-68CC184B003A}" dt="2024-07-04T15:16:44.830" v="0"/>
        <pc:sldMasterMkLst>
          <pc:docMk/>
          <pc:sldMasterMk cId="794483578" sldId="2147483710"/>
        </pc:sldMasterMkLst>
        <pc:sldLayoutChg chg="add">
          <pc:chgData name="Aleksandra SREJIC" userId="S::aleksandra.srejic@rbinternational.com::4b43436a-e5e6-464b-9669-9fed7f547606" providerId="AD" clId="Web-{94AA8886-2A4A-7698-DD89-68CC184B003A}" dt="2024-07-04T15:16:44.830" v="0"/>
          <pc:sldLayoutMkLst>
            <pc:docMk/>
            <pc:sldMasterMk cId="794483578" sldId="2147483710"/>
            <pc:sldLayoutMk cId="3199934411" sldId="2147483806"/>
          </pc:sldLayoutMkLst>
        </pc:sldLayoutChg>
      </pc:sldMasterChg>
    </pc:docChg>
  </pc:docChgLst>
  <pc:docChgLst>
    <pc:chgData name="Ilaria CAPELLI" userId="S::ilaria.capelli@rbinternational.com::ac4819f2-3fc4-479c-a831-617b785e15dd" providerId="AD" clId="Web-{835E6C7B-7CFE-193D-B5D3-06849223BC8B}"/>
    <pc:docChg chg="modSld">
      <pc:chgData name="Ilaria CAPELLI" userId="S::ilaria.capelli@rbinternational.com::ac4819f2-3fc4-479c-a831-617b785e15dd" providerId="AD" clId="Web-{835E6C7B-7CFE-193D-B5D3-06849223BC8B}" dt="2024-07-01T16:08:29.241" v="1"/>
      <pc:docMkLst>
        <pc:docMk/>
      </pc:docMkLst>
      <pc:sldChg chg="modSp">
        <pc:chgData name="Ilaria CAPELLI" userId="S::ilaria.capelli@rbinternational.com::ac4819f2-3fc4-479c-a831-617b785e15dd" providerId="AD" clId="Web-{835E6C7B-7CFE-193D-B5D3-06849223BC8B}" dt="2024-07-01T16:08:29.241" v="1"/>
        <pc:sldMkLst>
          <pc:docMk/>
          <pc:sldMk cId="661175429" sldId="1999272703"/>
        </pc:sldMkLst>
        <pc:picChg chg="mod">
          <ac:chgData name="Ilaria CAPELLI" userId="S::ilaria.capelli@rbinternational.com::ac4819f2-3fc4-479c-a831-617b785e15dd" providerId="AD" clId="Web-{835E6C7B-7CFE-193D-B5D3-06849223BC8B}" dt="2024-07-01T16:08:29.241" v="1"/>
          <ac:picMkLst>
            <pc:docMk/>
            <pc:sldMk cId="661175429" sldId="1999272703"/>
            <ac:picMk id="8" creationId="{23BC7562-5010-5E24-F99C-754542A27E13}"/>
          </ac:picMkLst>
        </pc:picChg>
      </pc:sldChg>
    </pc:docChg>
  </pc:docChgLst>
  <pc:docChgLst>
    <pc:chgData name="Mina SOHRABI MOAYD" userId="S::mina.sohrabi-moayd@rbinternational.com::b609af74-0009-45dc-a329-cc0a1590cd89" providerId="AD" clId="Web-{AFD4D654-C029-1D33-BA00-A3CC566811E6}"/>
    <pc:docChg chg="modSld">
      <pc:chgData name="Mina SOHRABI MOAYD" userId="S::mina.sohrabi-moayd@rbinternational.com::b609af74-0009-45dc-a329-cc0a1590cd89" providerId="AD" clId="Web-{AFD4D654-C029-1D33-BA00-A3CC566811E6}" dt="2024-07-08T17:37:29.390" v="0"/>
      <pc:docMkLst>
        <pc:docMk/>
      </pc:docMkLst>
      <pc:sldChg chg="modSp">
        <pc:chgData name="Mina SOHRABI MOAYD" userId="S::mina.sohrabi-moayd@rbinternational.com::b609af74-0009-45dc-a329-cc0a1590cd89" providerId="AD" clId="Web-{AFD4D654-C029-1D33-BA00-A3CC566811E6}" dt="2024-07-08T17:37:29.390" v="0"/>
        <pc:sldMkLst>
          <pc:docMk/>
          <pc:sldMk cId="3553747416" sldId="2145707746"/>
        </pc:sldMkLst>
        <pc:spChg chg="mod">
          <ac:chgData name="Mina SOHRABI MOAYD" userId="S::mina.sohrabi-moayd@rbinternational.com::b609af74-0009-45dc-a329-cc0a1590cd89" providerId="AD" clId="Web-{AFD4D654-C029-1D33-BA00-A3CC566811E6}" dt="2024-07-08T17:37:29.390" v="0"/>
          <ac:spMkLst>
            <pc:docMk/>
            <pc:sldMk cId="3553747416" sldId="2145707746"/>
            <ac:spMk id="7" creationId="{558539C9-618D-D4D7-0862-F2C0DBA0EC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66C44-401C-4444-95A3-CE9BD84E8C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029060E-9EE1-4AA0-960B-D9CBCD61D369}">
      <dgm:prSet phldrT="[Text]"/>
      <dgm:spPr>
        <a:solidFill>
          <a:schemeClr val="accent1">
            <a:lumMod val="40000"/>
            <a:lumOff val="60000"/>
          </a:schemeClr>
        </a:solidFill>
        <a:ln>
          <a:solidFill>
            <a:schemeClr val="accent1"/>
          </a:solidFill>
        </a:ln>
      </dgm:spPr>
      <dgm:t>
        <a:bodyPr/>
        <a:lstStyle/>
        <a:p>
          <a:r>
            <a:rPr lang="en-US">
              <a:solidFill>
                <a:srgbClr val="2B2D34"/>
              </a:solidFill>
              <a:latin typeface="Amalia" panose="020B0504020203020204" pitchFamily="34" charset="0"/>
            </a:rPr>
            <a:t>Granular coverage of CEE &amp; Austrian markets and issuers</a:t>
          </a:r>
          <a:endParaRPr lang="en-GB">
            <a:latin typeface="Amalia" panose="020B0504020203020204" pitchFamily="34" charset="0"/>
          </a:endParaRPr>
        </a:p>
      </dgm:t>
    </dgm:pt>
    <dgm:pt modelId="{A719CD1A-02C9-4A95-9804-20302B21221F}" type="parTrans" cxnId="{2CDA8C7C-77C8-4BDC-9972-F32B1BA0BFF5}">
      <dgm:prSet/>
      <dgm:spPr/>
      <dgm:t>
        <a:bodyPr/>
        <a:lstStyle/>
        <a:p>
          <a:endParaRPr lang="en-GB"/>
        </a:p>
      </dgm:t>
    </dgm:pt>
    <dgm:pt modelId="{1976229D-C84F-485A-85B6-F935259F2366}" type="sibTrans" cxnId="{2CDA8C7C-77C8-4BDC-9972-F32B1BA0BFF5}">
      <dgm:prSet/>
      <dgm:spPr/>
      <dgm:t>
        <a:bodyPr/>
        <a:lstStyle/>
        <a:p>
          <a:endParaRPr lang="en-GB"/>
        </a:p>
      </dgm:t>
    </dgm:pt>
    <dgm:pt modelId="{0163B741-3C37-43CC-B475-57B44F1359D8}">
      <dgm:prSet phldrT="[Text]" custT="1"/>
      <dgm:spPr/>
      <dgm:t>
        <a:bodyPr/>
        <a:lstStyle/>
        <a:p>
          <a:r>
            <a:rPr lang="en-US" sz="1400" b="1">
              <a:solidFill>
                <a:srgbClr val="2B2D34"/>
              </a:solidFill>
              <a:latin typeface="Amalia" panose="020B0504020203020204" pitchFamily="34" charset="0"/>
            </a:rPr>
            <a:t>Macro, Fixed Income, Equity, ESG</a:t>
          </a:r>
          <a:endParaRPr lang="en-GB" sz="1400">
            <a:latin typeface="Amalia" panose="020B0504020203020204" pitchFamily="34" charset="0"/>
          </a:endParaRPr>
        </a:p>
      </dgm:t>
    </dgm:pt>
    <dgm:pt modelId="{52396E18-3EE1-4DA6-B0B5-0CBCA83309B9}" type="parTrans" cxnId="{D23F6F11-1AA7-4BE4-86BD-124EC71A63E4}">
      <dgm:prSet/>
      <dgm:spPr/>
      <dgm:t>
        <a:bodyPr/>
        <a:lstStyle/>
        <a:p>
          <a:endParaRPr lang="en-GB"/>
        </a:p>
      </dgm:t>
    </dgm:pt>
    <dgm:pt modelId="{FBE394B1-3FB5-4EDE-A964-69AE6D5E243A}" type="sibTrans" cxnId="{D23F6F11-1AA7-4BE4-86BD-124EC71A63E4}">
      <dgm:prSet/>
      <dgm:spPr/>
      <dgm:t>
        <a:bodyPr/>
        <a:lstStyle/>
        <a:p>
          <a:endParaRPr lang="en-GB"/>
        </a:p>
      </dgm:t>
    </dgm:pt>
    <dgm:pt modelId="{1430C243-F1A2-425A-B744-DB7CE35FEB45}">
      <dgm:prSet phldrT="[Text]" custT="1"/>
      <dgm:spPr>
        <a:solidFill>
          <a:srgbClr val="FEE600">
            <a:lumMod val="40000"/>
            <a:lumOff val="60000"/>
          </a:srgbClr>
        </a:solidFill>
        <a:ln w="25400" cap="flat" cmpd="sng" algn="ctr">
          <a:solidFill>
            <a:srgbClr val="FEE600"/>
          </a:solidFill>
          <a:prstDash val="solid"/>
        </a:ln>
        <a:effectLst/>
      </dgm:spPr>
      <dgm:t>
        <a:bodyPr spcFirstLastPara="0" vert="horz" wrap="square" lIns="53340" tIns="53340" rIns="53340" bIns="53340" numCol="1" spcCol="1270" anchor="ctr" anchorCtr="0"/>
        <a:lstStyle/>
        <a:p>
          <a:pPr marL="0" lvl="0" indent="0" algn="l" defTabSz="622300">
            <a:lnSpc>
              <a:spcPct val="90000"/>
            </a:lnSpc>
            <a:spcBef>
              <a:spcPct val="0"/>
            </a:spcBef>
            <a:spcAft>
              <a:spcPct val="35000"/>
            </a:spcAft>
            <a:buNone/>
          </a:pPr>
          <a:r>
            <a:rPr lang="en-US" sz="1400" kern="1200">
              <a:solidFill>
                <a:srgbClr val="2B2D34"/>
              </a:solidFill>
              <a:latin typeface="Amalia" panose="020B0504020203020204" pitchFamily="34" charset="0"/>
              <a:ea typeface="+mn-ea"/>
              <a:cs typeface="+mn-cs"/>
            </a:rPr>
            <a:t>Diverse team of </a:t>
          </a:r>
          <a:r>
            <a:rPr lang="en-US" sz="1400" b="1" kern="1200">
              <a:solidFill>
                <a:srgbClr val="2B2D34"/>
              </a:solidFill>
              <a:latin typeface="Amalia" panose="020B0504020203020204" pitchFamily="34" charset="0"/>
              <a:ea typeface="+mn-ea"/>
              <a:cs typeface="+mn-cs"/>
            </a:rPr>
            <a:t>~80 analysts </a:t>
          </a:r>
          <a:r>
            <a:rPr lang="en-US" sz="1400" kern="1200">
              <a:solidFill>
                <a:srgbClr val="2B2D34"/>
              </a:solidFill>
              <a:latin typeface="Amalia" panose="020B0504020203020204" pitchFamily="34" charset="0"/>
              <a:ea typeface="+mn-ea"/>
              <a:cs typeface="+mn-cs"/>
            </a:rPr>
            <a:t>in Austria and 12 CEE countries</a:t>
          </a:r>
          <a:endParaRPr lang="en-GB" sz="1400" kern="1200">
            <a:solidFill>
              <a:srgbClr val="2B2D34"/>
            </a:solidFill>
            <a:latin typeface="Amalia" panose="020B0504020203020204" pitchFamily="34" charset="0"/>
            <a:ea typeface="+mn-ea"/>
            <a:cs typeface="+mn-cs"/>
          </a:endParaRPr>
        </a:p>
      </dgm:t>
    </dgm:pt>
    <dgm:pt modelId="{E95FD32C-787A-4C22-9D7C-982ACD40D165}" type="parTrans" cxnId="{689C021F-6D91-4485-A7A9-1A3C4D54E6A2}">
      <dgm:prSet/>
      <dgm:spPr/>
      <dgm:t>
        <a:bodyPr/>
        <a:lstStyle/>
        <a:p>
          <a:endParaRPr lang="en-GB"/>
        </a:p>
      </dgm:t>
    </dgm:pt>
    <dgm:pt modelId="{A75CB407-364F-467F-A2C9-39696B00CAEA}" type="sibTrans" cxnId="{689C021F-6D91-4485-A7A9-1A3C4D54E6A2}">
      <dgm:prSet/>
      <dgm:spPr/>
      <dgm:t>
        <a:bodyPr/>
        <a:lstStyle/>
        <a:p>
          <a:endParaRPr lang="en-GB"/>
        </a:p>
      </dgm:t>
    </dgm:pt>
    <dgm:pt modelId="{DD23795F-6FD0-4D38-8412-8936D4C5A59D}">
      <dgm:prSet phldrT="[Text]" custT="1"/>
      <dgm:spPr>
        <a:solidFill>
          <a:srgbClr val="FEE600">
            <a:lumMod val="40000"/>
            <a:lumOff val="60000"/>
          </a:srgbClr>
        </a:solidFill>
        <a:ln w="25400" cap="flat" cmpd="sng" algn="ctr">
          <a:solidFill>
            <a:srgbClr val="FEE600"/>
          </a:solidFill>
          <a:prstDash val="solid"/>
        </a:ln>
        <a:effectLst/>
      </dgm:spPr>
      <dgm:t>
        <a:bodyPr spcFirstLastPara="0" vert="horz" wrap="square" lIns="53340" tIns="53340" rIns="53340" bIns="53340" numCol="1" spcCol="1270" anchor="ctr" anchorCtr="0"/>
        <a:lstStyle/>
        <a:p>
          <a:pPr marL="0" lvl="0" indent="0" algn="l" defTabSz="622300">
            <a:lnSpc>
              <a:spcPct val="90000"/>
            </a:lnSpc>
            <a:spcBef>
              <a:spcPct val="0"/>
            </a:spcBef>
            <a:spcAft>
              <a:spcPct val="35000"/>
            </a:spcAft>
            <a:buNone/>
          </a:pPr>
          <a:r>
            <a:rPr lang="de-DE" sz="1400" kern="1200" err="1">
              <a:solidFill>
                <a:srgbClr val="2B2D34"/>
              </a:solidFill>
              <a:latin typeface="Amalia" panose="020B0504020203020204" pitchFamily="34" charset="0"/>
              <a:ea typeface="+mn-ea"/>
              <a:cs typeface="+mn-cs"/>
            </a:rPr>
            <a:t>Local</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market</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expertise</a:t>
          </a:r>
          <a:endParaRPr lang="en-GB" sz="1400" kern="1200">
            <a:solidFill>
              <a:srgbClr val="2B2D34"/>
            </a:solidFill>
            <a:latin typeface="Amalia" panose="020B0504020203020204" pitchFamily="34" charset="0"/>
            <a:ea typeface="+mn-ea"/>
            <a:cs typeface="+mn-cs"/>
          </a:endParaRPr>
        </a:p>
      </dgm:t>
    </dgm:pt>
    <dgm:pt modelId="{ED9B1C6C-A044-44DA-997E-FC06B9568215}" type="parTrans" cxnId="{94EBFD8C-0E89-45EA-86EA-62D898754858}">
      <dgm:prSet/>
      <dgm:spPr/>
      <dgm:t>
        <a:bodyPr/>
        <a:lstStyle/>
        <a:p>
          <a:endParaRPr lang="en-GB"/>
        </a:p>
      </dgm:t>
    </dgm:pt>
    <dgm:pt modelId="{560EBA68-A6C9-4B3E-B1FD-E8E9E5E21EC4}" type="sibTrans" cxnId="{94EBFD8C-0E89-45EA-86EA-62D898754858}">
      <dgm:prSet/>
      <dgm:spPr/>
      <dgm:t>
        <a:bodyPr/>
        <a:lstStyle/>
        <a:p>
          <a:endParaRPr lang="en-GB"/>
        </a:p>
      </dgm:t>
    </dgm:pt>
    <dgm:pt modelId="{50139D46-5452-4117-8B90-695F04EC7026}">
      <dgm:prSet phldrT="[Text]" custT="1"/>
      <dgm:spPr>
        <a:solidFill>
          <a:srgbClr val="FEE600">
            <a:lumMod val="40000"/>
            <a:lumOff val="60000"/>
          </a:srgbClr>
        </a:solidFill>
        <a:ln w="25400" cap="flat" cmpd="sng" algn="ctr">
          <a:solidFill>
            <a:srgbClr val="FEE600"/>
          </a:solidFill>
          <a:prstDash val="solid"/>
        </a:ln>
        <a:effectLst/>
      </dgm:spPr>
      <dgm:t>
        <a:bodyPr spcFirstLastPara="0" vert="horz" wrap="square" lIns="53340" tIns="53340" rIns="53340" bIns="53340" numCol="1" spcCol="1270" anchor="ctr" anchorCtr="0"/>
        <a:lstStyle/>
        <a:p>
          <a:pPr marL="0" lvl="0" indent="0" algn="l" defTabSz="622300">
            <a:lnSpc>
              <a:spcPct val="90000"/>
            </a:lnSpc>
            <a:spcBef>
              <a:spcPct val="0"/>
            </a:spcBef>
            <a:spcAft>
              <a:spcPct val="35000"/>
            </a:spcAft>
            <a:buNone/>
          </a:pPr>
          <a:r>
            <a:rPr lang="de-DE" sz="1400" kern="1200">
              <a:solidFill>
                <a:srgbClr val="2B2D34"/>
              </a:solidFill>
              <a:latin typeface="Amalia" panose="020B0504020203020204" pitchFamily="34" charset="0"/>
              <a:ea typeface="+mn-ea"/>
              <a:cs typeface="+mn-cs"/>
            </a:rPr>
            <a:t>Strong regional, </a:t>
          </a:r>
          <a:r>
            <a:rPr lang="de-DE" sz="1400" kern="1200" err="1">
              <a:solidFill>
                <a:srgbClr val="2B2D34"/>
              </a:solidFill>
              <a:latin typeface="Amalia" panose="020B0504020203020204" pitchFamily="34" charset="0"/>
              <a:ea typeface="+mn-ea"/>
              <a:cs typeface="+mn-cs"/>
            </a:rPr>
            <a:t>product</a:t>
          </a:r>
          <a:r>
            <a:rPr lang="de-DE" sz="1400" kern="1200">
              <a:solidFill>
                <a:srgbClr val="2B2D34"/>
              </a:solidFill>
              <a:latin typeface="Amalia" panose="020B0504020203020204" pitchFamily="34" charset="0"/>
              <a:ea typeface="+mn-ea"/>
              <a:cs typeface="+mn-cs"/>
            </a:rPr>
            <a:t> and </a:t>
          </a:r>
          <a:r>
            <a:rPr lang="de-DE" sz="1400" kern="1200" err="1">
              <a:solidFill>
                <a:srgbClr val="2B2D34"/>
              </a:solidFill>
              <a:latin typeface="Amalia" panose="020B0504020203020204" pitchFamily="34" charset="0"/>
              <a:ea typeface="+mn-ea"/>
              <a:cs typeface="+mn-cs"/>
            </a:rPr>
            <a:t>client</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focus</a:t>
          </a:r>
          <a:endParaRPr lang="en-GB" sz="1400" kern="1200">
            <a:solidFill>
              <a:srgbClr val="2B2D34"/>
            </a:solidFill>
            <a:latin typeface="Amalia" panose="020B0504020203020204" pitchFamily="34" charset="0"/>
            <a:ea typeface="+mn-ea"/>
            <a:cs typeface="+mn-cs"/>
          </a:endParaRPr>
        </a:p>
      </dgm:t>
    </dgm:pt>
    <dgm:pt modelId="{D633EBFC-77B3-46D1-96EE-B2C09FCD7A20}" type="parTrans" cxnId="{F495A160-3919-4707-9512-9DB6FEE0937F}">
      <dgm:prSet/>
      <dgm:spPr/>
      <dgm:t>
        <a:bodyPr/>
        <a:lstStyle/>
        <a:p>
          <a:endParaRPr lang="en-GB"/>
        </a:p>
      </dgm:t>
    </dgm:pt>
    <dgm:pt modelId="{C65E29C6-6CAD-45DE-91A5-0D8F22051E7F}" type="sibTrans" cxnId="{F495A160-3919-4707-9512-9DB6FEE0937F}">
      <dgm:prSet/>
      <dgm:spPr/>
      <dgm:t>
        <a:bodyPr/>
        <a:lstStyle/>
        <a:p>
          <a:endParaRPr lang="en-GB"/>
        </a:p>
      </dgm:t>
    </dgm:pt>
    <dgm:pt modelId="{B4E3506C-019A-41D8-978D-DBD30EE9627A}">
      <dgm:prSet custT="1"/>
      <dgm:spPr>
        <a:solidFill>
          <a:srgbClr val="FEE600">
            <a:lumMod val="40000"/>
            <a:lumOff val="60000"/>
          </a:srgbClr>
        </a:solidFill>
        <a:ln w="25400" cap="flat" cmpd="sng" algn="ctr">
          <a:solidFill>
            <a:srgbClr val="FEE600"/>
          </a:solidFill>
          <a:prstDash val="solid"/>
        </a:ln>
        <a:effectLst/>
      </dgm:spPr>
      <dgm:t>
        <a:bodyPr spcFirstLastPara="0" vert="horz" wrap="square" lIns="53340" tIns="53340" rIns="53340" bIns="53340" numCol="1" spcCol="1270" anchor="ctr" anchorCtr="0"/>
        <a:lstStyle/>
        <a:p>
          <a:r>
            <a:rPr lang="en-US" sz="1400" kern="1200">
              <a:solidFill>
                <a:srgbClr val="2B2D34"/>
              </a:solidFill>
              <a:latin typeface="Amalia" panose="020B0504020203020204" pitchFamily="34" charset="0"/>
            </a:rPr>
            <a:t>Exclusive </a:t>
          </a:r>
          <a:r>
            <a:rPr lang="en-US" sz="1400" kern="1200">
              <a:solidFill>
                <a:srgbClr val="2B2D34"/>
              </a:solidFill>
              <a:latin typeface="Amalia" panose="020B0504020203020204" pitchFamily="34" charset="0"/>
              <a:ea typeface="+mn-ea"/>
              <a:cs typeface="+mn-cs"/>
            </a:rPr>
            <a:t>Research</a:t>
          </a:r>
          <a:r>
            <a:rPr lang="en-US" sz="1400" kern="1200">
              <a:solidFill>
                <a:srgbClr val="2B2D34"/>
              </a:solidFill>
              <a:latin typeface="Amalia" panose="020B0504020203020204" pitchFamily="34" charset="0"/>
            </a:rPr>
            <a:t> provider to Austrian Raiffeisen Banking Group in retail research</a:t>
          </a:r>
          <a:endParaRPr lang="de-DE" sz="1400" kern="1200">
            <a:solidFill>
              <a:srgbClr val="2B2D34"/>
            </a:solidFill>
            <a:latin typeface="Amalia" panose="020B0504020203020204" pitchFamily="34" charset="0"/>
          </a:endParaRPr>
        </a:p>
      </dgm:t>
    </dgm:pt>
    <dgm:pt modelId="{572FB74C-62D6-4E25-A08A-B3F9EA08FE82}" type="parTrans" cxnId="{D5F89FCC-CF56-4E9D-A77B-0F1EBB210FC1}">
      <dgm:prSet/>
      <dgm:spPr/>
      <dgm:t>
        <a:bodyPr/>
        <a:lstStyle/>
        <a:p>
          <a:endParaRPr lang="en-GB"/>
        </a:p>
      </dgm:t>
    </dgm:pt>
    <dgm:pt modelId="{F634CEFD-9533-476F-8D92-B6C33C2CEFCF}" type="sibTrans" cxnId="{D5F89FCC-CF56-4E9D-A77B-0F1EBB210FC1}">
      <dgm:prSet/>
      <dgm:spPr/>
      <dgm:t>
        <a:bodyPr/>
        <a:lstStyle/>
        <a:p>
          <a:endParaRPr lang="en-GB"/>
        </a:p>
      </dgm:t>
    </dgm:pt>
    <dgm:pt modelId="{3E9D3511-3886-4F0E-827E-31FC1BEECA58}">
      <dgm:prSet custT="1"/>
      <dgm:spPr/>
      <dgm:t>
        <a:bodyPr/>
        <a:lstStyle/>
        <a:p>
          <a:r>
            <a:rPr lang="en-US" sz="1400" b="1">
              <a:solidFill>
                <a:srgbClr val="2B2D34"/>
              </a:solidFill>
              <a:latin typeface="Amalia" panose="020B0504020203020204" pitchFamily="34" charset="0"/>
            </a:rPr>
            <a:t>Data and models used by several departments</a:t>
          </a:r>
          <a:endParaRPr lang="de-DE" sz="1400" b="1">
            <a:solidFill>
              <a:srgbClr val="2B2D34"/>
            </a:solidFill>
            <a:latin typeface="Amalia" panose="020B0504020203020204" pitchFamily="34" charset="0"/>
          </a:endParaRPr>
        </a:p>
      </dgm:t>
    </dgm:pt>
    <dgm:pt modelId="{9DD16071-6FC6-46EC-9397-C42AB123AB0F}" type="parTrans" cxnId="{DD35EB11-3126-454A-B6EC-801FCBDCA65C}">
      <dgm:prSet/>
      <dgm:spPr/>
      <dgm:t>
        <a:bodyPr/>
        <a:lstStyle/>
        <a:p>
          <a:endParaRPr lang="en-GB"/>
        </a:p>
      </dgm:t>
    </dgm:pt>
    <dgm:pt modelId="{0385CDC5-6929-4245-AF24-204BAFAE4257}" type="sibTrans" cxnId="{DD35EB11-3126-454A-B6EC-801FCBDCA65C}">
      <dgm:prSet/>
      <dgm:spPr/>
      <dgm:t>
        <a:bodyPr/>
        <a:lstStyle/>
        <a:p>
          <a:endParaRPr lang="en-GB"/>
        </a:p>
      </dgm:t>
    </dgm:pt>
    <dgm:pt modelId="{C7A3B9FE-3E7C-48D7-B7A7-C821C1089D8F}">
      <dgm:prSet phldrT="[Text]"/>
      <dgm:spPr/>
      <dgm:t>
        <a:bodyPr/>
        <a:lstStyle/>
        <a:p>
          <a:endParaRPr lang="en-GB" sz="1200"/>
        </a:p>
      </dgm:t>
    </dgm:pt>
    <dgm:pt modelId="{22015465-17B0-4249-BF83-896CA3CF60E4}" type="parTrans" cxnId="{E7AD01EF-318D-44A7-9F30-3587A89A608C}">
      <dgm:prSet/>
      <dgm:spPr/>
      <dgm:t>
        <a:bodyPr/>
        <a:lstStyle/>
        <a:p>
          <a:endParaRPr lang="en-GB"/>
        </a:p>
      </dgm:t>
    </dgm:pt>
    <dgm:pt modelId="{95127FB8-A834-494D-B777-6296EEE42444}" type="sibTrans" cxnId="{E7AD01EF-318D-44A7-9F30-3587A89A608C}">
      <dgm:prSet/>
      <dgm:spPr/>
      <dgm:t>
        <a:bodyPr/>
        <a:lstStyle/>
        <a:p>
          <a:endParaRPr lang="en-GB"/>
        </a:p>
      </dgm:t>
    </dgm:pt>
    <dgm:pt modelId="{C1CCF0F6-D4CF-40A5-9A7E-B8F7D39228CE}">
      <dgm:prSet phldrT="[Text]"/>
      <dgm:spPr/>
      <dgm:t>
        <a:bodyPr/>
        <a:lstStyle/>
        <a:p>
          <a:endParaRPr lang="en-GB"/>
        </a:p>
      </dgm:t>
    </dgm:pt>
    <dgm:pt modelId="{409DFC37-9EEA-4000-9CE3-F3160D06F9C1}" type="parTrans" cxnId="{CFA14BFA-1722-4B81-B7EA-F23938B11B67}">
      <dgm:prSet/>
      <dgm:spPr/>
      <dgm:t>
        <a:bodyPr/>
        <a:lstStyle/>
        <a:p>
          <a:endParaRPr lang="en-GB"/>
        </a:p>
      </dgm:t>
    </dgm:pt>
    <dgm:pt modelId="{CE2C8917-DA5A-4165-9DB5-38BD22BE24B8}" type="sibTrans" cxnId="{CFA14BFA-1722-4B81-B7EA-F23938B11B67}">
      <dgm:prSet/>
      <dgm:spPr/>
      <dgm:t>
        <a:bodyPr/>
        <a:lstStyle/>
        <a:p>
          <a:endParaRPr lang="en-GB"/>
        </a:p>
      </dgm:t>
    </dgm:pt>
    <dgm:pt modelId="{19D6A1D4-9FAC-4BA6-9826-4758F52E5D89}">
      <dgm:prSet phldrT="[Text]"/>
      <dgm:spPr/>
      <dgm:t>
        <a:bodyPr/>
        <a:lstStyle/>
        <a:p>
          <a:endParaRPr lang="en-GB"/>
        </a:p>
      </dgm:t>
    </dgm:pt>
    <dgm:pt modelId="{42B3F264-9D47-4ED1-8374-0C8FC4B73D43}" type="parTrans" cxnId="{5BF52CC2-4170-4FF2-B750-6D1F9A9BAB6B}">
      <dgm:prSet/>
      <dgm:spPr/>
      <dgm:t>
        <a:bodyPr/>
        <a:lstStyle/>
        <a:p>
          <a:endParaRPr lang="en-GB"/>
        </a:p>
      </dgm:t>
    </dgm:pt>
    <dgm:pt modelId="{8384B093-B31A-44B8-99D9-417B2C06560F}" type="sibTrans" cxnId="{5BF52CC2-4170-4FF2-B750-6D1F9A9BAB6B}">
      <dgm:prSet/>
      <dgm:spPr/>
      <dgm:t>
        <a:bodyPr/>
        <a:lstStyle/>
        <a:p>
          <a:endParaRPr lang="en-GB"/>
        </a:p>
      </dgm:t>
    </dgm:pt>
    <dgm:pt modelId="{80C79E70-FB24-433A-87A2-92E66DA7F2F9}">
      <dgm:prSet phldrT="[Text]"/>
      <dgm:spPr/>
      <dgm:t>
        <a:bodyPr/>
        <a:lstStyle/>
        <a:p>
          <a:endParaRPr lang="en-GB"/>
        </a:p>
      </dgm:t>
    </dgm:pt>
    <dgm:pt modelId="{892337D9-BA73-4F95-BA51-C158F09F18D1}" type="parTrans" cxnId="{137D5C20-45DC-4E89-B3A3-BFD431A455E1}">
      <dgm:prSet/>
      <dgm:spPr/>
      <dgm:t>
        <a:bodyPr/>
        <a:lstStyle/>
        <a:p>
          <a:endParaRPr lang="en-GB"/>
        </a:p>
      </dgm:t>
    </dgm:pt>
    <dgm:pt modelId="{30A47CBC-46B1-4C9A-B2F7-F75A937DA349}" type="sibTrans" cxnId="{137D5C20-45DC-4E89-B3A3-BFD431A455E1}">
      <dgm:prSet/>
      <dgm:spPr/>
      <dgm:t>
        <a:bodyPr/>
        <a:lstStyle/>
        <a:p>
          <a:endParaRPr lang="en-GB"/>
        </a:p>
      </dgm:t>
    </dgm:pt>
    <dgm:pt modelId="{3789F1E1-FD3F-427C-AD30-A5A9F9F6F0A8}" type="pres">
      <dgm:prSet presAssocID="{34166C44-401C-4444-95A3-CE9BD84E8CDB}" presName="linear" presStyleCnt="0">
        <dgm:presLayoutVars>
          <dgm:animLvl val="lvl"/>
          <dgm:resizeHandles val="exact"/>
        </dgm:presLayoutVars>
      </dgm:prSet>
      <dgm:spPr/>
    </dgm:pt>
    <dgm:pt modelId="{DB93C7DF-485B-4FBC-B7DA-75F11095E15D}" type="pres">
      <dgm:prSet presAssocID="{1029060E-9EE1-4AA0-960B-D9CBCD61D369}" presName="parentText" presStyleLbl="node1" presStyleIdx="0" presStyleCnt="5">
        <dgm:presLayoutVars>
          <dgm:chMax val="0"/>
          <dgm:bulletEnabled val="1"/>
        </dgm:presLayoutVars>
      </dgm:prSet>
      <dgm:spPr/>
    </dgm:pt>
    <dgm:pt modelId="{538705ED-D5CE-4777-8ADC-5FFE63A06AB4}" type="pres">
      <dgm:prSet presAssocID="{1029060E-9EE1-4AA0-960B-D9CBCD61D369}" presName="childText" presStyleLbl="revTx" presStyleIdx="0" presStyleCnt="5">
        <dgm:presLayoutVars>
          <dgm:bulletEnabled val="1"/>
        </dgm:presLayoutVars>
      </dgm:prSet>
      <dgm:spPr/>
    </dgm:pt>
    <dgm:pt modelId="{3EB9BA18-4BFD-466C-B9EE-C0ABA92D867C}" type="pres">
      <dgm:prSet presAssocID="{1430C243-F1A2-425A-B744-DB7CE35FEB45}" presName="parentText" presStyleLbl="node1" presStyleIdx="1" presStyleCnt="5">
        <dgm:presLayoutVars>
          <dgm:chMax val="0"/>
          <dgm:bulletEnabled val="1"/>
        </dgm:presLayoutVars>
      </dgm:prSet>
      <dgm:spPr>
        <a:xfrm>
          <a:off x="0" y="1090800"/>
          <a:ext cx="5282670" cy="569716"/>
        </a:xfrm>
        <a:prstGeom prst="roundRect">
          <a:avLst/>
        </a:prstGeom>
      </dgm:spPr>
    </dgm:pt>
    <dgm:pt modelId="{4441C9FE-E97E-4DFE-81AD-C2B177DCDC47}" type="pres">
      <dgm:prSet presAssocID="{1430C243-F1A2-425A-B744-DB7CE35FEB45}" presName="childText" presStyleLbl="revTx" presStyleIdx="1" presStyleCnt="5">
        <dgm:presLayoutVars>
          <dgm:bulletEnabled val="1"/>
        </dgm:presLayoutVars>
      </dgm:prSet>
      <dgm:spPr/>
    </dgm:pt>
    <dgm:pt modelId="{E6245B42-154D-491F-9F7C-01E323190597}" type="pres">
      <dgm:prSet presAssocID="{50139D46-5452-4117-8B90-695F04EC7026}" presName="parentText" presStyleLbl="node1" presStyleIdx="2" presStyleCnt="5">
        <dgm:presLayoutVars>
          <dgm:chMax val="0"/>
          <dgm:bulletEnabled val="1"/>
        </dgm:presLayoutVars>
      </dgm:prSet>
      <dgm:spPr>
        <a:xfrm>
          <a:off x="0" y="1892357"/>
          <a:ext cx="5282670" cy="569716"/>
        </a:xfrm>
        <a:prstGeom prst="roundRect">
          <a:avLst/>
        </a:prstGeom>
      </dgm:spPr>
    </dgm:pt>
    <dgm:pt modelId="{9411F9B9-F083-41E5-9818-8C0B333942F9}" type="pres">
      <dgm:prSet presAssocID="{50139D46-5452-4117-8B90-695F04EC7026}" presName="childText" presStyleLbl="revTx" presStyleIdx="2" presStyleCnt="5">
        <dgm:presLayoutVars>
          <dgm:bulletEnabled val="1"/>
        </dgm:presLayoutVars>
      </dgm:prSet>
      <dgm:spPr/>
    </dgm:pt>
    <dgm:pt modelId="{21E4AC1D-93C1-4575-8A48-BEE7F630A03D}" type="pres">
      <dgm:prSet presAssocID="{DD23795F-6FD0-4D38-8412-8936D4C5A59D}" presName="parentText" presStyleLbl="node1" presStyleIdx="3" presStyleCnt="5">
        <dgm:presLayoutVars>
          <dgm:chMax val="0"/>
          <dgm:bulletEnabled val="1"/>
        </dgm:presLayoutVars>
      </dgm:prSet>
      <dgm:spPr>
        <a:xfrm>
          <a:off x="0" y="2693913"/>
          <a:ext cx="5282670" cy="569716"/>
        </a:xfrm>
        <a:prstGeom prst="roundRect">
          <a:avLst/>
        </a:prstGeom>
      </dgm:spPr>
    </dgm:pt>
    <dgm:pt modelId="{2AAC6479-7EDF-4CCC-AE06-4BD37AED41A1}" type="pres">
      <dgm:prSet presAssocID="{DD23795F-6FD0-4D38-8412-8936D4C5A59D}" presName="childText" presStyleLbl="revTx" presStyleIdx="3" presStyleCnt="5">
        <dgm:presLayoutVars>
          <dgm:bulletEnabled val="1"/>
        </dgm:presLayoutVars>
      </dgm:prSet>
      <dgm:spPr/>
    </dgm:pt>
    <dgm:pt modelId="{6278DD55-71F2-409D-8494-6636C007A089}" type="pres">
      <dgm:prSet presAssocID="{B4E3506C-019A-41D8-978D-DBD30EE9627A}" presName="parentText" presStyleLbl="node1" presStyleIdx="4" presStyleCnt="5">
        <dgm:presLayoutVars>
          <dgm:chMax val="0"/>
          <dgm:bulletEnabled val="1"/>
        </dgm:presLayoutVars>
      </dgm:prSet>
      <dgm:spPr>
        <a:xfrm>
          <a:off x="0" y="3495470"/>
          <a:ext cx="5282670" cy="569716"/>
        </a:xfrm>
        <a:prstGeom prst="roundRect">
          <a:avLst/>
        </a:prstGeom>
      </dgm:spPr>
    </dgm:pt>
    <dgm:pt modelId="{08F84654-7955-45DE-90D2-F12B280889DE}" type="pres">
      <dgm:prSet presAssocID="{B4E3506C-019A-41D8-978D-DBD30EE9627A}" presName="childText" presStyleLbl="revTx" presStyleIdx="4" presStyleCnt="5">
        <dgm:presLayoutVars>
          <dgm:bulletEnabled val="1"/>
        </dgm:presLayoutVars>
      </dgm:prSet>
      <dgm:spPr/>
    </dgm:pt>
  </dgm:ptLst>
  <dgm:cxnLst>
    <dgm:cxn modelId="{5A7F4309-2C57-40F0-8869-A6838A985CD5}" type="presOf" srcId="{C1CCF0F6-D4CF-40A5-9A7E-B8F7D39228CE}" destId="{4441C9FE-E97E-4DFE-81AD-C2B177DCDC47}" srcOrd="0" destOrd="0" presId="urn:microsoft.com/office/officeart/2005/8/layout/vList2"/>
    <dgm:cxn modelId="{D23F6F11-1AA7-4BE4-86BD-124EC71A63E4}" srcId="{1029060E-9EE1-4AA0-960B-D9CBCD61D369}" destId="{0163B741-3C37-43CC-B475-57B44F1359D8}" srcOrd="0" destOrd="0" parTransId="{52396E18-3EE1-4DA6-B0B5-0CBCA83309B9}" sibTransId="{FBE394B1-3FB5-4EDE-A964-69AE6D5E243A}"/>
    <dgm:cxn modelId="{DD35EB11-3126-454A-B6EC-801FCBDCA65C}" srcId="{B4E3506C-019A-41D8-978D-DBD30EE9627A}" destId="{3E9D3511-3886-4F0E-827E-31FC1BEECA58}" srcOrd="0" destOrd="0" parTransId="{9DD16071-6FC6-46EC-9397-C42AB123AB0F}" sibTransId="{0385CDC5-6929-4245-AF24-204BAFAE4257}"/>
    <dgm:cxn modelId="{689C021F-6D91-4485-A7A9-1A3C4D54E6A2}" srcId="{34166C44-401C-4444-95A3-CE9BD84E8CDB}" destId="{1430C243-F1A2-425A-B744-DB7CE35FEB45}" srcOrd="1" destOrd="0" parTransId="{E95FD32C-787A-4C22-9D7C-982ACD40D165}" sibTransId="{A75CB407-364F-467F-A2C9-39696B00CAEA}"/>
    <dgm:cxn modelId="{137D5C20-45DC-4E89-B3A3-BFD431A455E1}" srcId="{DD23795F-6FD0-4D38-8412-8936D4C5A59D}" destId="{80C79E70-FB24-433A-87A2-92E66DA7F2F9}" srcOrd="0" destOrd="0" parTransId="{892337D9-BA73-4F95-BA51-C158F09F18D1}" sibTransId="{30A47CBC-46B1-4C9A-B2F7-F75A937DA349}"/>
    <dgm:cxn modelId="{C0C65127-C350-4682-B492-1C282B60A68D}" type="presOf" srcId="{80C79E70-FB24-433A-87A2-92E66DA7F2F9}" destId="{2AAC6479-7EDF-4CCC-AE06-4BD37AED41A1}" srcOrd="0" destOrd="0" presId="urn:microsoft.com/office/officeart/2005/8/layout/vList2"/>
    <dgm:cxn modelId="{F495A160-3919-4707-9512-9DB6FEE0937F}" srcId="{34166C44-401C-4444-95A3-CE9BD84E8CDB}" destId="{50139D46-5452-4117-8B90-695F04EC7026}" srcOrd="2" destOrd="0" parTransId="{D633EBFC-77B3-46D1-96EE-B2C09FCD7A20}" sibTransId="{C65E29C6-6CAD-45DE-91A5-0D8F22051E7F}"/>
    <dgm:cxn modelId="{F0594A41-F470-4923-A84A-07294645AE57}" type="presOf" srcId="{19D6A1D4-9FAC-4BA6-9826-4758F52E5D89}" destId="{9411F9B9-F083-41E5-9818-8C0B333942F9}" srcOrd="0" destOrd="0" presId="urn:microsoft.com/office/officeart/2005/8/layout/vList2"/>
    <dgm:cxn modelId="{61CEE061-4F7C-446E-A352-27A1318B70BD}" type="presOf" srcId="{50139D46-5452-4117-8B90-695F04EC7026}" destId="{E6245B42-154D-491F-9F7C-01E323190597}" srcOrd="0" destOrd="0" presId="urn:microsoft.com/office/officeart/2005/8/layout/vList2"/>
    <dgm:cxn modelId="{2CDA8C7C-77C8-4BDC-9972-F32B1BA0BFF5}" srcId="{34166C44-401C-4444-95A3-CE9BD84E8CDB}" destId="{1029060E-9EE1-4AA0-960B-D9CBCD61D369}" srcOrd="0" destOrd="0" parTransId="{A719CD1A-02C9-4A95-9804-20302B21221F}" sibTransId="{1976229D-C84F-485A-85B6-F935259F2366}"/>
    <dgm:cxn modelId="{B2407988-83F6-4D1E-855B-699E96145B4A}" type="presOf" srcId="{C7A3B9FE-3E7C-48D7-B7A7-C821C1089D8F}" destId="{538705ED-D5CE-4777-8ADC-5FFE63A06AB4}" srcOrd="0" destOrd="1" presId="urn:microsoft.com/office/officeart/2005/8/layout/vList2"/>
    <dgm:cxn modelId="{94EBFD8C-0E89-45EA-86EA-62D898754858}" srcId="{34166C44-401C-4444-95A3-CE9BD84E8CDB}" destId="{DD23795F-6FD0-4D38-8412-8936D4C5A59D}" srcOrd="3" destOrd="0" parTransId="{ED9B1C6C-A044-44DA-997E-FC06B9568215}" sibTransId="{560EBA68-A6C9-4B3E-B1FD-E8E9E5E21EC4}"/>
    <dgm:cxn modelId="{127F858D-C888-4919-8FB1-5B304C0FEC8C}" type="presOf" srcId="{1029060E-9EE1-4AA0-960B-D9CBCD61D369}" destId="{DB93C7DF-485B-4FBC-B7DA-75F11095E15D}" srcOrd="0" destOrd="0" presId="urn:microsoft.com/office/officeart/2005/8/layout/vList2"/>
    <dgm:cxn modelId="{2FBF9A8F-E052-487B-B7D3-6BF97579A78E}" type="presOf" srcId="{B4E3506C-019A-41D8-978D-DBD30EE9627A}" destId="{6278DD55-71F2-409D-8494-6636C007A089}" srcOrd="0" destOrd="0" presId="urn:microsoft.com/office/officeart/2005/8/layout/vList2"/>
    <dgm:cxn modelId="{2B22F58F-CA06-40E7-B0AE-32B30B60DFE2}" type="presOf" srcId="{DD23795F-6FD0-4D38-8412-8936D4C5A59D}" destId="{21E4AC1D-93C1-4575-8A48-BEE7F630A03D}" srcOrd="0" destOrd="0" presId="urn:microsoft.com/office/officeart/2005/8/layout/vList2"/>
    <dgm:cxn modelId="{22FBB9AF-33EE-44FB-BEC7-CA134B95872D}" type="presOf" srcId="{1430C243-F1A2-425A-B744-DB7CE35FEB45}" destId="{3EB9BA18-4BFD-466C-B9EE-C0ABA92D867C}" srcOrd="0" destOrd="0" presId="urn:microsoft.com/office/officeart/2005/8/layout/vList2"/>
    <dgm:cxn modelId="{707F3BBE-F5C9-42A8-BCB7-AAE25286813E}" type="presOf" srcId="{0163B741-3C37-43CC-B475-57B44F1359D8}" destId="{538705ED-D5CE-4777-8ADC-5FFE63A06AB4}" srcOrd="0" destOrd="0" presId="urn:microsoft.com/office/officeart/2005/8/layout/vList2"/>
    <dgm:cxn modelId="{5BF52CC2-4170-4FF2-B750-6D1F9A9BAB6B}" srcId="{50139D46-5452-4117-8B90-695F04EC7026}" destId="{19D6A1D4-9FAC-4BA6-9826-4758F52E5D89}" srcOrd="0" destOrd="0" parTransId="{42B3F264-9D47-4ED1-8374-0C8FC4B73D43}" sibTransId="{8384B093-B31A-44B8-99D9-417B2C06560F}"/>
    <dgm:cxn modelId="{998CC3C8-665B-43BF-A68C-7B14440287AA}" type="presOf" srcId="{3E9D3511-3886-4F0E-827E-31FC1BEECA58}" destId="{08F84654-7955-45DE-90D2-F12B280889DE}" srcOrd="0" destOrd="0" presId="urn:microsoft.com/office/officeart/2005/8/layout/vList2"/>
    <dgm:cxn modelId="{D5F89FCC-CF56-4E9D-A77B-0F1EBB210FC1}" srcId="{34166C44-401C-4444-95A3-CE9BD84E8CDB}" destId="{B4E3506C-019A-41D8-978D-DBD30EE9627A}" srcOrd="4" destOrd="0" parTransId="{572FB74C-62D6-4E25-A08A-B3F9EA08FE82}" sibTransId="{F634CEFD-9533-476F-8D92-B6C33C2CEFCF}"/>
    <dgm:cxn modelId="{E7AD01EF-318D-44A7-9F30-3587A89A608C}" srcId="{1029060E-9EE1-4AA0-960B-D9CBCD61D369}" destId="{C7A3B9FE-3E7C-48D7-B7A7-C821C1089D8F}" srcOrd="1" destOrd="0" parTransId="{22015465-17B0-4249-BF83-896CA3CF60E4}" sibTransId="{95127FB8-A834-494D-B777-6296EEE42444}"/>
    <dgm:cxn modelId="{CFA14BFA-1722-4B81-B7EA-F23938B11B67}" srcId="{1430C243-F1A2-425A-B744-DB7CE35FEB45}" destId="{C1CCF0F6-D4CF-40A5-9A7E-B8F7D39228CE}" srcOrd="0" destOrd="0" parTransId="{409DFC37-9EEA-4000-9CE3-F3160D06F9C1}" sibTransId="{CE2C8917-DA5A-4165-9DB5-38BD22BE24B8}"/>
    <dgm:cxn modelId="{770EE2FC-2E66-4BE6-8610-FD5820E11F8D}" type="presOf" srcId="{34166C44-401C-4444-95A3-CE9BD84E8CDB}" destId="{3789F1E1-FD3F-427C-AD30-A5A9F9F6F0A8}" srcOrd="0" destOrd="0" presId="urn:microsoft.com/office/officeart/2005/8/layout/vList2"/>
    <dgm:cxn modelId="{E8A20D86-4F70-4F1A-87B0-E503B4F79D1E}" type="presParOf" srcId="{3789F1E1-FD3F-427C-AD30-A5A9F9F6F0A8}" destId="{DB93C7DF-485B-4FBC-B7DA-75F11095E15D}" srcOrd="0" destOrd="0" presId="urn:microsoft.com/office/officeart/2005/8/layout/vList2"/>
    <dgm:cxn modelId="{794615A2-D143-4F36-93C0-46ACE2579DBF}" type="presParOf" srcId="{3789F1E1-FD3F-427C-AD30-A5A9F9F6F0A8}" destId="{538705ED-D5CE-4777-8ADC-5FFE63A06AB4}" srcOrd="1" destOrd="0" presId="urn:microsoft.com/office/officeart/2005/8/layout/vList2"/>
    <dgm:cxn modelId="{0D8FD350-2709-4B3A-80A5-D0C7FE690362}" type="presParOf" srcId="{3789F1E1-FD3F-427C-AD30-A5A9F9F6F0A8}" destId="{3EB9BA18-4BFD-466C-B9EE-C0ABA92D867C}" srcOrd="2" destOrd="0" presId="urn:microsoft.com/office/officeart/2005/8/layout/vList2"/>
    <dgm:cxn modelId="{FA07585C-00F4-4EC6-B15B-753B7BB14FB3}" type="presParOf" srcId="{3789F1E1-FD3F-427C-AD30-A5A9F9F6F0A8}" destId="{4441C9FE-E97E-4DFE-81AD-C2B177DCDC47}" srcOrd="3" destOrd="0" presId="urn:microsoft.com/office/officeart/2005/8/layout/vList2"/>
    <dgm:cxn modelId="{CA469565-A633-46BE-92CF-AE75B7B0812F}" type="presParOf" srcId="{3789F1E1-FD3F-427C-AD30-A5A9F9F6F0A8}" destId="{E6245B42-154D-491F-9F7C-01E323190597}" srcOrd="4" destOrd="0" presId="urn:microsoft.com/office/officeart/2005/8/layout/vList2"/>
    <dgm:cxn modelId="{2264797C-00A3-4FA4-9007-C79F3B216C4F}" type="presParOf" srcId="{3789F1E1-FD3F-427C-AD30-A5A9F9F6F0A8}" destId="{9411F9B9-F083-41E5-9818-8C0B333942F9}" srcOrd="5" destOrd="0" presId="urn:microsoft.com/office/officeart/2005/8/layout/vList2"/>
    <dgm:cxn modelId="{5CFCC226-3758-4D57-BA1F-36D9A854CEC4}" type="presParOf" srcId="{3789F1E1-FD3F-427C-AD30-A5A9F9F6F0A8}" destId="{21E4AC1D-93C1-4575-8A48-BEE7F630A03D}" srcOrd="6" destOrd="0" presId="urn:microsoft.com/office/officeart/2005/8/layout/vList2"/>
    <dgm:cxn modelId="{78DAED78-9879-441C-A73A-B51876841A7B}" type="presParOf" srcId="{3789F1E1-FD3F-427C-AD30-A5A9F9F6F0A8}" destId="{2AAC6479-7EDF-4CCC-AE06-4BD37AED41A1}" srcOrd="7" destOrd="0" presId="urn:microsoft.com/office/officeart/2005/8/layout/vList2"/>
    <dgm:cxn modelId="{47CC4CB0-6DB3-4BED-ACC9-137F7B944EF9}" type="presParOf" srcId="{3789F1E1-FD3F-427C-AD30-A5A9F9F6F0A8}" destId="{6278DD55-71F2-409D-8494-6636C007A089}" srcOrd="8" destOrd="0" presId="urn:microsoft.com/office/officeart/2005/8/layout/vList2"/>
    <dgm:cxn modelId="{8A3949E4-FB38-4E75-A8A4-AE06B4FAA797}" type="presParOf" srcId="{3789F1E1-FD3F-427C-AD30-A5A9F9F6F0A8}" destId="{08F84654-7955-45DE-90D2-F12B280889DE}" srcOrd="9"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3E4AD75-49EE-42E6-8A91-BFA3523FE729}" type="doc">
      <dgm:prSet loTypeId="urn:microsoft.com/office/officeart/2005/8/layout/hierarchy3" loCatId="list" qsTypeId="urn:microsoft.com/office/officeart/2005/8/quickstyle/simple1" qsCatId="simple" csTypeId="urn:microsoft.com/office/officeart/2005/8/colors/accent1_1" csCatId="accent1" phldr="1"/>
      <dgm:spPr/>
      <dgm:t>
        <a:bodyPr/>
        <a:lstStyle/>
        <a:p>
          <a:endParaRPr lang="en-GB"/>
        </a:p>
      </dgm:t>
    </dgm:pt>
    <dgm:pt modelId="{AB624151-0147-4B05-9E9F-1C5FAF6C9A7E}">
      <dgm:prSet phldrT="[Text]"/>
      <dgm:spPr/>
      <dgm:t>
        <a:bodyPr/>
        <a:lstStyle/>
        <a:p>
          <a:r>
            <a:rPr lang="en-GB"/>
            <a:t>Stakeholders' expectations</a:t>
          </a:r>
        </a:p>
      </dgm:t>
    </dgm:pt>
    <dgm:pt modelId="{CB795136-8B3E-4583-B870-9B652262FB2B}" type="parTrans" cxnId="{E8F3F4E5-7ADC-4335-9279-445FA10CA660}">
      <dgm:prSet/>
      <dgm:spPr/>
      <dgm:t>
        <a:bodyPr/>
        <a:lstStyle/>
        <a:p>
          <a:endParaRPr lang="en-GB"/>
        </a:p>
      </dgm:t>
    </dgm:pt>
    <dgm:pt modelId="{3CCEF744-CE92-407C-B13F-AF5387033FF6}" type="sibTrans" cxnId="{E8F3F4E5-7ADC-4335-9279-445FA10CA660}">
      <dgm:prSet/>
      <dgm:spPr/>
      <dgm:t>
        <a:bodyPr/>
        <a:lstStyle/>
        <a:p>
          <a:endParaRPr lang="en-GB"/>
        </a:p>
      </dgm:t>
    </dgm:pt>
    <dgm:pt modelId="{5B64269A-DFBB-4D79-BE0C-1B1969AB6DF6}">
      <dgm:prSet phldrT="[Text]"/>
      <dgm:spPr/>
      <dgm:t>
        <a:bodyPr/>
        <a:lstStyle/>
        <a:p>
          <a:pPr algn="ctr"/>
          <a:r>
            <a:rPr lang="en-US" noProof="1">
              <a:latin typeface="Amalia" panose="020B0504020203020204" pitchFamily="34" charset="0"/>
              <a:cs typeface="Arial" charset="0"/>
            </a:rPr>
            <a:t>Need for </a:t>
          </a:r>
          <a:r>
            <a:rPr lang="en-US" b="1" noProof="1">
              <a:latin typeface="Amalia" panose="020B0504020203020204" pitchFamily="34" charset="0"/>
              <a:cs typeface="Arial" charset="0"/>
            </a:rPr>
            <a:t>reliable</a:t>
          </a:r>
          <a:r>
            <a:rPr lang="en-US" noProof="1">
              <a:latin typeface="Amalia" panose="020B0504020203020204" pitchFamily="34" charset="0"/>
              <a:cs typeface="Arial" charset="0"/>
            </a:rPr>
            <a:t>, </a:t>
          </a:r>
          <a:r>
            <a:rPr lang="en-US" b="1" noProof="1">
              <a:latin typeface="Amalia" panose="020B0504020203020204" pitchFamily="34" charset="0"/>
              <a:cs typeface="Arial" charset="0"/>
            </a:rPr>
            <a:t>digital</a:t>
          </a:r>
          <a:r>
            <a:rPr lang="en-US" noProof="1">
              <a:latin typeface="Amalia" panose="020B0504020203020204" pitchFamily="34" charset="0"/>
              <a:cs typeface="Arial" charset="0"/>
            </a:rPr>
            <a:t> and </a:t>
          </a:r>
          <a:r>
            <a:rPr lang="en-US" b="1" noProof="1">
              <a:latin typeface="Amalia" panose="020B0504020203020204" pitchFamily="34" charset="0"/>
              <a:cs typeface="Arial" charset="0"/>
            </a:rPr>
            <a:t>sustainable</a:t>
          </a:r>
          <a:r>
            <a:rPr lang="en-US" noProof="1">
              <a:latin typeface="Amalia" panose="020B0504020203020204" pitchFamily="34" charset="0"/>
              <a:cs typeface="Arial" charset="0"/>
            </a:rPr>
            <a:t> research</a:t>
          </a:r>
          <a:endParaRPr lang="en-GB">
            <a:latin typeface="Amalia" panose="020B0504020203020204" pitchFamily="34" charset="0"/>
          </a:endParaRPr>
        </a:p>
      </dgm:t>
    </dgm:pt>
    <dgm:pt modelId="{81F62CD5-E8AB-45DE-AD2F-8F979D6068D8}" type="parTrans" cxnId="{D2F21EE3-1513-4AB7-8A91-73ECFE5239D0}">
      <dgm:prSet/>
      <dgm:spPr/>
      <dgm:t>
        <a:bodyPr/>
        <a:lstStyle/>
        <a:p>
          <a:endParaRPr lang="en-GB"/>
        </a:p>
      </dgm:t>
    </dgm:pt>
    <dgm:pt modelId="{598A5078-1D3E-4CE0-8AB5-E3DA7595E44A}" type="sibTrans" cxnId="{D2F21EE3-1513-4AB7-8A91-73ECFE5239D0}">
      <dgm:prSet/>
      <dgm:spPr/>
      <dgm:t>
        <a:bodyPr/>
        <a:lstStyle/>
        <a:p>
          <a:endParaRPr lang="en-GB"/>
        </a:p>
      </dgm:t>
    </dgm:pt>
    <dgm:pt modelId="{7D023DE9-2BAF-4A44-B8AD-1FB8B2576E60}">
      <dgm:prSet phldrT="[Text]"/>
      <dgm:spPr/>
      <dgm:t>
        <a:bodyPr/>
        <a:lstStyle/>
        <a:p>
          <a:r>
            <a:rPr lang="en-US" noProof="1">
              <a:latin typeface="Amalia" panose="020B0504020203020204" pitchFamily="34" charset="0"/>
              <a:cs typeface="Arial" charset="0"/>
            </a:rPr>
            <a:t>Urge for local expertise in 12 CEE countries and Vienna</a:t>
          </a:r>
          <a:endParaRPr lang="en-GB">
            <a:latin typeface="Amalia" panose="020B0504020203020204" pitchFamily="34" charset="0"/>
          </a:endParaRPr>
        </a:p>
      </dgm:t>
    </dgm:pt>
    <dgm:pt modelId="{238BB82C-9E2B-4AE3-A99D-BCBB2178C063}" type="parTrans" cxnId="{3AACDDD8-69CF-4D4D-A2AD-1AFC0A966E00}">
      <dgm:prSet/>
      <dgm:spPr/>
      <dgm:t>
        <a:bodyPr/>
        <a:lstStyle/>
        <a:p>
          <a:endParaRPr lang="en-GB"/>
        </a:p>
      </dgm:t>
    </dgm:pt>
    <dgm:pt modelId="{9D0E8752-061D-41AC-BE16-C9395362E30C}" type="sibTrans" cxnId="{3AACDDD8-69CF-4D4D-A2AD-1AFC0A966E00}">
      <dgm:prSet/>
      <dgm:spPr/>
      <dgm:t>
        <a:bodyPr/>
        <a:lstStyle/>
        <a:p>
          <a:endParaRPr lang="en-GB"/>
        </a:p>
      </dgm:t>
    </dgm:pt>
    <dgm:pt modelId="{4F55F392-4D06-435F-B739-3CBBF06A314D}">
      <dgm:prSet phldrT="[Text]"/>
      <dgm:spPr/>
      <dgm:t>
        <a:bodyPr/>
        <a:lstStyle/>
        <a:p>
          <a:r>
            <a:rPr lang="en-GB"/>
            <a:t>What we offer</a:t>
          </a:r>
        </a:p>
      </dgm:t>
    </dgm:pt>
    <dgm:pt modelId="{92FDB290-2057-4693-91BE-209051C18241}" type="parTrans" cxnId="{0C711AEA-55E2-4F76-ACA1-30CC8D249106}">
      <dgm:prSet/>
      <dgm:spPr/>
      <dgm:t>
        <a:bodyPr/>
        <a:lstStyle/>
        <a:p>
          <a:endParaRPr lang="en-GB"/>
        </a:p>
      </dgm:t>
    </dgm:pt>
    <dgm:pt modelId="{BADCC5E6-5ED0-40D4-B698-428032BACC29}" type="sibTrans" cxnId="{0C711AEA-55E2-4F76-ACA1-30CC8D249106}">
      <dgm:prSet/>
      <dgm:spPr/>
      <dgm:t>
        <a:bodyPr/>
        <a:lstStyle/>
        <a:p>
          <a:endParaRPr lang="en-GB"/>
        </a:p>
      </dgm:t>
    </dgm:pt>
    <dgm:pt modelId="{4BE74BFF-77AE-4A02-9D67-BB33B983B3BB}">
      <dgm:prSet phldrT="[Text]"/>
      <dgm:spPr/>
      <dgm:t>
        <a:bodyPr/>
        <a:lstStyle/>
        <a:p>
          <a:r>
            <a:rPr lang="en-US" noProof="1">
              <a:latin typeface="Amalia" panose="020B0504020203020204" pitchFamily="34" charset="0"/>
              <a:cs typeface="Arial" charset="0"/>
            </a:rPr>
            <a:t>Up to date, </a:t>
          </a:r>
          <a:r>
            <a:rPr lang="en-US" b="1" noProof="1">
              <a:latin typeface="Amalia" panose="020B0504020203020204" pitchFamily="34" charset="0"/>
              <a:cs typeface="Arial" charset="0"/>
            </a:rPr>
            <a:t>ad hoc</a:t>
          </a:r>
          <a:r>
            <a:rPr lang="en-US" noProof="1">
              <a:latin typeface="Amalia" panose="020B0504020203020204" pitchFamily="34" charset="0"/>
              <a:cs typeface="Arial" charset="0"/>
            </a:rPr>
            <a:t>, latest research</a:t>
          </a:r>
          <a:endParaRPr lang="en-GB">
            <a:latin typeface="Amalia" panose="020B0504020203020204" pitchFamily="34" charset="0"/>
          </a:endParaRPr>
        </a:p>
      </dgm:t>
    </dgm:pt>
    <dgm:pt modelId="{081FEBD2-56CC-4151-802C-4AFA3D5916E4}" type="parTrans" cxnId="{9953EBC5-0CB0-4703-8ADE-A48E31919C0E}">
      <dgm:prSet/>
      <dgm:spPr/>
      <dgm:t>
        <a:bodyPr/>
        <a:lstStyle/>
        <a:p>
          <a:endParaRPr lang="en-GB"/>
        </a:p>
      </dgm:t>
    </dgm:pt>
    <dgm:pt modelId="{82A51A43-928A-49D3-BAA6-0CFB74A47757}" type="sibTrans" cxnId="{9953EBC5-0CB0-4703-8ADE-A48E31919C0E}">
      <dgm:prSet/>
      <dgm:spPr/>
      <dgm:t>
        <a:bodyPr/>
        <a:lstStyle/>
        <a:p>
          <a:endParaRPr lang="en-GB"/>
        </a:p>
      </dgm:t>
    </dgm:pt>
    <dgm:pt modelId="{026F56C6-58E7-4D54-8F98-E47177B321D6}">
      <dgm:prSet phldrT="[Text]"/>
      <dgm:spPr/>
      <dgm:t>
        <a:bodyPr/>
        <a:lstStyle/>
        <a:p>
          <a:r>
            <a:rPr lang="en-US" noProof="1">
              <a:latin typeface="Amalia" panose="020B0504020203020204" pitchFamily="34" charset="0"/>
              <a:cs typeface="Arial" charset="0"/>
            </a:rPr>
            <a:t>Analysts contacts &amp; local expertise on your request</a:t>
          </a:r>
          <a:endParaRPr lang="en-GB">
            <a:latin typeface="Amalia" panose="020B0504020203020204" pitchFamily="34" charset="0"/>
          </a:endParaRPr>
        </a:p>
      </dgm:t>
    </dgm:pt>
    <dgm:pt modelId="{D588A305-DF14-44F4-BF40-85AD541FCF85}" type="parTrans" cxnId="{2B15AB1E-062A-4A5C-82C3-FA345AEE7CEC}">
      <dgm:prSet/>
      <dgm:spPr/>
      <dgm:t>
        <a:bodyPr/>
        <a:lstStyle/>
        <a:p>
          <a:endParaRPr lang="en-GB"/>
        </a:p>
      </dgm:t>
    </dgm:pt>
    <dgm:pt modelId="{D861987A-F507-4699-A7C2-541AFAF04FD9}" type="sibTrans" cxnId="{2B15AB1E-062A-4A5C-82C3-FA345AEE7CEC}">
      <dgm:prSet/>
      <dgm:spPr/>
      <dgm:t>
        <a:bodyPr/>
        <a:lstStyle/>
        <a:p>
          <a:endParaRPr lang="en-GB"/>
        </a:p>
      </dgm:t>
    </dgm:pt>
    <dgm:pt modelId="{FD90FAA9-7D29-40A3-ADFE-60252B15BAFC}">
      <dgm:prSet phldrT="[Text]"/>
      <dgm:spPr/>
      <dgm:t>
        <a:bodyPr/>
        <a:lstStyle/>
        <a:p>
          <a:r>
            <a:rPr lang="en-US" noProof="1">
              <a:latin typeface="Amalia" panose="020B0504020203020204" pitchFamily="34" charset="0"/>
              <a:cs typeface="Arial" charset="0"/>
            </a:rPr>
            <a:t>Need to serve corporate</a:t>
          </a:r>
          <a:br>
            <a:rPr lang="en-US" noProof="1">
              <a:latin typeface="Amalia" panose="020B0504020203020204" pitchFamily="34" charset="0"/>
              <a:cs typeface="Arial" charset="0"/>
            </a:rPr>
          </a:br>
          <a:r>
            <a:rPr lang="en-US" noProof="1">
              <a:latin typeface="Amalia" panose="020B0504020203020204" pitchFamily="34" charset="0"/>
              <a:cs typeface="Arial" charset="0"/>
            </a:rPr>
            <a:t>&amp; institutional clients</a:t>
          </a:r>
          <a:endParaRPr lang="en-GB">
            <a:latin typeface="Amalia" panose="020B0504020203020204" pitchFamily="34" charset="0"/>
          </a:endParaRPr>
        </a:p>
      </dgm:t>
    </dgm:pt>
    <dgm:pt modelId="{45B79E04-4CC8-4CB9-AB23-801F7384672B}" type="parTrans" cxnId="{FE74CEA0-91E3-45E5-B6BA-5074447AA206}">
      <dgm:prSet/>
      <dgm:spPr/>
      <dgm:t>
        <a:bodyPr/>
        <a:lstStyle/>
        <a:p>
          <a:endParaRPr lang="en-GB"/>
        </a:p>
      </dgm:t>
    </dgm:pt>
    <dgm:pt modelId="{DC2891EC-4400-4FF1-886B-7EAD8CB3726C}" type="sibTrans" cxnId="{FE74CEA0-91E3-45E5-B6BA-5074447AA206}">
      <dgm:prSet/>
      <dgm:spPr/>
      <dgm:t>
        <a:bodyPr/>
        <a:lstStyle/>
        <a:p>
          <a:endParaRPr lang="en-GB"/>
        </a:p>
      </dgm:t>
    </dgm:pt>
    <dgm:pt modelId="{5289A93D-C6CB-4BE7-ABC4-AC8BAF26F3CB}">
      <dgm:prSet phldrT="[Text]"/>
      <dgm:spPr/>
      <dgm:t>
        <a:bodyPr/>
        <a:lstStyle/>
        <a:p>
          <a:r>
            <a:rPr lang="en-US" noProof="1">
              <a:latin typeface="Amalia" panose="020B0504020203020204" pitchFamily="34" charset="0"/>
              <a:cs typeface="Arial" charset="0"/>
            </a:rPr>
            <a:t>Data always </a:t>
          </a:r>
          <a:r>
            <a:rPr lang="en-US" b="1" noProof="1">
              <a:latin typeface="Amalia" panose="020B0504020203020204" pitchFamily="34" charset="0"/>
              <a:cs typeface="Arial" charset="0"/>
            </a:rPr>
            <a:t>ready</a:t>
          </a:r>
          <a:r>
            <a:rPr lang="en-US" noProof="1">
              <a:latin typeface="Amalia" panose="020B0504020203020204" pitchFamily="34" charset="0"/>
              <a:cs typeface="Arial" charset="0"/>
            </a:rPr>
            <a:t> and up to date</a:t>
          </a:r>
          <a:endParaRPr lang="en-GB">
            <a:latin typeface="Amalia" panose="020B0504020203020204" pitchFamily="34" charset="0"/>
          </a:endParaRPr>
        </a:p>
      </dgm:t>
    </dgm:pt>
    <dgm:pt modelId="{99520E3A-4ABA-4C3B-B1C8-5429D46B2D88}" type="parTrans" cxnId="{3F40E706-FF95-4EB0-A60B-ADB947323605}">
      <dgm:prSet/>
      <dgm:spPr/>
      <dgm:t>
        <a:bodyPr/>
        <a:lstStyle/>
        <a:p>
          <a:endParaRPr lang="en-GB"/>
        </a:p>
      </dgm:t>
    </dgm:pt>
    <dgm:pt modelId="{6B400D78-D50F-4D35-A9D5-5A638DD81564}" type="sibTrans" cxnId="{3F40E706-FF95-4EB0-A60B-ADB947323605}">
      <dgm:prSet/>
      <dgm:spPr/>
      <dgm:t>
        <a:bodyPr/>
        <a:lstStyle/>
        <a:p>
          <a:endParaRPr lang="en-GB"/>
        </a:p>
      </dgm:t>
    </dgm:pt>
    <dgm:pt modelId="{178512C0-B396-45EA-8511-EB558F618E52}">
      <dgm:prSet phldrT="[Text]"/>
      <dgm:spPr/>
      <dgm:t>
        <a:bodyPr/>
        <a:lstStyle/>
        <a:p>
          <a:r>
            <a:rPr lang="en-US" noProof="1">
              <a:latin typeface="Amalia" panose="020B0504020203020204" pitchFamily="34" charset="0"/>
              <a:cs typeface="Arial" charset="0"/>
            </a:rPr>
            <a:t>Access to research community events</a:t>
          </a:r>
          <a:endParaRPr lang="en-GB">
            <a:latin typeface="Amalia" panose="020B0504020203020204" pitchFamily="34" charset="0"/>
          </a:endParaRPr>
        </a:p>
      </dgm:t>
    </dgm:pt>
    <dgm:pt modelId="{951CD1B6-55D3-4FE6-8CFC-EAA8D92F1E59}" type="parTrans" cxnId="{3CFB033B-7656-422A-B8FE-C744DE7CE2C6}">
      <dgm:prSet/>
      <dgm:spPr/>
      <dgm:t>
        <a:bodyPr/>
        <a:lstStyle/>
        <a:p>
          <a:endParaRPr lang="en-GB"/>
        </a:p>
      </dgm:t>
    </dgm:pt>
    <dgm:pt modelId="{9274E04E-68C1-499F-93BF-4826269B4271}" type="sibTrans" cxnId="{3CFB033B-7656-422A-B8FE-C744DE7CE2C6}">
      <dgm:prSet/>
      <dgm:spPr/>
      <dgm:t>
        <a:bodyPr/>
        <a:lstStyle/>
        <a:p>
          <a:endParaRPr lang="en-GB"/>
        </a:p>
      </dgm:t>
    </dgm:pt>
    <dgm:pt modelId="{ECD31694-89C8-4946-964B-5E13194BB9AC}">
      <dgm:prSet phldrT="[Text]"/>
      <dgm:spPr/>
      <dgm:t>
        <a:bodyPr/>
        <a:lstStyle/>
        <a:p>
          <a:r>
            <a:rPr lang="en-US" noProof="1">
              <a:latin typeface="Amalia" panose="020B0504020203020204" pitchFamily="34" charset="0"/>
              <a:cs typeface="Arial" charset="0"/>
            </a:rPr>
            <a:t>Unique database &amp; platform to analysts &amp; clients</a:t>
          </a:r>
          <a:endParaRPr lang="en-GB">
            <a:latin typeface="Amalia" panose="020B0504020203020204" pitchFamily="34" charset="0"/>
          </a:endParaRPr>
        </a:p>
      </dgm:t>
    </dgm:pt>
    <dgm:pt modelId="{88CE1D49-5554-49AB-BDA6-C5BD66509585}" type="parTrans" cxnId="{FD5D2311-0D4A-4318-9AE7-1ED9962C91AB}">
      <dgm:prSet/>
      <dgm:spPr/>
      <dgm:t>
        <a:bodyPr/>
        <a:lstStyle/>
        <a:p>
          <a:endParaRPr lang="en-GB"/>
        </a:p>
      </dgm:t>
    </dgm:pt>
    <dgm:pt modelId="{6855CB56-376E-4BE8-B9A8-E683DBA9A636}" type="sibTrans" cxnId="{FD5D2311-0D4A-4318-9AE7-1ED9962C91AB}">
      <dgm:prSet/>
      <dgm:spPr/>
      <dgm:t>
        <a:bodyPr/>
        <a:lstStyle/>
        <a:p>
          <a:endParaRPr lang="en-GB"/>
        </a:p>
      </dgm:t>
    </dgm:pt>
    <dgm:pt modelId="{4F547942-F430-4700-9FA9-2E8EAE9617B2}" type="pres">
      <dgm:prSet presAssocID="{43E4AD75-49EE-42E6-8A91-BFA3523FE729}" presName="diagram" presStyleCnt="0">
        <dgm:presLayoutVars>
          <dgm:chPref val="1"/>
          <dgm:dir/>
          <dgm:animOne val="branch"/>
          <dgm:animLvl val="lvl"/>
          <dgm:resizeHandles/>
        </dgm:presLayoutVars>
      </dgm:prSet>
      <dgm:spPr/>
    </dgm:pt>
    <dgm:pt modelId="{4850E0D1-ECF8-4EB4-A80F-90763BA362D7}" type="pres">
      <dgm:prSet presAssocID="{AB624151-0147-4B05-9E9F-1C5FAF6C9A7E}" presName="root" presStyleCnt="0"/>
      <dgm:spPr/>
    </dgm:pt>
    <dgm:pt modelId="{8C60D63D-DF49-4B03-9A4A-4E2623FB88A1}" type="pres">
      <dgm:prSet presAssocID="{AB624151-0147-4B05-9E9F-1C5FAF6C9A7E}" presName="rootComposite" presStyleCnt="0"/>
      <dgm:spPr/>
    </dgm:pt>
    <dgm:pt modelId="{60621208-5EBD-4A45-9AE7-79C28D1EAE55}" type="pres">
      <dgm:prSet presAssocID="{AB624151-0147-4B05-9E9F-1C5FAF6C9A7E}" presName="rootText" presStyleLbl="node1" presStyleIdx="0" presStyleCnt="2"/>
      <dgm:spPr/>
    </dgm:pt>
    <dgm:pt modelId="{4BC07E2E-F867-41FC-BD8A-9885F23742AE}" type="pres">
      <dgm:prSet presAssocID="{AB624151-0147-4B05-9E9F-1C5FAF6C9A7E}" presName="rootConnector" presStyleLbl="node1" presStyleIdx="0" presStyleCnt="2"/>
      <dgm:spPr/>
    </dgm:pt>
    <dgm:pt modelId="{B51F7CF3-61B0-4CD7-B5AF-1B350756DC79}" type="pres">
      <dgm:prSet presAssocID="{AB624151-0147-4B05-9E9F-1C5FAF6C9A7E}" presName="childShape" presStyleCnt="0"/>
      <dgm:spPr/>
    </dgm:pt>
    <dgm:pt modelId="{2179B571-A46B-4043-BB4F-6681255C181C}" type="pres">
      <dgm:prSet presAssocID="{81F62CD5-E8AB-45DE-AD2F-8F979D6068D8}" presName="Name13" presStyleLbl="parChTrans1D2" presStyleIdx="0" presStyleCnt="8"/>
      <dgm:spPr/>
    </dgm:pt>
    <dgm:pt modelId="{F363CADF-ABAF-4628-A71A-7C249E47219D}" type="pres">
      <dgm:prSet presAssocID="{5B64269A-DFBB-4D79-BE0C-1B1969AB6DF6}" presName="childText" presStyleLbl="bgAcc1" presStyleIdx="0" presStyleCnt="8" custScaleX="127059" custScaleY="99654">
        <dgm:presLayoutVars>
          <dgm:bulletEnabled val="1"/>
        </dgm:presLayoutVars>
      </dgm:prSet>
      <dgm:spPr/>
    </dgm:pt>
    <dgm:pt modelId="{F51820F8-3364-49C6-A35E-BE1DF4F9D16A}" type="pres">
      <dgm:prSet presAssocID="{238BB82C-9E2B-4AE3-A99D-BCBB2178C063}" presName="Name13" presStyleLbl="parChTrans1D2" presStyleIdx="1" presStyleCnt="8"/>
      <dgm:spPr/>
    </dgm:pt>
    <dgm:pt modelId="{878A1397-E657-4CC5-9294-98F58A25DBA1}" type="pres">
      <dgm:prSet presAssocID="{7D023DE9-2BAF-4A44-B8AD-1FB8B2576E60}" presName="childText" presStyleLbl="bgAcc1" presStyleIdx="1" presStyleCnt="8" custScaleX="127059" custScaleY="99654">
        <dgm:presLayoutVars>
          <dgm:bulletEnabled val="1"/>
        </dgm:presLayoutVars>
      </dgm:prSet>
      <dgm:spPr/>
    </dgm:pt>
    <dgm:pt modelId="{588B8B26-7951-4948-90A2-9D708CDB3E99}" type="pres">
      <dgm:prSet presAssocID="{45B79E04-4CC8-4CB9-AB23-801F7384672B}" presName="Name13" presStyleLbl="parChTrans1D2" presStyleIdx="2" presStyleCnt="8"/>
      <dgm:spPr/>
    </dgm:pt>
    <dgm:pt modelId="{2CF8E9F7-4E14-4A80-B6F3-2C2EB996E953}" type="pres">
      <dgm:prSet presAssocID="{FD90FAA9-7D29-40A3-ADFE-60252B15BAFC}" presName="childText" presStyleLbl="bgAcc1" presStyleIdx="2" presStyleCnt="8" custScaleX="127059" custScaleY="99654">
        <dgm:presLayoutVars>
          <dgm:bulletEnabled val="1"/>
        </dgm:presLayoutVars>
      </dgm:prSet>
      <dgm:spPr/>
    </dgm:pt>
    <dgm:pt modelId="{59FE3632-30F9-4605-B875-507624463E33}" type="pres">
      <dgm:prSet presAssocID="{99520E3A-4ABA-4C3B-B1C8-5429D46B2D88}" presName="Name13" presStyleLbl="parChTrans1D2" presStyleIdx="3" presStyleCnt="8"/>
      <dgm:spPr/>
    </dgm:pt>
    <dgm:pt modelId="{AB399C2D-1237-495F-B294-31CD4D2AD373}" type="pres">
      <dgm:prSet presAssocID="{5289A93D-C6CB-4BE7-ABC4-AC8BAF26F3CB}" presName="childText" presStyleLbl="bgAcc1" presStyleIdx="3" presStyleCnt="8" custScaleX="127059" custScaleY="99654">
        <dgm:presLayoutVars>
          <dgm:bulletEnabled val="1"/>
        </dgm:presLayoutVars>
      </dgm:prSet>
      <dgm:spPr/>
    </dgm:pt>
    <dgm:pt modelId="{D9A4028B-924F-42BA-866B-CD4C82BB25A1}" type="pres">
      <dgm:prSet presAssocID="{4F55F392-4D06-435F-B739-3CBBF06A314D}" presName="root" presStyleCnt="0"/>
      <dgm:spPr/>
    </dgm:pt>
    <dgm:pt modelId="{5C787BC4-B2D1-4A6E-B7BE-831D0436E69E}" type="pres">
      <dgm:prSet presAssocID="{4F55F392-4D06-435F-B739-3CBBF06A314D}" presName="rootComposite" presStyleCnt="0"/>
      <dgm:spPr/>
    </dgm:pt>
    <dgm:pt modelId="{E5D3F156-C364-42F9-BC13-F766B6F0C8DA}" type="pres">
      <dgm:prSet presAssocID="{4F55F392-4D06-435F-B739-3CBBF06A314D}" presName="rootText" presStyleLbl="node1" presStyleIdx="1" presStyleCnt="2" custLinFactNeighborX="40239" custLinFactNeighborY="-2109"/>
      <dgm:spPr/>
    </dgm:pt>
    <dgm:pt modelId="{31623A25-ACC5-4B0D-9A2F-9D7F7738C4D9}" type="pres">
      <dgm:prSet presAssocID="{4F55F392-4D06-435F-B739-3CBBF06A314D}" presName="rootConnector" presStyleLbl="node1" presStyleIdx="1" presStyleCnt="2"/>
      <dgm:spPr/>
    </dgm:pt>
    <dgm:pt modelId="{F259E93E-F767-4182-9614-7AD7A82E3E3F}" type="pres">
      <dgm:prSet presAssocID="{4F55F392-4D06-435F-B739-3CBBF06A314D}" presName="childShape" presStyleCnt="0"/>
      <dgm:spPr/>
    </dgm:pt>
    <dgm:pt modelId="{3CC56E51-34D6-4E67-B490-B3896C1562A0}" type="pres">
      <dgm:prSet presAssocID="{081FEBD2-56CC-4151-802C-4AFA3D5916E4}" presName="Name13" presStyleLbl="parChTrans1D2" presStyleIdx="4" presStyleCnt="8"/>
      <dgm:spPr/>
    </dgm:pt>
    <dgm:pt modelId="{97AC3DB4-60A8-4E65-90B1-7FE71328BAD2}" type="pres">
      <dgm:prSet presAssocID="{4BE74BFF-77AE-4A02-9D67-BB33B983B3BB}" presName="childText" presStyleLbl="bgAcc1" presStyleIdx="4" presStyleCnt="8" custScaleX="127059" custScaleY="99654" custLinFactNeighborX="49664">
        <dgm:presLayoutVars>
          <dgm:bulletEnabled val="1"/>
        </dgm:presLayoutVars>
      </dgm:prSet>
      <dgm:spPr/>
    </dgm:pt>
    <dgm:pt modelId="{206F0265-C118-4721-8428-0512742A54AA}" type="pres">
      <dgm:prSet presAssocID="{D588A305-DF14-44F4-BF40-85AD541FCF85}" presName="Name13" presStyleLbl="parChTrans1D2" presStyleIdx="5" presStyleCnt="8"/>
      <dgm:spPr/>
    </dgm:pt>
    <dgm:pt modelId="{2AAD61EE-496F-4C5E-8BDC-434BDAC3AF09}" type="pres">
      <dgm:prSet presAssocID="{026F56C6-58E7-4D54-8F98-E47177B321D6}" presName="childText" presStyleLbl="bgAcc1" presStyleIdx="5" presStyleCnt="8" custScaleX="126919" custScaleY="99654" custLinFactNeighborX="48346" custLinFactNeighborY="887">
        <dgm:presLayoutVars>
          <dgm:bulletEnabled val="1"/>
        </dgm:presLayoutVars>
      </dgm:prSet>
      <dgm:spPr/>
    </dgm:pt>
    <dgm:pt modelId="{2793B17E-D7FE-4A59-82C4-3BCD5C11B536}" type="pres">
      <dgm:prSet presAssocID="{951CD1B6-55D3-4FE6-8CFC-EAA8D92F1E59}" presName="Name13" presStyleLbl="parChTrans1D2" presStyleIdx="6" presStyleCnt="8"/>
      <dgm:spPr/>
    </dgm:pt>
    <dgm:pt modelId="{CC2B0D7E-04CC-40B2-A012-DED8115A5FB9}" type="pres">
      <dgm:prSet presAssocID="{178512C0-B396-45EA-8511-EB558F618E52}" presName="childText" presStyleLbl="bgAcc1" presStyleIdx="6" presStyleCnt="8" custScaleX="126919" custScaleY="99545" custLinFactNeighborX="47687" custLinFactNeighborY="-1055">
        <dgm:presLayoutVars>
          <dgm:bulletEnabled val="1"/>
        </dgm:presLayoutVars>
      </dgm:prSet>
      <dgm:spPr/>
    </dgm:pt>
    <dgm:pt modelId="{3CB27735-0C7C-45C9-989B-607E0A7AB419}" type="pres">
      <dgm:prSet presAssocID="{88CE1D49-5554-49AB-BDA6-C5BD66509585}" presName="Name13" presStyleLbl="parChTrans1D2" presStyleIdx="7" presStyleCnt="8"/>
      <dgm:spPr/>
    </dgm:pt>
    <dgm:pt modelId="{E4799D29-9378-415D-81EF-C87AE2A50AD9}" type="pres">
      <dgm:prSet presAssocID="{ECD31694-89C8-4946-964B-5E13194BB9AC}" presName="childText" presStyleLbl="bgAcc1" presStyleIdx="7" presStyleCnt="8" custScaleX="126780" custScaleY="99545" custLinFactNeighborX="46926" custLinFactNeighborY="-1369">
        <dgm:presLayoutVars>
          <dgm:bulletEnabled val="1"/>
        </dgm:presLayoutVars>
      </dgm:prSet>
      <dgm:spPr/>
    </dgm:pt>
  </dgm:ptLst>
  <dgm:cxnLst>
    <dgm:cxn modelId="{01888604-1732-4CDD-8D66-DB93CC3D1138}" type="presOf" srcId="{5B64269A-DFBB-4D79-BE0C-1B1969AB6DF6}" destId="{F363CADF-ABAF-4628-A71A-7C249E47219D}" srcOrd="0" destOrd="0" presId="urn:microsoft.com/office/officeart/2005/8/layout/hierarchy3"/>
    <dgm:cxn modelId="{769C5906-4CD8-45BD-B41B-897431F8E405}" type="presOf" srcId="{99520E3A-4ABA-4C3B-B1C8-5429D46B2D88}" destId="{59FE3632-30F9-4605-B875-507624463E33}" srcOrd="0" destOrd="0" presId="urn:microsoft.com/office/officeart/2005/8/layout/hierarchy3"/>
    <dgm:cxn modelId="{82A3E606-5F24-4BCD-9BC5-F9F0245E2ECA}" type="presOf" srcId="{178512C0-B396-45EA-8511-EB558F618E52}" destId="{CC2B0D7E-04CC-40B2-A012-DED8115A5FB9}" srcOrd="0" destOrd="0" presId="urn:microsoft.com/office/officeart/2005/8/layout/hierarchy3"/>
    <dgm:cxn modelId="{3F40E706-FF95-4EB0-A60B-ADB947323605}" srcId="{AB624151-0147-4B05-9E9F-1C5FAF6C9A7E}" destId="{5289A93D-C6CB-4BE7-ABC4-AC8BAF26F3CB}" srcOrd="3" destOrd="0" parTransId="{99520E3A-4ABA-4C3B-B1C8-5429D46B2D88}" sibTransId="{6B400D78-D50F-4D35-A9D5-5A638DD81564}"/>
    <dgm:cxn modelId="{FD5D2311-0D4A-4318-9AE7-1ED9962C91AB}" srcId="{4F55F392-4D06-435F-B739-3CBBF06A314D}" destId="{ECD31694-89C8-4946-964B-5E13194BB9AC}" srcOrd="3" destOrd="0" parTransId="{88CE1D49-5554-49AB-BDA6-C5BD66509585}" sibTransId="{6855CB56-376E-4BE8-B9A8-E683DBA9A636}"/>
    <dgm:cxn modelId="{2B15AB1E-062A-4A5C-82C3-FA345AEE7CEC}" srcId="{4F55F392-4D06-435F-B739-3CBBF06A314D}" destId="{026F56C6-58E7-4D54-8F98-E47177B321D6}" srcOrd="1" destOrd="0" parTransId="{D588A305-DF14-44F4-BF40-85AD541FCF85}" sibTransId="{D861987A-F507-4699-A7C2-541AFAF04FD9}"/>
    <dgm:cxn modelId="{8D562E23-F98A-4932-B565-E22B06E9A655}" type="presOf" srcId="{AB624151-0147-4B05-9E9F-1C5FAF6C9A7E}" destId="{60621208-5EBD-4A45-9AE7-79C28D1EAE55}" srcOrd="0" destOrd="0" presId="urn:microsoft.com/office/officeart/2005/8/layout/hierarchy3"/>
    <dgm:cxn modelId="{7F7A2D2C-1A2C-4963-B814-125974E69949}" type="presOf" srcId="{ECD31694-89C8-4946-964B-5E13194BB9AC}" destId="{E4799D29-9378-415D-81EF-C87AE2A50AD9}" srcOrd="0" destOrd="0" presId="urn:microsoft.com/office/officeart/2005/8/layout/hierarchy3"/>
    <dgm:cxn modelId="{8353D335-BF64-4429-9DA0-A344BA502809}" type="presOf" srcId="{951CD1B6-55D3-4FE6-8CFC-EAA8D92F1E59}" destId="{2793B17E-D7FE-4A59-82C4-3BCD5C11B536}" srcOrd="0" destOrd="0" presId="urn:microsoft.com/office/officeart/2005/8/layout/hierarchy3"/>
    <dgm:cxn modelId="{3CFB033B-7656-422A-B8FE-C744DE7CE2C6}" srcId="{4F55F392-4D06-435F-B739-3CBBF06A314D}" destId="{178512C0-B396-45EA-8511-EB558F618E52}" srcOrd="2" destOrd="0" parTransId="{951CD1B6-55D3-4FE6-8CFC-EAA8D92F1E59}" sibTransId="{9274E04E-68C1-499F-93BF-4826269B4271}"/>
    <dgm:cxn modelId="{E9B3265D-695B-4CCD-87F9-2E9BDAA38D3C}" type="presOf" srcId="{AB624151-0147-4B05-9E9F-1C5FAF6C9A7E}" destId="{4BC07E2E-F867-41FC-BD8A-9885F23742AE}" srcOrd="1" destOrd="0" presId="urn:microsoft.com/office/officeart/2005/8/layout/hierarchy3"/>
    <dgm:cxn modelId="{9029B164-C4D3-478C-8FB0-343AEA0AB45B}" type="presOf" srcId="{81F62CD5-E8AB-45DE-AD2F-8F979D6068D8}" destId="{2179B571-A46B-4043-BB4F-6681255C181C}" srcOrd="0" destOrd="0" presId="urn:microsoft.com/office/officeart/2005/8/layout/hierarchy3"/>
    <dgm:cxn modelId="{79A27D72-8F47-4C25-9E73-F367D2F4FB6B}" type="presOf" srcId="{238BB82C-9E2B-4AE3-A99D-BCBB2178C063}" destId="{F51820F8-3364-49C6-A35E-BE1DF4F9D16A}" srcOrd="0" destOrd="0" presId="urn:microsoft.com/office/officeart/2005/8/layout/hierarchy3"/>
    <dgm:cxn modelId="{D72C0079-A178-4BE4-B4EF-7F64BF5BDDFB}" type="presOf" srcId="{4F55F392-4D06-435F-B739-3CBBF06A314D}" destId="{31623A25-ACC5-4B0D-9A2F-9D7F7738C4D9}" srcOrd="1" destOrd="0" presId="urn:microsoft.com/office/officeart/2005/8/layout/hierarchy3"/>
    <dgm:cxn modelId="{7998D47E-C697-4F4F-BCF8-22727B6FAB51}" type="presOf" srcId="{43E4AD75-49EE-42E6-8A91-BFA3523FE729}" destId="{4F547942-F430-4700-9FA9-2E8EAE9617B2}" srcOrd="0" destOrd="0" presId="urn:microsoft.com/office/officeart/2005/8/layout/hierarchy3"/>
    <dgm:cxn modelId="{D7DF5283-B63E-48B9-9095-C7C8F8E7D398}" type="presOf" srcId="{45B79E04-4CC8-4CB9-AB23-801F7384672B}" destId="{588B8B26-7951-4948-90A2-9D708CDB3E99}" srcOrd="0" destOrd="0" presId="urn:microsoft.com/office/officeart/2005/8/layout/hierarchy3"/>
    <dgm:cxn modelId="{A5BF6B94-22B5-4AF2-91A6-9CB900D97A44}" type="presOf" srcId="{5289A93D-C6CB-4BE7-ABC4-AC8BAF26F3CB}" destId="{AB399C2D-1237-495F-B294-31CD4D2AD373}" srcOrd="0" destOrd="0" presId="urn:microsoft.com/office/officeart/2005/8/layout/hierarchy3"/>
    <dgm:cxn modelId="{1927EA95-ED09-4267-912A-64F9A2CC6CE2}" type="presOf" srcId="{D588A305-DF14-44F4-BF40-85AD541FCF85}" destId="{206F0265-C118-4721-8428-0512742A54AA}" srcOrd="0" destOrd="0" presId="urn:microsoft.com/office/officeart/2005/8/layout/hierarchy3"/>
    <dgm:cxn modelId="{A1C7F495-C9A2-40D3-BA95-0C569463099C}" type="presOf" srcId="{7D023DE9-2BAF-4A44-B8AD-1FB8B2576E60}" destId="{878A1397-E657-4CC5-9294-98F58A25DBA1}" srcOrd="0" destOrd="0" presId="urn:microsoft.com/office/officeart/2005/8/layout/hierarchy3"/>
    <dgm:cxn modelId="{D7858D97-DC51-4387-A387-B0523B3262DB}" type="presOf" srcId="{4F55F392-4D06-435F-B739-3CBBF06A314D}" destId="{E5D3F156-C364-42F9-BC13-F766B6F0C8DA}" srcOrd="0" destOrd="0" presId="urn:microsoft.com/office/officeart/2005/8/layout/hierarchy3"/>
    <dgm:cxn modelId="{FE74CEA0-91E3-45E5-B6BA-5074447AA206}" srcId="{AB624151-0147-4B05-9E9F-1C5FAF6C9A7E}" destId="{FD90FAA9-7D29-40A3-ADFE-60252B15BAFC}" srcOrd="2" destOrd="0" parTransId="{45B79E04-4CC8-4CB9-AB23-801F7384672B}" sibTransId="{DC2891EC-4400-4FF1-886B-7EAD8CB3726C}"/>
    <dgm:cxn modelId="{07C132C4-8B57-4BA1-8761-A8DDB2A0E99B}" type="presOf" srcId="{FD90FAA9-7D29-40A3-ADFE-60252B15BAFC}" destId="{2CF8E9F7-4E14-4A80-B6F3-2C2EB996E953}" srcOrd="0" destOrd="0" presId="urn:microsoft.com/office/officeart/2005/8/layout/hierarchy3"/>
    <dgm:cxn modelId="{9953EBC5-0CB0-4703-8ADE-A48E31919C0E}" srcId="{4F55F392-4D06-435F-B739-3CBBF06A314D}" destId="{4BE74BFF-77AE-4A02-9D67-BB33B983B3BB}" srcOrd="0" destOrd="0" parTransId="{081FEBD2-56CC-4151-802C-4AFA3D5916E4}" sibTransId="{82A51A43-928A-49D3-BAA6-0CFB74A47757}"/>
    <dgm:cxn modelId="{8E2DA3CD-AB2B-48C7-B673-4A9DB9DC835F}" type="presOf" srcId="{081FEBD2-56CC-4151-802C-4AFA3D5916E4}" destId="{3CC56E51-34D6-4E67-B490-B3896C1562A0}" srcOrd="0" destOrd="0" presId="urn:microsoft.com/office/officeart/2005/8/layout/hierarchy3"/>
    <dgm:cxn modelId="{105719D4-035A-428F-92B7-C41C2887ECF2}" type="presOf" srcId="{026F56C6-58E7-4D54-8F98-E47177B321D6}" destId="{2AAD61EE-496F-4C5E-8BDC-434BDAC3AF09}" srcOrd="0" destOrd="0" presId="urn:microsoft.com/office/officeart/2005/8/layout/hierarchy3"/>
    <dgm:cxn modelId="{00F524D4-3AA9-4BF9-BF0F-E537676AB0D4}" type="presOf" srcId="{4BE74BFF-77AE-4A02-9D67-BB33B983B3BB}" destId="{97AC3DB4-60A8-4E65-90B1-7FE71328BAD2}" srcOrd="0" destOrd="0" presId="urn:microsoft.com/office/officeart/2005/8/layout/hierarchy3"/>
    <dgm:cxn modelId="{F82649D6-6C55-478E-9F0A-52C2FA4D8965}" type="presOf" srcId="{88CE1D49-5554-49AB-BDA6-C5BD66509585}" destId="{3CB27735-0C7C-45C9-989B-607E0A7AB419}" srcOrd="0" destOrd="0" presId="urn:microsoft.com/office/officeart/2005/8/layout/hierarchy3"/>
    <dgm:cxn modelId="{3AACDDD8-69CF-4D4D-A2AD-1AFC0A966E00}" srcId="{AB624151-0147-4B05-9E9F-1C5FAF6C9A7E}" destId="{7D023DE9-2BAF-4A44-B8AD-1FB8B2576E60}" srcOrd="1" destOrd="0" parTransId="{238BB82C-9E2B-4AE3-A99D-BCBB2178C063}" sibTransId="{9D0E8752-061D-41AC-BE16-C9395362E30C}"/>
    <dgm:cxn modelId="{D2F21EE3-1513-4AB7-8A91-73ECFE5239D0}" srcId="{AB624151-0147-4B05-9E9F-1C5FAF6C9A7E}" destId="{5B64269A-DFBB-4D79-BE0C-1B1969AB6DF6}" srcOrd="0" destOrd="0" parTransId="{81F62CD5-E8AB-45DE-AD2F-8F979D6068D8}" sibTransId="{598A5078-1D3E-4CE0-8AB5-E3DA7595E44A}"/>
    <dgm:cxn modelId="{E8F3F4E5-7ADC-4335-9279-445FA10CA660}" srcId="{43E4AD75-49EE-42E6-8A91-BFA3523FE729}" destId="{AB624151-0147-4B05-9E9F-1C5FAF6C9A7E}" srcOrd="0" destOrd="0" parTransId="{CB795136-8B3E-4583-B870-9B652262FB2B}" sibTransId="{3CCEF744-CE92-407C-B13F-AF5387033FF6}"/>
    <dgm:cxn modelId="{0C711AEA-55E2-4F76-ACA1-30CC8D249106}" srcId="{43E4AD75-49EE-42E6-8A91-BFA3523FE729}" destId="{4F55F392-4D06-435F-B739-3CBBF06A314D}" srcOrd="1" destOrd="0" parTransId="{92FDB290-2057-4693-91BE-209051C18241}" sibTransId="{BADCC5E6-5ED0-40D4-B698-428032BACC29}"/>
    <dgm:cxn modelId="{ADAC4437-8AAD-4BB4-A533-9DCD191247BF}" type="presParOf" srcId="{4F547942-F430-4700-9FA9-2E8EAE9617B2}" destId="{4850E0D1-ECF8-4EB4-A80F-90763BA362D7}" srcOrd="0" destOrd="0" presId="urn:microsoft.com/office/officeart/2005/8/layout/hierarchy3"/>
    <dgm:cxn modelId="{85BC651A-2005-4E6B-9182-20730DEE0D22}" type="presParOf" srcId="{4850E0D1-ECF8-4EB4-A80F-90763BA362D7}" destId="{8C60D63D-DF49-4B03-9A4A-4E2623FB88A1}" srcOrd="0" destOrd="0" presId="urn:microsoft.com/office/officeart/2005/8/layout/hierarchy3"/>
    <dgm:cxn modelId="{8D29D62C-FFB4-4772-A674-7F975867AD08}" type="presParOf" srcId="{8C60D63D-DF49-4B03-9A4A-4E2623FB88A1}" destId="{60621208-5EBD-4A45-9AE7-79C28D1EAE55}" srcOrd="0" destOrd="0" presId="urn:microsoft.com/office/officeart/2005/8/layout/hierarchy3"/>
    <dgm:cxn modelId="{CE0A7175-37C4-4506-BCDE-7968F42B6DF2}" type="presParOf" srcId="{8C60D63D-DF49-4B03-9A4A-4E2623FB88A1}" destId="{4BC07E2E-F867-41FC-BD8A-9885F23742AE}" srcOrd="1" destOrd="0" presId="urn:microsoft.com/office/officeart/2005/8/layout/hierarchy3"/>
    <dgm:cxn modelId="{776F6800-6803-4D56-ABFB-CDE76D1FAFA1}" type="presParOf" srcId="{4850E0D1-ECF8-4EB4-A80F-90763BA362D7}" destId="{B51F7CF3-61B0-4CD7-B5AF-1B350756DC79}" srcOrd="1" destOrd="0" presId="urn:microsoft.com/office/officeart/2005/8/layout/hierarchy3"/>
    <dgm:cxn modelId="{D7FAE314-632C-4952-B5FE-2BE067219536}" type="presParOf" srcId="{B51F7CF3-61B0-4CD7-B5AF-1B350756DC79}" destId="{2179B571-A46B-4043-BB4F-6681255C181C}" srcOrd="0" destOrd="0" presId="urn:microsoft.com/office/officeart/2005/8/layout/hierarchy3"/>
    <dgm:cxn modelId="{AA12BCEE-BCC4-43BB-B0E1-D866CC16AB5D}" type="presParOf" srcId="{B51F7CF3-61B0-4CD7-B5AF-1B350756DC79}" destId="{F363CADF-ABAF-4628-A71A-7C249E47219D}" srcOrd="1" destOrd="0" presId="urn:microsoft.com/office/officeart/2005/8/layout/hierarchy3"/>
    <dgm:cxn modelId="{C60260B3-8E5A-4511-957D-0C164B901EB9}" type="presParOf" srcId="{B51F7CF3-61B0-4CD7-B5AF-1B350756DC79}" destId="{F51820F8-3364-49C6-A35E-BE1DF4F9D16A}" srcOrd="2" destOrd="0" presId="urn:microsoft.com/office/officeart/2005/8/layout/hierarchy3"/>
    <dgm:cxn modelId="{B2B45BD1-189B-4D47-AAB6-66C3C06CB1C1}" type="presParOf" srcId="{B51F7CF3-61B0-4CD7-B5AF-1B350756DC79}" destId="{878A1397-E657-4CC5-9294-98F58A25DBA1}" srcOrd="3" destOrd="0" presId="urn:microsoft.com/office/officeart/2005/8/layout/hierarchy3"/>
    <dgm:cxn modelId="{A5A2A79B-0D59-4215-ADBE-1331CBB4C47A}" type="presParOf" srcId="{B51F7CF3-61B0-4CD7-B5AF-1B350756DC79}" destId="{588B8B26-7951-4948-90A2-9D708CDB3E99}" srcOrd="4" destOrd="0" presId="urn:microsoft.com/office/officeart/2005/8/layout/hierarchy3"/>
    <dgm:cxn modelId="{3B2CC7DD-6DF0-4E87-99A3-D88206BC7DFC}" type="presParOf" srcId="{B51F7CF3-61B0-4CD7-B5AF-1B350756DC79}" destId="{2CF8E9F7-4E14-4A80-B6F3-2C2EB996E953}" srcOrd="5" destOrd="0" presId="urn:microsoft.com/office/officeart/2005/8/layout/hierarchy3"/>
    <dgm:cxn modelId="{97DA6437-EF39-4184-B9C7-7A02B1C8E1A3}" type="presParOf" srcId="{B51F7CF3-61B0-4CD7-B5AF-1B350756DC79}" destId="{59FE3632-30F9-4605-B875-507624463E33}" srcOrd="6" destOrd="0" presId="urn:microsoft.com/office/officeart/2005/8/layout/hierarchy3"/>
    <dgm:cxn modelId="{E2E15B16-E795-479D-95CA-F2286D265FEE}" type="presParOf" srcId="{B51F7CF3-61B0-4CD7-B5AF-1B350756DC79}" destId="{AB399C2D-1237-495F-B294-31CD4D2AD373}" srcOrd="7" destOrd="0" presId="urn:microsoft.com/office/officeart/2005/8/layout/hierarchy3"/>
    <dgm:cxn modelId="{116D46C2-3B57-4A25-94A2-A25DFAE5602A}" type="presParOf" srcId="{4F547942-F430-4700-9FA9-2E8EAE9617B2}" destId="{D9A4028B-924F-42BA-866B-CD4C82BB25A1}" srcOrd="1" destOrd="0" presId="urn:microsoft.com/office/officeart/2005/8/layout/hierarchy3"/>
    <dgm:cxn modelId="{C61AC8ED-D26A-484C-979E-BD6F037C7F47}" type="presParOf" srcId="{D9A4028B-924F-42BA-866B-CD4C82BB25A1}" destId="{5C787BC4-B2D1-4A6E-B7BE-831D0436E69E}" srcOrd="0" destOrd="0" presId="urn:microsoft.com/office/officeart/2005/8/layout/hierarchy3"/>
    <dgm:cxn modelId="{F4E5BB0C-C18C-4ED7-9AF2-F3FED05ADCD8}" type="presParOf" srcId="{5C787BC4-B2D1-4A6E-B7BE-831D0436E69E}" destId="{E5D3F156-C364-42F9-BC13-F766B6F0C8DA}" srcOrd="0" destOrd="0" presId="urn:microsoft.com/office/officeart/2005/8/layout/hierarchy3"/>
    <dgm:cxn modelId="{5D7E5211-ADF4-4769-AD26-94569DF36241}" type="presParOf" srcId="{5C787BC4-B2D1-4A6E-B7BE-831D0436E69E}" destId="{31623A25-ACC5-4B0D-9A2F-9D7F7738C4D9}" srcOrd="1" destOrd="0" presId="urn:microsoft.com/office/officeart/2005/8/layout/hierarchy3"/>
    <dgm:cxn modelId="{236E8508-CBB7-4DCB-9F74-2696BA622C94}" type="presParOf" srcId="{D9A4028B-924F-42BA-866B-CD4C82BB25A1}" destId="{F259E93E-F767-4182-9614-7AD7A82E3E3F}" srcOrd="1" destOrd="0" presId="urn:microsoft.com/office/officeart/2005/8/layout/hierarchy3"/>
    <dgm:cxn modelId="{50144A7B-A7EE-40BB-B3DB-CC371599BA48}" type="presParOf" srcId="{F259E93E-F767-4182-9614-7AD7A82E3E3F}" destId="{3CC56E51-34D6-4E67-B490-B3896C1562A0}" srcOrd="0" destOrd="0" presId="urn:microsoft.com/office/officeart/2005/8/layout/hierarchy3"/>
    <dgm:cxn modelId="{307BD29E-FDA8-40A8-BD69-955B5647576A}" type="presParOf" srcId="{F259E93E-F767-4182-9614-7AD7A82E3E3F}" destId="{97AC3DB4-60A8-4E65-90B1-7FE71328BAD2}" srcOrd="1" destOrd="0" presId="urn:microsoft.com/office/officeart/2005/8/layout/hierarchy3"/>
    <dgm:cxn modelId="{7E37C53A-7A28-4A5D-ADFF-F372A269CEC8}" type="presParOf" srcId="{F259E93E-F767-4182-9614-7AD7A82E3E3F}" destId="{206F0265-C118-4721-8428-0512742A54AA}" srcOrd="2" destOrd="0" presId="urn:microsoft.com/office/officeart/2005/8/layout/hierarchy3"/>
    <dgm:cxn modelId="{B829A480-6F30-4EE0-AC50-BF6A2B361EBE}" type="presParOf" srcId="{F259E93E-F767-4182-9614-7AD7A82E3E3F}" destId="{2AAD61EE-496F-4C5E-8BDC-434BDAC3AF09}" srcOrd="3" destOrd="0" presId="urn:microsoft.com/office/officeart/2005/8/layout/hierarchy3"/>
    <dgm:cxn modelId="{488D3461-B30D-4A24-9E45-AE2058DDA5D0}" type="presParOf" srcId="{F259E93E-F767-4182-9614-7AD7A82E3E3F}" destId="{2793B17E-D7FE-4A59-82C4-3BCD5C11B536}" srcOrd="4" destOrd="0" presId="urn:microsoft.com/office/officeart/2005/8/layout/hierarchy3"/>
    <dgm:cxn modelId="{D8012379-CEB0-44C3-8477-0B3FA569223D}" type="presParOf" srcId="{F259E93E-F767-4182-9614-7AD7A82E3E3F}" destId="{CC2B0D7E-04CC-40B2-A012-DED8115A5FB9}" srcOrd="5" destOrd="0" presId="urn:microsoft.com/office/officeart/2005/8/layout/hierarchy3"/>
    <dgm:cxn modelId="{AC67A669-4870-46C8-B624-6AC4900A277C}" type="presParOf" srcId="{F259E93E-F767-4182-9614-7AD7A82E3E3F}" destId="{3CB27735-0C7C-45C9-989B-607E0A7AB419}" srcOrd="6" destOrd="0" presId="urn:microsoft.com/office/officeart/2005/8/layout/hierarchy3"/>
    <dgm:cxn modelId="{2ABACD4B-50E1-4358-90E7-C49B855A75F0}" type="presParOf" srcId="{F259E93E-F767-4182-9614-7AD7A82E3E3F}" destId="{E4799D29-9378-415D-81EF-C87AE2A50AD9}" srcOrd="7"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EF54C3F-7A13-4198-8068-573F82D2D64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542045DC-EF41-40D2-BCEA-D794E24E0511}">
      <dgm:prSet phldrT="[Text]"/>
      <dgm:spPr/>
      <dgm:t>
        <a:bodyPr/>
        <a:lstStyle/>
        <a:p>
          <a:r>
            <a:rPr lang="en-GB" noProof="1">
              <a:latin typeface="Amalia"/>
            </a:rPr>
            <a:t>Shiny server and user interface</a:t>
          </a:r>
        </a:p>
      </dgm:t>
    </dgm:pt>
    <dgm:pt modelId="{BB55D7B9-9755-4759-9D93-34490F6F06B8}" type="parTrans" cxnId="{4B44677A-9D87-4607-A752-88F24F6D25CE}">
      <dgm:prSet/>
      <dgm:spPr/>
      <dgm:t>
        <a:bodyPr/>
        <a:lstStyle/>
        <a:p>
          <a:endParaRPr lang="en-GB"/>
        </a:p>
      </dgm:t>
    </dgm:pt>
    <dgm:pt modelId="{8CB2F11D-50A8-4FF4-B16F-2CE82C7542A5}" type="sibTrans" cxnId="{4B44677A-9D87-4607-A752-88F24F6D25CE}">
      <dgm:prSet/>
      <dgm:spPr/>
      <dgm:t>
        <a:bodyPr/>
        <a:lstStyle/>
        <a:p>
          <a:endParaRPr lang="en-GB"/>
        </a:p>
      </dgm:t>
    </dgm:pt>
    <dgm:pt modelId="{D3C1314D-4C0C-4D95-9EF0-A08804ED45BC}">
      <dgm:prSet phldrT="[Text]" custT="1"/>
      <dgm:spPr/>
      <dgm:t>
        <a:bodyPr/>
        <a:lstStyle/>
        <a:p>
          <a:r>
            <a:rPr lang="en-GB" sz="2000" b="1" noProof="1">
              <a:solidFill>
                <a:schemeClr val="tx1"/>
              </a:solidFill>
              <a:latin typeface="Amalia"/>
            </a:rPr>
            <a:t>Dockerization</a:t>
          </a:r>
        </a:p>
      </dgm:t>
    </dgm:pt>
    <dgm:pt modelId="{3E684B7E-6780-4333-944D-ED487FED7D9F}" type="parTrans" cxnId="{4E83B0E9-21DF-4565-97DD-DF68D343E262}">
      <dgm:prSet/>
      <dgm:spPr/>
      <dgm:t>
        <a:bodyPr/>
        <a:lstStyle/>
        <a:p>
          <a:endParaRPr lang="en-GB"/>
        </a:p>
      </dgm:t>
    </dgm:pt>
    <dgm:pt modelId="{AAC5776B-7E4E-49B6-9C3A-B1151CA75C6C}" type="sibTrans" cxnId="{4E83B0E9-21DF-4565-97DD-DF68D343E262}">
      <dgm:prSet/>
      <dgm:spPr/>
      <dgm:t>
        <a:bodyPr/>
        <a:lstStyle/>
        <a:p>
          <a:endParaRPr lang="en-GB"/>
        </a:p>
      </dgm:t>
    </dgm:pt>
    <dgm:pt modelId="{2FE1EAA5-4B28-4D0F-BAB8-80F5DA7B5DF8}">
      <dgm:prSet phldrT="[Text]"/>
      <dgm:spPr/>
      <dgm:t>
        <a:bodyPr/>
        <a:lstStyle/>
        <a:p>
          <a:r>
            <a:rPr lang="en-GB" noProof="1">
              <a:solidFill>
                <a:schemeClr val="tx1">
                  <a:lumMod val="75000"/>
                  <a:lumOff val="25000"/>
                </a:schemeClr>
              </a:solidFill>
              <a:latin typeface="Amalia"/>
            </a:rPr>
            <a:t>It allows to „freeze“ the R- and package versions. </a:t>
          </a:r>
          <a:endParaRPr lang="en-GB" noProof="1">
            <a:latin typeface="Amalia"/>
          </a:endParaRPr>
        </a:p>
      </dgm:t>
    </dgm:pt>
    <dgm:pt modelId="{CDA8EFB5-33CB-489B-A10C-F5CB3E1AF7BD}" type="parTrans" cxnId="{CDE83E0C-8EB0-4174-B781-C7D4D63810C3}">
      <dgm:prSet/>
      <dgm:spPr/>
      <dgm:t>
        <a:bodyPr/>
        <a:lstStyle/>
        <a:p>
          <a:endParaRPr lang="en-GB"/>
        </a:p>
      </dgm:t>
    </dgm:pt>
    <dgm:pt modelId="{D0013339-08A2-45DF-A631-5C7EE6D5F4AD}" type="sibTrans" cxnId="{CDE83E0C-8EB0-4174-B781-C7D4D63810C3}">
      <dgm:prSet/>
      <dgm:spPr/>
      <dgm:t>
        <a:bodyPr/>
        <a:lstStyle/>
        <a:p>
          <a:endParaRPr lang="en-GB"/>
        </a:p>
      </dgm:t>
    </dgm:pt>
    <dgm:pt modelId="{6BDDE074-7F05-45D3-96BE-F0311963CDD1}">
      <dgm:prSet phldrT="[Text]" custT="1"/>
      <dgm:spPr/>
      <dgm:t>
        <a:bodyPr/>
        <a:lstStyle/>
        <a:p>
          <a:r>
            <a:rPr lang="en-GB" sz="2000" b="1" noProof="1">
              <a:solidFill>
                <a:schemeClr val="tx1"/>
              </a:solidFill>
              <a:latin typeface="Amalia"/>
            </a:rPr>
            <a:t>Deployment</a:t>
          </a:r>
        </a:p>
      </dgm:t>
    </dgm:pt>
    <dgm:pt modelId="{F53B05D8-ADF9-4F7A-9ECC-0FAB181F69D4}" type="parTrans" cxnId="{872DAF46-58F4-4248-99B8-626CD239D447}">
      <dgm:prSet/>
      <dgm:spPr/>
      <dgm:t>
        <a:bodyPr/>
        <a:lstStyle/>
        <a:p>
          <a:endParaRPr lang="en-GB"/>
        </a:p>
      </dgm:t>
    </dgm:pt>
    <dgm:pt modelId="{ADED7173-F012-4DFD-801E-2308F6E67BD3}" type="sibTrans" cxnId="{872DAF46-58F4-4248-99B8-626CD239D447}">
      <dgm:prSet/>
      <dgm:spPr/>
      <dgm:t>
        <a:bodyPr/>
        <a:lstStyle/>
        <a:p>
          <a:endParaRPr lang="en-GB"/>
        </a:p>
      </dgm:t>
    </dgm:pt>
    <dgm:pt modelId="{23DC68E7-E161-4941-ADE4-2056BDB9FABC}">
      <dgm:prSet phldrT="[Text]"/>
      <dgm:spPr/>
      <dgm:t>
        <a:bodyPr/>
        <a:lstStyle/>
        <a:p>
          <a:pPr rtl="0"/>
          <a:r>
            <a:rPr lang="en-GB" noProof="1">
              <a:solidFill>
                <a:schemeClr val="tx1">
                  <a:lumMod val="75000"/>
                  <a:lumOff val="25000"/>
                </a:schemeClr>
              </a:solidFill>
              <a:latin typeface="Amalia"/>
            </a:rPr>
            <a:t> Authorization and authentication are handled via AWS Cognito. </a:t>
          </a:r>
          <a:endParaRPr lang="en-GB" noProof="1">
            <a:latin typeface="Amalia"/>
          </a:endParaRPr>
        </a:p>
      </dgm:t>
    </dgm:pt>
    <dgm:pt modelId="{807C339F-65E5-4A8F-BB76-01F1C87C9A8E}" type="parTrans" cxnId="{5C6FAB68-0C06-4479-AA37-8C14FFF59A5E}">
      <dgm:prSet/>
      <dgm:spPr/>
      <dgm:t>
        <a:bodyPr/>
        <a:lstStyle/>
        <a:p>
          <a:endParaRPr lang="en-GB"/>
        </a:p>
      </dgm:t>
    </dgm:pt>
    <dgm:pt modelId="{E4B73505-692D-4ABE-BF62-EB6ACDE4EAE4}" type="sibTrans" cxnId="{5C6FAB68-0C06-4479-AA37-8C14FFF59A5E}">
      <dgm:prSet/>
      <dgm:spPr/>
      <dgm:t>
        <a:bodyPr/>
        <a:lstStyle/>
        <a:p>
          <a:endParaRPr lang="en-GB"/>
        </a:p>
      </dgm:t>
    </dgm:pt>
    <dgm:pt modelId="{4CDD42D9-7C9C-49F2-B4BF-20A1CA2F4D08}">
      <dgm:prSet phldrT="[Text]" custT="1"/>
      <dgm:spPr/>
      <dgm:t>
        <a:bodyPr/>
        <a:lstStyle/>
        <a:p>
          <a:r>
            <a:rPr lang="en-GB" sz="2000" b="1" noProof="1">
              <a:solidFill>
                <a:schemeClr val="tx1"/>
              </a:solidFill>
              <a:latin typeface="Amalia"/>
            </a:rPr>
            <a:t>Development</a:t>
          </a:r>
        </a:p>
      </dgm:t>
    </dgm:pt>
    <dgm:pt modelId="{A0AF6D14-A4A2-4819-84E8-BA6D64A2EBCC}" type="sibTrans" cxnId="{DB3BAA92-496B-41A5-8A8E-E4968595FA03}">
      <dgm:prSet/>
      <dgm:spPr/>
      <dgm:t>
        <a:bodyPr/>
        <a:lstStyle/>
        <a:p>
          <a:endParaRPr lang="en-GB"/>
        </a:p>
      </dgm:t>
    </dgm:pt>
    <dgm:pt modelId="{3E8B1D11-AF29-4937-BAB0-DA8AF6841B42}" type="parTrans" cxnId="{DB3BAA92-496B-41A5-8A8E-E4968595FA03}">
      <dgm:prSet/>
      <dgm:spPr/>
      <dgm:t>
        <a:bodyPr/>
        <a:lstStyle/>
        <a:p>
          <a:endParaRPr lang="en-GB"/>
        </a:p>
      </dgm:t>
    </dgm:pt>
    <dgm:pt modelId="{07B5A6DF-21FA-4709-BA13-A07C33924B11}" type="pres">
      <dgm:prSet presAssocID="{3EF54C3F-7A13-4198-8068-573F82D2D647}" presName="linearFlow" presStyleCnt="0">
        <dgm:presLayoutVars>
          <dgm:dir/>
          <dgm:animLvl val="lvl"/>
          <dgm:resizeHandles val="exact"/>
        </dgm:presLayoutVars>
      </dgm:prSet>
      <dgm:spPr/>
    </dgm:pt>
    <dgm:pt modelId="{207F1415-B70D-49AD-8043-561974985F2F}" type="pres">
      <dgm:prSet presAssocID="{4CDD42D9-7C9C-49F2-B4BF-20A1CA2F4D08}" presName="composite" presStyleCnt="0"/>
      <dgm:spPr/>
    </dgm:pt>
    <dgm:pt modelId="{576CC191-4523-40DB-AED9-8DD03125FEFB}" type="pres">
      <dgm:prSet presAssocID="{4CDD42D9-7C9C-49F2-B4BF-20A1CA2F4D08}" presName="parTx" presStyleLbl="node1" presStyleIdx="0" presStyleCnt="3">
        <dgm:presLayoutVars>
          <dgm:chMax val="0"/>
          <dgm:chPref val="0"/>
          <dgm:bulletEnabled val="1"/>
        </dgm:presLayoutVars>
      </dgm:prSet>
      <dgm:spPr/>
    </dgm:pt>
    <dgm:pt modelId="{B34B3B61-A788-4C1A-A509-F05D5FC92289}" type="pres">
      <dgm:prSet presAssocID="{4CDD42D9-7C9C-49F2-B4BF-20A1CA2F4D08}" presName="parSh" presStyleLbl="node1" presStyleIdx="0" presStyleCnt="3"/>
      <dgm:spPr/>
    </dgm:pt>
    <dgm:pt modelId="{EAB6D7FA-3423-4206-86A2-EFC1579B3CFA}" type="pres">
      <dgm:prSet presAssocID="{4CDD42D9-7C9C-49F2-B4BF-20A1CA2F4D08}" presName="desTx" presStyleLbl="fgAcc1" presStyleIdx="0" presStyleCnt="3">
        <dgm:presLayoutVars>
          <dgm:bulletEnabled val="1"/>
        </dgm:presLayoutVars>
      </dgm:prSet>
      <dgm:spPr/>
    </dgm:pt>
    <dgm:pt modelId="{69A042C3-1D37-4E55-999A-6027EF7BE23F}" type="pres">
      <dgm:prSet presAssocID="{A0AF6D14-A4A2-4819-84E8-BA6D64A2EBCC}" presName="sibTrans" presStyleLbl="sibTrans2D1" presStyleIdx="0" presStyleCnt="2"/>
      <dgm:spPr/>
    </dgm:pt>
    <dgm:pt modelId="{23444CD5-C77E-4D8E-A974-3056426760FF}" type="pres">
      <dgm:prSet presAssocID="{A0AF6D14-A4A2-4819-84E8-BA6D64A2EBCC}" presName="connTx" presStyleLbl="sibTrans2D1" presStyleIdx="0" presStyleCnt="2"/>
      <dgm:spPr/>
    </dgm:pt>
    <dgm:pt modelId="{F12BB81D-FFA6-4167-A567-1441592ABD61}" type="pres">
      <dgm:prSet presAssocID="{D3C1314D-4C0C-4D95-9EF0-A08804ED45BC}" presName="composite" presStyleCnt="0"/>
      <dgm:spPr/>
    </dgm:pt>
    <dgm:pt modelId="{93346926-4B0E-4A6C-8015-48750AE2AC80}" type="pres">
      <dgm:prSet presAssocID="{D3C1314D-4C0C-4D95-9EF0-A08804ED45BC}" presName="parTx" presStyleLbl="node1" presStyleIdx="0" presStyleCnt="3">
        <dgm:presLayoutVars>
          <dgm:chMax val="0"/>
          <dgm:chPref val="0"/>
          <dgm:bulletEnabled val="1"/>
        </dgm:presLayoutVars>
      </dgm:prSet>
      <dgm:spPr/>
    </dgm:pt>
    <dgm:pt modelId="{7681DE39-4358-4C7D-81CA-4ACBC4ED9C40}" type="pres">
      <dgm:prSet presAssocID="{D3C1314D-4C0C-4D95-9EF0-A08804ED45BC}" presName="parSh" presStyleLbl="node1" presStyleIdx="1" presStyleCnt="3"/>
      <dgm:spPr/>
    </dgm:pt>
    <dgm:pt modelId="{1ACEB91F-9215-455A-BABC-532B9453974A}" type="pres">
      <dgm:prSet presAssocID="{D3C1314D-4C0C-4D95-9EF0-A08804ED45BC}" presName="desTx" presStyleLbl="fgAcc1" presStyleIdx="1" presStyleCnt="3">
        <dgm:presLayoutVars>
          <dgm:bulletEnabled val="1"/>
        </dgm:presLayoutVars>
      </dgm:prSet>
      <dgm:spPr/>
    </dgm:pt>
    <dgm:pt modelId="{80E95668-E030-4490-B0EE-71C24660C483}" type="pres">
      <dgm:prSet presAssocID="{AAC5776B-7E4E-49B6-9C3A-B1151CA75C6C}" presName="sibTrans" presStyleLbl="sibTrans2D1" presStyleIdx="1" presStyleCnt="2"/>
      <dgm:spPr/>
    </dgm:pt>
    <dgm:pt modelId="{D01C7009-3144-48B2-A75B-65859CDAD42D}" type="pres">
      <dgm:prSet presAssocID="{AAC5776B-7E4E-49B6-9C3A-B1151CA75C6C}" presName="connTx" presStyleLbl="sibTrans2D1" presStyleIdx="1" presStyleCnt="2"/>
      <dgm:spPr/>
    </dgm:pt>
    <dgm:pt modelId="{FBC89B20-72C0-4A11-82B2-AA7FBFDA8917}" type="pres">
      <dgm:prSet presAssocID="{6BDDE074-7F05-45D3-96BE-F0311963CDD1}" presName="composite" presStyleCnt="0"/>
      <dgm:spPr/>
    </dgm:pt>
    <dgm:pt modelId="{D87C93DB-05DD-405F-B733-0BE877772718}" type="pres">
      <dgm:prSet presAssocID="{6BDDE074-7F05-45D3-96BE-F0311963CDD1}" presName="parTx" presStyleLbl="node1" presStyleIdx="1" presStyleCnt="3">
        <dgm:presLayoutVars>
          <dgm:chMax val="0"/>
          <dgm:chPref val="0"/>
          <dgm:bulletEnabled val="1"/>
        </dgm:presLayoutVars>
      </dgm:prSet>
      <dgm:spPr/>
    </dgm:pt>
    <dgm:pt modelId="{415E39F0-11D0-41B5-B052-AD96FBB5BA17}" type="pres">
      <dgm:prSet presAssocID="{6BDDE074-7F05-45D3-96BE-F0311963CDD1}" presName="parSh" presStyleLbl="node1" presStyleIdx="2" presStyleCnt="3"/>
      <dgm:spPr/>
    </dgm:pt>
    <dgm:pt modelId="{054322E5-4565-4E83-848A-A2AE897B06BB}" type="pres">
      <dgm:prSet presAssocID="{6BDDE074-7F05-45D3-96BE-F0311963CDD1}" presName="desTx" presStyleLbl="fgAcc1" presStyleIdx="2" presStyleCnt="3">
        <dgm:presLayoutVars>
          <dgm:bulletEnabled val="1"/>
        </dgm:presLayoutVars>
      </dgm:prSet>
      <dgm:spPr/>
    </dgm:pt>
  </dgm:ptLst>
  <dgm:cxnLst>
    <dgm:cxn modelId="{CDE83E0C-8EB0-4174-B781-C7D4D63810C3}" srcId="{D3C1314D-4C0C-4D95-9EF0-A08804ED45BC}" destId="{2FE1EAA5-4B28-4D0F-BAB8-80F5DA7B5DF8}" srcOrd="0" destOrd="0" parTransId="{CDA8EFB5-33CB-489B-A10C-F5CB3E1AF7BD}" sibTransId="{D0013339-08A2-45DF-A631-5C7EE6D5F4AD}"/>
    <dgm:cxn modelId="{EC4F5F15-80C3-4819-B6EC-26617460ADAE}" type="presOf" srcId="{D3C1314D-4C0C-4D95-9EF0-A08804ED45BC}" destId="{7681DE39-4358-4C7D-81CA-4ACBC4ED9C40}" srcOrd="1" destOrd="0" presId="urn:microsoft.com/office/officeart/2005/8/layout/process3"/>
    <dgm:cxn modelId="{8AF32C1A-78D4-4A20-98F1-5CAEFA8E7986}" type="presOf" srcId="{2FE1EAA5-4B28-4D0F-BAB8-80F5DA7B5DF8}" destId="{1ACEB91F-9215-455A-BABC-532B9453974A}" srcOrd="0" destOrd="0" presId="urn:microsoft.com/office/officeart/2005/8/layout/process3"/>
    <dgm:cxn modelId="{AEEC451D-968C-452A-8319-ABA9BC05B07D}" type="presOf" srcId="{4CDD42D9-7C9C-49F2-B4BF-20A1CA2F4D08}" destId="{576CC191-4523-40DB-AED9-8DD03125FEFB}" srcOrd="0" destOrd="0" presId="urn:microsoft.com/office/officeart/2005/8/layout/process3"/>
    <dgm:cxn modelId="{EA8C422C-2984-45A6-BE28-7719283F7A9E}" type="presOf" srcId="{23DC68E7-E161-4941-ADE4-2056BDB9FABC}" destId="{054322E5-4565-4E83-848A-A2AE897B06BB}" srcOrd="0" destOrd="0" presId="urn:microsoft.com/office/officeart/2005/8/layout/process3"/>
    <dgm:cxn modelId="{F5A13E43-A955-4032-A5B3-ECE2639330D0}" type="presOf" srcId="{6BDDE074-7F05-45D3-96BE-F0311963CDD1}" destId="{415E39F0-11D0-41B5-B052-AD96FBB5BA17}" srcOrd="1" destOrd="0" presId="urn:microsoft.com/office/officeart/2005/8/layout/process3"/>
    <dgm:cxn modelId="{DE805045-A51C-4A28-8DE0-8E439618126A}" type="presOf" srcId="{AAC5776B-7E4E-49B6-9C3A-B1151CA75C6C}" destId="{D01C7009-3144-48B2-A75B-65859CDAD42D}" srcOrd="1" destOrd="0" presId="urn:microsoft.com/office/officeart/2005/8/layout/process3"/>
    <dgm:cxn modelId="{872DAF46-58F4-4248-99B8-626CD239D447}" srcId="{3EF54C3F-7A13-4198-8068-573F82D2D647}" destId="{6BDDE074-7F05-45D3-96BE-F0311963CDD1}" srcOrd="2" destOrd="0" parTransId="{F53B05D8-ADF9-4F7A-9ECC-0FAB181F69D4}" sibTransId="{ADED7173-F012-4DFD-801E-2308F6E67BD3}"/>
    <dgm:cxn modelId="{5C6FAB68-0C06-4479-AA37-8C14FFF59A5E}" srcId="{6BDDE074-7F05-45D3-96BE-F0311963CDD1}" destId="{23DC68E7-E161-4941-ADE4-2056BDB9FABC}" srcOrd="0" destOrd="0" parTransId="{807C339F-65E5-4A8F-BB76-01F1C87C9A8E}" sibTransId="{E4B73505-692D-4ABE-BF62-EB6ACDE4EAE4}"/>
    <dgm:cxn modelId="{4B44677A-9D87-4607-A752-88F24F6D25CE}" srcId="{4CDD42D9-7C9C-49F2-B4BF-20A1CA2F4D08}" destId="{542045DC-EF41-40D2-BCEA-D794E24E0511}" srcOrd="0" destOrd="0" parTransId="{BB55D7B9-9755-4759-9D93-34490F6F06B8}" sibTransId="{8CB2F11D-50A8-4FF4-B16F-2CE82C7542A5}"/>
    <dgm:cxn modelId="{11296C83-CF9F-41E5-8A46-0C6266B33C47}" type="presOf" srcId="{542045DC-EF41-40D2-BCEA-D794E24E0511}" destId="{EAB6D7FA-3423-4206-86A2-EFC1579B3CFA}" srcOrd="0" destOrd="0" presId="urn:microsoft.com/office/officeart/2005/8/layout/process3"/>
    <dgm:cxn modelId="{303EFF84-6512-4D2E-8CC8-B27EC939B176}" type="presOf" srcId="{AAC5776B-7E4E-49B6-9C3A-B1151CA75C6C}" destId="{80E95668-E030-4490-B0EE-71C24660C483}" srcOrd="0" destOrd="0" presId="urn:microsoft.com/office/officeart/2005/8/layout/process3"/>
    <dgm:cxn modelId="{DD84288E-CCDA-43F8-92A7-FAFB86EFC06A}" type="presOf" srcId="{3EF54C3F-7A13-4198-8068-573F82D2D647}" destId="{07B5A6DF-21FA-4709-BA13-A07C33924B11}" srcOrd="0" destOrd="0" presId="urn:microsoft.com/office/officeart/2005/8/layout/process3"/>
    <dgm:cxn modelId="{DB3BAA92-496B-41A5-8A8E-E4968595FA03}" srcId="{3EF54C3F-7A13-4198-8068-573F82D2D647}" destId="{4CDD42D9-7C9C-49F2-B4BF-20A1CA2F4D08}" srcOrd="0" destOrd="0" parTransId="{3E8B1D11-AF29-4937-BAB0-DA8AF6841B42}" sibTransId="{A0AF6D14-A4A2-4819-84E8-BA6D64A2EBCC}"/>
    <dgm:cxn modelId="{2B13DEA7-1CE6-41BA-BD7F-B00ABB2D12DD}" type="presOf" srcId="{D3C1314D-4C0C-4D95-9EF0-A08804ED45BC}" destId="{93346926-4B0E-4A6C-8015-48750AE2AC80}" srcOrd="0" destOrd="0" presId="urn:microsoft.com/office/officeart/2005/8/layout/process3"/>
    <dgm:cxn modelId="{83426AC8-D064-47FB-9F59-21C56081F7B9}" type="presOf" srcId="{A0AF6D14-A4A2-4819-84E8-BA6D64A2EBCC}" destId="{23444CD5-C77E-4D8E-A974-3056426760FF}" srcOrd="1" destOrd="0" presId="urn:microsoft.com/office/officeart/2005/8/layout/process3"/>
    <dgm:cxn modelId="{3106BFCE-B47F-41EB-8DC1-1552A6CE7A34}" type="presOf" srcId="{6BDDE074-7F05-45D3-96BE-F0311963CDD1}" destId="{D87C93DB-05DD-405F-B733-0BE877772718}" srcOrd="0" destOrd="0" presId="urn:microsoft.com/office/officeart/2005/8/layout/process3"/>
    <dgm:cxn modelId="{76FACDD0-4913-4E8D-B4AB-798EA1DD67FE}" type="presOf" srcId="{A0AF6D14-A4A2-4819-84E8-BA6D64A2EBCC}" destId="{69A042C3-1D37-4E55-999A-6027EF7BE23F}" srcOrd="0" destOrd="0" presId="urn:microsoft.com/office/officeart/2005/8/layout/process3"/>
    <dgm:cxn modelId="{4E83B0E9-21DF-4565-97DD-DF68D343E262}" srcId="{3EF54C3F-7A13-4198-8068-573F82D2D647}" destId="{D3C1314D-4C0C-4D95-9EF0-A08804ED45BC}" srcOrd="1" destOrd="0" parTransId="{3E684B7E-6780-4333-944D-ED487FED7D9F}" sibTransId="{AAC5776B-7E4E-49B6-9C3A-B1151CA75C6C}"/>
    <dgm:cxn modelId="{F37082ED-9D0F-4C71-9885-3F8E28EF8E54}" type="presOf" srcId="{4CDD42D9-7C9C-49F2-B4BF-20A1CA2F4D08}" destId="{B34B3B61-A788-4C1A-A509-F05D5FC92289}" srcOrd="1" destOrd="0" presId="urn:microsoft.com/office/officeart/2005/8/layout/process3"/>
    <dgm:cxn modelId="{810B429C-80EF-414B-A8BD-1F005D0365B6}" type="presParOf" srcId="{07B5A6DF-21FA-4709-BA13-A07C33924B11}" destId="{207F1415-B70D-49AD-8043-561974985F2F}" srcOrd="0" destOrd="0" presId="urn:microsoft.com/office/officeart/2005/8/layout/process3"/>
    <dgm:cxn modelId="{4E0955C0-6AA2-4605-91D2-4A6525D83234}" type="presParOf" srcId="{207F1415-B70D-49AD-8043-561974985F2F}" destId="{576CC191-4523-40DB-AED9-8DD03125FEFB}" srcOrd="0" destOrd="0" presId="urn:microsoft.com/office/officeart/2005/8/layout/process3"/>
    <dgm:cxn modelId="{236BC0E2-7EB9-4620-BB6A-A3EF2CF9C306}" type="presParOf" srcId="{207F1415-B70D-49AD-8043-561974985F2F}" destId="{B34B3B61-A788-4C1A-A509-F05D5FC92289}" srcOrd="1" destOrd="0" presId="urn:microsoft.com/office/officeart/2005/8/layout/process3"/>
    <dgm:cxn modelId="{57E5082D-514D-4EB0-940F-E7B834D5504C}" type="presParOf" srcId="{207F1415-B70D-49AD-8043-561974985F2F}" destId="{EAB6D7FA-3423-4206-86A2-EFC1579B3CFA}" srcOrd="2" destOrd="0" presId="urn:microsoft.com/office/officeart/2005/8/layout/process3"/>
    <dgm:cxn modelId="{1FF79F69-A6F5-430F-9740-48CD462145E0}" type="presParOf" srcId="{07B5A6DF-21FA-4709-BA13-A07C33924B11}" destId="{69A042C3-1D37-4E55-999A-6027EF7BE23F}" srcOrd="1" destOrd="0" presId="urn:microsoft.com/office/officeart/2005/8/layout/process3"/>
    <dgm:cxn modelId="{4BAADDD6-3E70-4852-812E-3559DB2AE912}" type="presParOf" srcId="{69A042C3-1D37-4E55-999A-6027EF7BE23F}" destId="{23444CD5-C77E-4D8E-A974-3056426760FF}" srcOrd="0" destOrd="0" presId="urn:microsoft.com/office/officeart/2005/8/layout/process3"/>
    <dgm:cxn modelId="{BF80BE82-D969-4938-B773-33BDCBC3B379}" type="presParOf" srcId="{07B5A6DF-21FA-4709-BA13-A07C33924B11}" destId="{F12BB81D-FFA6-4167-A567-1441592ABD61}" srcOrd="2" destOrd="0" presId="urn:microsoft.com/office/officeart/2005/8/layout/process3"/>
    <dgm:cxn modelId="{A2D5631A-345F-435C-9DDF-E1007E9EB573}" type="presParOf" srcId="{F12BB81D-FFA6-4167-A567-1441592ABD61}" destId="{93346926-4B0E-4A6C-8015-48750AE2AC80}" srcOrd="0" destOrd="0" presId="urn:microsoft.com/office/officeart/2005/8/layout/process3"/>
    <dgm:cxn modelId="{B353C25A-B8A7-4006-A885-B46BEA8D77D3}" type="presParOf" srcId="{F12BB81D-FFA6-4167-A567-1441592ABD61}" destId="{7681DE39-4358-4C7D-81CA-4ACBC4ED9C40}" srcOrd="1" destOrd="0" presId="urn:microsoft.com/office/officeart/2005/8/layout/process3"/>
    <dgm:cxn modelId="{B83826DC-BEAA-4EE1-9906-A912E1F9BD6E}" type="presParOf" srcId="{F12BB81D-FFA6-4167-A567-1441592ABD61}" destId="{1ACEB91F-9215-455A-BABC-532B9453974A}" srcOrd="2" destOrd="0" presId="urn:microsoft.com/office/officeart/2005/8/layout/process3"/>
    <dgm:cxn modelId="{CBDD8229-4BCB-41F3-A60C-1F43F321508A}" type="presParOf" srcId="{07B5A6DF-21FA-4709-BA13-A07C33924B11}" destId="{80E95668-E030-4490-B0EE-71C24660C483}" srcOrd="3" destOrd="0" presId="urn:microsoft.com/office/officeart/2005/8/layout/process3"/>
    <dgm:cxn modelId="{2CA1F3CD-703E-44D5-90C6-CDBD910DC833}" type="presParOf" srcId="{80E95668-E030-4490-B0EE-71C24660C483}" destId="{D01C7009-3144-48B2-A75B-65859CDAD42D}" srcOrd="0" destOrd="0" presId="urn:microsoft.com/office/officeart/2005/8/layout/process3"/>
    <dgm:cxn modelId="{DD54BD6C-E7CD-447D-B0F6-055772594301}" type="presParOf" srcId="{07B5A6DF-21FA-4709-BA13-A07C33924B11}" destId="{FBC89B20-72C0-4A11-82B2-AA7FBFDA8917}" srcOrd="4" destOrd="0" presId="urn:microsoft.com/office/officeart/2005/8/layout/process3"/>
    <dgm:cxn modelId="{96481ABE-A506-4342-B317-B28B87ED1F7E}" type="presParOf" srcId="{FBC89B20-72C0-4A11-82B2-AA7FBFDA8917}" destId="{D87C93DB-05DD-405F-B733-0BE877772718}" srcOrd="0" destOrd="0" presId="urn:microsoft.com/office/officeart/2005/8/layout/process3"/>
    <dgm:cxn modelId="{DC394078-13B3-4E95-9D1C-0C777CB24B09}" type="presParOf" srcId="{FBC89B20-72C0-4A11-82B2-AA7FBFDA8917}" destId="{415E39F0-11D0-41B5-B052-AD96FBB5BA17}" srcOrd="1" destOrd="0" presId="urn:microsoft.com/office/officeart/2005/8/layout/process3"/>
    <dgm:cxn modelId="{3949C33B-6359-4A4A-B8C1-F4E2B176B802}" type="presParOf" srcId="{FBC89B20-72C0-4A11-82B2-AA7FBFDA8917}" destId="{054322E5-4565-4E83-848A-A2AE897B06B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8CCB17-4B82-4FA7-8B41-5FA5C16D6C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5713326-4276-4E35-8142-6423099A2289}">
      <dgm:prSet phldrT="[Text]" custT="1"/>
      <dgm:spPr/>
      <dgm:t>
        <a:bodyPr/>
        <a:lstStyle/>
        <a:p>
          <a:r>
            <a:rPr lang="en-GB" sz="2400">
              <a:solidFill>
                <a:schemeClr val="tx1"/>
              </a:solidFill>
              <a:latin typeface="Amalia"/>
            </a:rPr>
            <a:t>Why </a:t>
          </a:r>
          <a:r>
            <a:rPr lang="en-GB" sz="2400" b="1">
              <a:solidFill>
                <a:schemeClr val="tx1"/>
              </a:solidFill>
              <a:latin typeface="Amalia"/>
            </a:rPr>
            <a:t>rhandsontable¹</a:t>
          </a:r>
          <a:endParaRPr lang="en-GB" sz="2400">
            <a:solidFill>
              <a:schemeClr val="tx1"/>
            </a:solidFill>
            <a:latin typeface="Amalia"/>
          </a:endParaRPr>
        </a:p>
      </dgm:t>
    </dgm:pt>
    <dgm:pt modelId="{50FCF565-41E5-4328-8005-162D68198F7C}" type="parTrans" cxnId="{922BEDC6-281E-43BA-BF01-2C7323A778B6}">
      <dgm:prSet/>
      <dgm:spPr/>
      <dgm:t>
        <a:bodyPr/>
        <a:lstStyle/>
        <a:p>
          <a:endParaRPr lang="en-GB"/>
        </a:p>
      </dgm:t>
    </dgm:pt>
    <dgm:pt modelId="{C69321C1-CFF8-4202-953B-E9810216FF3D}" type="sibTrans" cxnId="{922BEDC6-281E-43BA-BF01-2C7323A778B6}">
      <dgm:prSet/>
      <dgm:spPr/>
      <dgm:t>
        <a:bodyPr/>
        <a:lstStyle/>
        <a:p>
          <a:endParaRPr lang="en-GB"/>
        </a:p>
      </dgm:t>
    </dgm:pt>
    <dgm:pt modelId="{855A5EDD-7071-4C58-B2DD-E3B23C130743}">
      <dgm:prSet phldrT="[Text]" custT="1"/>
      <dgm:spPr/>
      <dgm:t>
        <a:bodyPr/>
        <a:lstStyle/>
        <a:p>
          <a:pPr>
            <a:buFont typeface="Arial" panose="020B0604020202020204" pitchFamily="34" charset="0"/>
            <a:buChar char="•"/>
          </a:pPr>
          <a:r>
            <a:rPr lang="en-US" sz="2000">
              <a:latin typeface="Amalia"/>
            </a:rPr>
            <a:t>Mimics Excel's logic</a:t>
          </a:r>
          <a:endParaRPr lang="en-GB" sz="2000">
            <a:latin typeface="Amalia"/>
          </a:endParaRPr>
        </a:p>
      </dgm:t>
    </dgm:pt>
    <dgm:pt modelId="{70C6C99D-9555-41B3-B68B-FDB4A9E359E5}" type="parTrans" cxnId="{9F63F8C2-35E6-48B7-9368-6659F7E5AC4E}">
      <dgm:prSet/>
      <dgm:spPr/>
      <dgm:t>
        <a:bodyPr/>
        <a:lstStyle/>
        <a:p>
          <a:endParaRPr lang="en-GB"/>
        </a:p>
      </dgm:t>
    </dgm:pt>
    <dgm:pt modelId="{CABFAF74-B67D-43BB-A865-0CF81A12019A}" type="sibTrans" cxnId="{9F63F8C2-35E6-48B7-9368-6659F7E5AC4E}">
      <dgm:prSet/>
      <dgm:spPr/>
      <dgm:t>
        <a:bodyPr/>
        <a:lstStyle/>
        <a:p>
          <a:endParaRPr lang="en-GB"/>
        </a:p>
      </dgm:t>
    </dgm:pt>
    <dgm:pt modelId="{82933881-DD8E-4E1E-BC70-319DB8EA4B4D}">
      <dgm:prSet phldrT="[Text]" custT="1"/>
      <dgm:spPr/>
      <dgm:t>
        <a:bodyPr/>
        <a:lstStyle/>
        <a:p>
          <a:pPr>
            <a:buFont typeface="Arial" panose="020B0604020202020204" pitchFamily="34" charset="0"/>
            <a:buChar char="•"/>
          </a:pPr>
          <a:r>
            <a:rPr lang="en-US" sz="2000">
              <a:latin typeface="Amalia"/>
            </a:rPr>
            <a:t>Supports multiple cells copy/paste</a:t>
          </a:r>
          <a:endParaRPr lang="en-GB" sz="2000">
            <a:latin typeface="Amalia"/>
          </a:endParaRPr>
        </a:p>
      </dgm:t>
    </dgm:pt>
    <dgm:pt modelId="{2DAE31BD-F9D5-43AA-95F2-D932167CB845}" type="parTrans" cxnId="{574E055C-5BBE-40B5-AD0F-BC1A9634BAD3}">
      <dgm:prSet/>
      <dgm:spPr/>
      <dgm:t>
        <a:bodyPr/>
        <a:lstStyle/>
        <a:p>
          <a:endParaRPr lang="en-GB"/>
        </a:p>
      </dgm:t>
    </dgm:pt>
    <dgm:pt modelId="{647DDF4A-C39F-4501-AE73-B08703609BF3}" type="sibTrans" cxnId="{574E055C-5BBE-40B5-AD0F-BC1A9634BAD3}">
      <dgm:prSet/>
      <dgm:spPr/>
      <dgm:t>
        <a:bodyPr/>
        <a:lstStyle/>
        <a:p>
          <a:endParaRPr lang="en-GB"/>
        </a:p>
      </dgm:t>
    </dgm:pt>
    <dgm:pt modelId="{669A06AB-29E8-4F1A-ADD2-97A19B034BD8}">
      <dgm:prSet phldrT="[Text]" custT="1"/>
      <dgm:spPr/>
      <dgm:t>
        <a:bodyPr/>
        <a:lstStyle/>
        <a:p>
          <a:pPr>
            <a:buFont typeface="Arial" panose="020B0604020202020204" pitchFamily="34" charset="0"/>
            <a:buChar char="•"/>
          </a:pPr>
          <a:r>
            <a:rPr lang="en-US" sz="2000">
              <a:latin typeface="Amalia"/>
            </a:rPr>
            <a:t>Allows column/row blocking</a:t>
          </a:r>
          <a:endParaRPr lang="en-GB" sz="2000">
            <a:latin typeface="Amalia"/>
          </a:endParaRPr>
        </a:p>
      </dgm:t>
    </dgm:pt>
    <dgm:pt modelId="{8E8F2EAC-16E1-44DD-B893-5B0159465D3F}" type="parTrans" cxnId="{4FEAEA60-2A32-4622-9EC0-0CDF1D7FA947}">
      <dgm:prSet/>
      <dgm:spPr/>
      <dgm:t>
        <a:bodyPr/>
        <a:lstStyle/>
        <a:p>
          <a:endParaRPr lang="en-GB"/>
        </a:p>
      </dgm:t>
    </dgm:pt>
    <dgm:pt modelId="{3D440EC5-E2D9-47F6-AECC-0AB8FCDA4CC8}" type="sibTrans" cxnId="{4FEAEA60-2A32-4622-9EC0-0CDF1D7FA947}">
      <dgm:prSet/>
      <dgm:spPr/>
      <dgm:t>
        <a:bodyPr/>
        <a:lstStyle/>
        <a:p>
          <a:endParaRPr lang="en-GB"/>
        </a:p>
      </dgm:t>
    </dgm:pt>
    <dgm:pt modelId="{2A965ABE-F90A-4FA7-8C22-A71BE8728512}">
      <dgm:prSet phldrT="[Text]" custT="1"/>
      <dgm:spPr/>
      <dgm:t>
        <a:bodyPr/>
        <a:lstStyle/>
        <a:p>
          <a:pPr rtl="0">
            <a:buFont typeface="Arial" panose="020B0604020202020204" pitchFamily="34" charset="0"/>
            <a:buChar char="•"/>
          </a:pPr>
          <a:r>
            <a:rPr lang="en-US" sz="2000">
              <a:latin typeface="Amalia"/>
            </a:rPr>
            <a:t>Enables endless options for writing custom JS renderers for the desired logic.</a:t>
          </a:r>
          <a:endParaRPr lang="en-GB" sz="2000">
            <a:latin typeface="Amalia"/>
          </a:endParaRPr>
        </a:p>
      </dgm:t>
    </dgm:pt>
    <dgm:pt modelId="{490A9FD0-557F-4A83-A0F3-77C415A06170}" type="parTrans" cxnId="{E26DD9AD-4072-419C-9DAE-7C69F0179A25}">
      <dgm:prSet/>
      <dgm:spPr/>
      <dgm:t>
        <a:bodyPr/>
        <a:lstStyle/>
        <a:p>
          <a:endParaRPr lang="en-GB"/>
        </a:p>
      </dgm:t>
    </dgm:pt>
    <dgm:pt modelId="{02EF33EC-5098-4725-8E18-8AED800CEED8}" type="sibTrans" cxnId="{E26DD9AD-4072-419C-9DAE-7C69F0179A25}">
      <dgm:prSet/>
      <dgm:spPr/>
      <dgm:t>
        <a:bodyPr/>
        <a:lstStyle/>
        <a:p>
          <a:endParaRPr lang="en-GB"/>
        </a:p>
      </dgm:t>
    </dgm:pt>
    <dgm:pt modelId="{5654BDF4-30CA-4070-B31A-7A44AD387F05}">
      <dgm:prSet phldrT="[Text]" custT="1"/>
      <dgm:spPr/>
      <dgm:t>
        <a:bodyPr/>
        <a:lstStyle/>
        <a:p>
          <a:pPr>
            <a:buFont typeface="Arial" panose="020B0604020202020204" pitchFamily="34" charset="0"/>
            <a:buChar char="•"/>
          </a:pPr>
          <a:endParaRPr lang="en-GB" sz="2000"/>
        </a:p>
      </dgm:t>
    </dgm:pt>
    <dgm:pt modelId="{26AE8255-397B-4000-907A-BE9D99DDB993}" type="parTrans" cxnId="{F880E54D-2DE5-40E6-8722-DE0FA6B88CEA}">
      <dgm:prSet/>
      <dgm:spPr/>
      <dgm:t>
        <a:bodyPr/>
        <a:lstStyle/>
        <a:p>
          <a:endParaRPr lang="en-GB"/>
        </a:p>
      </dgm:t>
    </dgm:pt>
    <dgm:pt modelId="{A2B80E1A-C125-4807-BB38-F993C3774C5B}" type="sibTrans" cxnId="{F880E54D-2DE5-40E6-8722-DE0FA6B88CEA}">
      <dgm:prSet/>
      <dgm:spPr/>
      <dgm:t>
        <a:bodyPr/>
        <a:lstStyle/>
        <a:p>
          <a:endParaRPr lang="en-GB"/>
        </a:p>
      </dgm:t>
    </dgm:pt>
    <dgm:pt modelId="{E98BA9DE-7471-4DB4-8E49-0851ED6119D7}">
      <dgm:prSet phldrT="[Text]" custT="1"/>
      <dgm:spPr/>
      <dgm:t>
        <a:bodyPr/>
        <a:lstStyle/>
        <a:p>
          <a:pPr>
            <a:buFont typeface="Arial" panose="020B0604020202020204" pitchFamily="34" charset="0"/>
            <a:buChar char="•"/>
          </a:pPr>
          <a:endParaRPr lang="en-GB" sz="2000"/>
        </a:p>
      </dgm:t>
    </dgm:pt>
    <dgm:pt modelId="{D2B4FA79-6556-4D7E-AA84-F6A7FBFC175B}" type="parTrans" cxnId="{B9202B16-E951-4F21-BA8E-3C1C941706E9}">
      <dgm:prSet/>
      <dgm:spPr/>
      <dgm:t>
        <a:bodyPr/>
        <a:lstStyle/>
        <a:p>
          <a:endParaRPr lang="en-GB"/>
        </a:p>
      </dgm:t>
    </dgm:pt>
    <dgm:pt modelId="{86727209-50D6-4647-9A77-3694AB44BF88}" type="sibTrans" cxnId="{B9202B16-E951-4F21-BA8E-3C1C941706E9}">
      <dgm:prSet/>
      <dgm:spPr/>
      <dgm:t>
        <a:bodyPr/>
        <a:lstStyle/>
        <a:p>
          <a:endParaRPr lang="en-GB"/>
        </a:p>
      </dgm:t>
    </dgm:pt>
    <dgm:pt modelId="{822D4DED-F110-499A-88CB-4A470976A7AF}">
      <dgm:prSet phldrT="[Text]" custT="1"/>
      <dgm:spPr/>
      <dgm:t>
        <a:bodyPr/>
        <a:lstStyle/>
        <a:p>
          <a:pPr>
            <a:buFont typeface="Arial" panose="020B0604020202020204" pitchFamily="34" charset="0"/>
            <a:buChar char="•"/>
          </a:pPr>
          <a:endParaRPr lang="en-GB" sz="2000"/>
        </a:p>
      </dgm:t>
    </dgm:pt>
    <dgm:pt modelId="{A4242768-86E2-4811-81C8-E68B3AC8E6B0}" type="parTrans" cxnId="{8F55E8BB-C378-4F35-A2D8-1BFC6C3C5C18}">
      <dgm:prSet/>
      <dgm:spPr/>
      <dgm:t>
        <a:bodyPr/>
        <a:lstStyle/>
        <a:p>
          <a:endParaRPr lang="en-GB"/>
        </a:p>
      </dgm:t>
    </dgm:pt>
    <dgm:pt modelId="{BC98F299-DAC4-44D9-8954-43F30342DCEE}" type="sibTrans" cxnId="{8F55E8BB-C378-4F35-A2D8-1BFC6C3C5C18}">
      <dgm:prSet/>
      <dgm:spPr/>
      <dgm:t>
        <a:bodyPr/>
        <a:lstStyle/>
        <a:p>
          <a:endParaRPr lang="en-GB"/>
        </a:p>
      </dgm:t>
    </dgm:pt>
    <dgm:pt modelId="{D9B9E200-247A-4E70-A5FD-8250F2C494C1}">
      <dgm:prSet phldrT="[Text]" custT="1"/>
      <dgm:spPr/>
      <dgm:t>
        <a:bodyPr/>
        <a:lstStyle/>
        <a:p>
          <a:pPr>
            <a:buFont typeface="Arial" panose="020B0604020202020204" pitchFamily="34" charset="0"/>
            <a:buChar char="•"/>
          </a:pPr>
          <a:endParaRPr lang="en-GB" sz="2000"/>
        </a:p>
      </dgm:t>
    </dgm:pt>
    <dgm:pt modelId="{8CEFC198-6ABF-4021-AFE6-B52D764CFCA2}" type="parTrans" cxnId="{E6C68DD0-16EB-4C79-A5DE-4366C2C8BD87}">
      <dgm:prSet/>
      <dgm:spPr/>
      <dgm:t>
        <a:bodyPr/>
        <a:lstStyle/>
        <a:p>
          <a:endParaRPr lang="en-GB"/>
        </a:p>
      </dgm:t>
    </dgm:pt>
    <dgm:pt modelId="{EC8369D2-6EB9-41F1-9D0A-24A54CA5F7BC}" type="sibTrans" cxnId="{E6C68DD0-16EB-4C79-A5DE-4366C2C8BD87}">
      <dgm:prSet/>
      <dgm:spPr/>
      <dgm:t>
        <a:bodyPr/>
        <a:lstStyle/>
        <a:p>
          <a:endParaRPr lang="en-GB"/>
        </a:p>
      </dgm:t>
    </dgm:pt>
    <dgm:pt modelId="{BAFF3266-C7EE-4770-9C9F-87843B7AF295}" type="pres">
      <dgm:prSet presAssocID="{698CCB17-4B82-4FA7-8B41-5FA5C16D6CF0}" presName="linear" presStyleCnt="0">
        <dgm:presLayoutVars>
          <dgm:animLvl val="lvl"/>
          <dgm:resizeHandles val="exact"/>
        </dgm:presLayoutVars>
      </dgm:prSet>
      <dgm:spPr/>
    </dgm:pt>
    <dgm:pt modelId="{5D18EF92-54B3-4784-ABFA-8064C68BDEB6}" type="pres">
      <dgm:prSet presAssocID="{C5713326-4276-4E35-8142-6423099A2289}" presName="parentText" presStyleLbl="node1" presStyleIdx="0" presStyleCnt="1" custScaleY="38699">
        <dgm:presLayoutVars>
          <dgm:chMax val="0"/>
          <dgm:bulletEnabled val="1"/>
        </dgm:presLayoutVars>
      </dgm:prSet>
      <dgm:spPr/>
    </dgm:pt>
    <dgm:pt modelId="{009E76BC-2A15-4781-8F0E-254DFDE4BBC6}" type="pres">
      <dgm:prSet presAssocID="{C5713326-4276-4E35-8142-6423099A2289}" presName="childText" presStyleLbl="revTx" presStyleIdx="0" presStyleCnt="1">
        <dgm:presLayoutVars>
          <dgm:bulletEnabled val="1"/>
        </dgm:presLayoutVars>
      </dgm:prSet>
      <dgm:spPr/>
    </dgm:pt>
  </dgm:ptLst>
  <dgm:cxnLst>
    <dgm:cxn modelId="{B9202B16-E951-4F21-BA8E-3C1C941706E9}" srcId="{C5713326-4276-4E35-8142-6423099A2289}" destId="{E98BA9DE-7471-4DB4-8E49-0851ED6119D7}" srcOrd="4" destOrd="0" parTransId="{D2B4FA79-6556-4D7E-AA84-F6A7FBFC175B}" sibTransId="{86727209-50D6-4647-9A77-3694AB44BF88}"/>
    <dgm:cxn modelId="{7AD7BE22-E7BA-46CF-A643-D40433A1BBDB}" type="presOf" srcId="{D9B9E200-247A-4E70-A5FD-8250F2C494C1}" destId="{009E76BC-2A15-4781-8F0E-254DFDE4BBC6}" srcOrd="0" destOrd="0" presId="urn:microsoft.com/office/officeart/2005/8/layout/vList2"/>
    <dgm:cxn modelId="{625C5840-192A-4140-940C-8B6751DC2D01}" type="presOf" srcId="{698CCB17-4B82-4FA7-8B41-5FA5C16D6CF0}" destId="{BAFF3266-C7EE-4770-9C9F-87843B7AF295}" srcOrd="0" destOrd="0" presId="urn:microsoft.com/office/officeart/2005/8/layout/vList2"/>
    <dgm:cxn modelId="{EE17D940-4E09-464D-8649-30C57854A343}" type="presOf" srcId="{669A06AB-29E8-4F1A-ADD2-97A19B034BD8}" destId="{009E76BC-2A15-4781-8F0E-254DFDE4BBC6}" srcOrd="0" destOrd="5" presId="urn:microsoft.com/office/officeart/2005/8/layout/vList2"/>
    <dgm:cxn modelId="{574E055C-5BBE-40B5-AD0F-BC1A9634BAD3}" srcId="{C5713326-4276-4E35-8142-6423099A2289}" destId="{82933881-DD8E-4E1E-BC70-319DB8EA4B4D}" srcOrd="3" destOrd="0" parTransId="{2DAE31BD-F9D5-43AA-95F2-D932167CB845}" sibTransId="{647DDF4A-C39F-4501-AE73-B08703609BF3}"/>
    <dgm:cxn modelId="{4FEAEA60-2A32-4622-9EC0-0CDF1D7FA947}" srcId="{C5713326-4276-4E35-8142-6423099A2289}" destId="{669A06AB-29E8-4F1A-ADD2-97A19B034BD8}" srcOrd="5" destOrd="0" parTransId="{8E8F2EAC-16E1-44DD-B893-5B0159465D3F}" sibTransId="{3D440EC5-E2D9-47F6-AECC-0AB8FCDA4CC8}"/>
    <dgm:cxn modelId="{70F43546-C1A3-4923-AA14-981F8A8A3B9C}" type="presOf" srcId="{5654BDF4-30CA-4070-B31A-7A44AD387F05}" destId="{009E76BC-2A15-4781-8F0E-254DFDE4BBC6}" srcOrd="0" destOrd="2" presId="urn:microsoft.com/office/officeart/2005/8/layout/vList2"/>
    <dgm:cxn modelId="{F880E54D-2DE5-40E6-8722-DE0FA6B88CEA}" srcId="{C5713326-4276-4E35-8142-6423099A2289}" destId="{5654BDF4-30CA-4070-B31A-7A44AD387F05}" srcOrd="2" destOrd="0" parTransId="{26AE8255-397B-4000-907A-BE9D99DDB993}" sibTransId="{A2B80E1A-C125-4807-BB38-F993C3774C5B}"/>
    <dgm:cxn modelId="{E26DD9AD-4072-419C-9DAE-7C69F0179A25}" srcId="{C5713326-4276-4E35-8142-6423099A2289}" destId="{2A965ABE-F90A-4FA7-8C22-A71BE8728512}" srcOrd="7" destOrd="0" parTransId="{490A9FD0-557F-4A83-A0F3-77C415A06170}" sibTransId="{02EF33EC-5098-4725-8E18-8AED800CEED8}"/>
    <dgm:cxn modelId="{1DBAC2B5-6708-438D-87E4-DF7F21253513}" type="presOf" srcId="{E98BA9DE-7471-4DB4-8E49-0851ED6119D7}" destId="{009E76BC-2A15-4781-8F0E-254DFDE4BBC6}" srcOrd="0" destOrd="4" presId="urn:microsoft.com/office/officeart/2005/8/layout/vList2"/>
    <dgm:cxn modelId="{1DB69DB7-26D4-4AA1-950B-CD7CDB984A28}" type="presOf" srcId="{822D4DED-F110-499A-88CB-4A470976A7AF}" destId="{009E76BC-2A15-4781-8F0E-254DFDE4BBC6}" srcOrd="0" destOrd="6" presId="urn:microsoft.com/office/officeart/2005/8/layout/vList2"/>
    <dgm:cxn modelId="{8F55E8BB-C378-4F35-A2D8-1BFC6C3C5C18}" srcId="{C5713326-4276-4E35-8142-6423099A2289}" destId="{822D4DED-F110-499A-88CB-4A470976A7AF}" srcOrd="6" destOrd="0" parTransId="{A4242768-86E2-4811-81C8-E68B3AC8E6B0}" sibTransId="{BC98F299-DAC4-44D9-8954-43F30342DCEE}"/>
    <dgm:cxn modelId="{24276CC2-B3EA-406D-87C5-F2874B28D6AC}" type="presOf" srcId="{82933881-DD8E-4E1E-BC70-319DB8EA4B4D}" destId="{009E76BC-2A15-4781-8F0E-254DFDE4BBC6}" srcOrd="0" destOrd="3" presId="urn:microsoft.com/office/officeart/2005/8/layout/vList2"/>
    <dgm:cxn modelId="{9F63F8C2-35E6-48B7-9368-6659F7E5AC4E}" srcId="{C5713326-4276-4E35-8142-6423099A2289}" destId="{855A5EDD-7071-4C58-B2DD-E3B23C130743}" srcOrd="1" destOrd="0" parTransId="{70C6C99D-9555-41B3-B68B-FDB4A9E359E5}" sibTransId="{CABFAF74-B67D-43BB-A865-0CF81A12019A}"/>
    <dgm:cxn modelId="{922BEDC6-281E-43BA-BF01-2C7323A778B6}" srcId="{698CCB17-4B82-4FA7-8B41-5FA5C16D6CF0}" destId="{C5713326-4276-4E35-8142-6423099A2289}" srcOrd="0" destOrd="0" parTransId="{50FCF565-41E5-4328-8005-162D68198F7C}" sibTransId="{C69321C1-CFF8-4202-953B-E9810216FF3D}"/>
    <dgm:cxn modelId="{E6C68DD0-16EB-4C79-A5DE-4366C2C8BD87}" srcId="{C5713326-4276-4E35-8142-6423099A2289}" destId="{D9B9E200-247A-4E70-A5FD-8250F2C494C1}" srcOrd="0" destOrd="0" parTransId="{8CEFC198-6ABF-4021-AFE6-B52D764CFCA2}" sibTransId="{EC8369D2-6EB9-41F1-9D0A-24A54CA5F7BC}"/>
    <dgm:cxn modelId="{941F56D2-5CAB-4393-8CE3-B6515F9F91D4}" type="presOf" srcId="{2A965ABE-F90A-4FA7-8C22-A71BE8728512}" destId="{009E76BC-2A15-4781-8F0E-254DFDE4BBC6}" srcOrd="0" destOrd="7" presId="urn:microsoft.com/office/officeart/2005/8/layout/vList2"/>
    <dgm:cxn modelId="{4CC6C5D7-684C-4F96-8E86-38FBDC8F29B5}" type="presOf" srcId="{C5713326-4276-4E35-8142-6423099A2289}" destId="{5D18EF92-54B3-4784-ABFA-8064C68BDEB6}" srcOrd="0" destOrd="0" presId="urn:microsoft.com/office/officeart/2005/8/layout/vList2"/>
    <dgm:cxn modelId="{BE9F4AE1-6849-4E44-B4B6-CF8670DD2A98}" type="presOf" srcId="{855A5EDD-7071-4C58-B2DD-E3B23C130743}" destId="{009E76BC-2A15-4781-8F0E-254DFDE4BBC6}" srcOrd="0" destOrd="1" presId="urn:microsoft.com/office/officeart/2005/8/layout/vList2"/>
    <dgm:cxn modelId="{EF3D5B68-159A-450B-810B-2A82902C02FA}" type="presParOf" srcId="{BAFF3266-C7EE-4770-9C9F-87843B7AF295}" destId="{5D18EF92-54B3-4784-ABFA-8064C68BDEB6}" srcOrd="0" destOrd="0" presId="urn:microsoft.com/office/officeart/2005/8/layout/vList2"/>
    <dgm:cxn modelId="{8254EF30-1001-4746-B02F-F1348C06FA18}" type="presParOf" srcId="{BAFF3266-C7EE-4770-9C9F-87843B7AF295}" destId="{009E76BC-2A15-4781-8F0E-254DFDE4BBC6}"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053CBE-85B9-4EA6-8770-92B5E56C6484}"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GB"/>
        </a:p>
      </dgm:t>
    </dgm:pt>
    <dgm:pt modelId="{12CBE2BE-A45B-438F-970A-0777E74453AB}">
      <dgm:prSet phldrT="[Text]"/>
      <dgm:spPr/>
      <dgm:t>
        <a:bodyPr/>
        <a:lstStyle/>
        <a:p>
          <a:r>
            <a:rPr lang="en-GB"/>
            <a:t>Modern and stable workflow for analysts and customers</a:t>
          </a:r>
        </a:p>
      </dgm:t>
    </dgm:pt>
    <dgm:pt modelId="{FB07A532-F251-4C97-8479-FC101A0DE6DD}" type="parTrans" cxnId="{BD7B41E4-9AA2-4388-B356-3870ED42AB97}">
      <dgm:prSet/>
      <dgm:spPr/>
      <dgm:t>
        <a:bodyPr/>
        <a:lstStyle/>
        <a:p>
          <a:endParaRPr lang="en-GB"/>
        </a:p>
      </dgm:t>
    </dgm:pt>
    <dgm:pt modelId="{9375120A-89C5-444A-A2B1-F3C43CC8B3C9}" type="sibTrans" cxnId="{BD7B41E4-9AA2-4388-B356-3870ED42AB97}">
      <dgm:prSet/>
      <dgm:spPr/>
      <dgm:t>
        <a:bodyPr/>
        <a:lstStyle/>
        <a:p>
          <a:endParaRPr lang="en-GB"/>
        </a:p>
      </dgm:t>
    </dgm:pt>
    <dgm:pt modelId="{DBF95148-1D20-4EBD-AE85-13CDFA1B9680}">
      <dgm:prSet phldrT="[Text]"/>
      <dgm:spPr/>
      <dgm:t>
        <a:bodyPr/>
        <a:lstStyle/>
        <a:p>
          <a:r>
            <a:rPr lang="en-GB"/>
            <a:t>Users´</a:t>
          </a:r>
        </a:p>
        <a:p>
          <a:r>
            <a:rPr lang="en-GB"/>
            <a:t>onboarding</a:t>
          </a:r>
        </a:p>
      </dgm:t>
    </dgm:pt>
    <dgm:pt modelId="{FC570E2E-BE4B-407F-B6E1-A993119D2981}" type="parTrans" cxnId="{73477366-27D8-4B03-B084-264C4254794D}">
      <dgm:prSet/>
      <dgm:spPr/>
      <dgm:t>
        <a:bodyPr/>
        <a:lstStyle/>
        <a:p>
          <a:endParaRPr lang="en-GB"/>
        </a:p>
      </dgm:t>
    </dgm:pt>
    <dgm:pt modelId="{7D0511CB-BBB0-4A45-BD5A-E92F6A30232F}" type="sibTrans" cxnId="{73477366-27D8-4B03-B084-264C4254794D}">
      <dgm:prSet/>
      <dgm:spPr/>
      <dgm:t>
        <a:bodyPr/>
        <a:lstStyle/>
        <a:p>
          <a:endParaRPr lang="en-GB"/>
        </a:p>
      </dgm:t>
    </dgm:pt>
    <dgm:pt modelId="{45E8FE88-BA07-41D1-BAE3-126E9B7F7EBB}">
      <dgm:prSet phldrT="[Text]"/>
      <dgm:spPr/>
      <dgm:t>
        <a:bodyPr/>
        <a:lstStyle/>
        <a:p>
          <a:r>
            <a:rPr lang="en-GB"/>
            <a:t>Improve data collection</a:t>
          </a:r>
        </a:p>
      </dgm:t>
    </dgm:pt>
    <dgm:pt modelId="{ADAF8000-5F3B-48E4-AF33-8A4FBDA80C94}" type="parTrans" cxnId="{03400499-F47A-4C75-BC9A-6CA5798BCA02}">
      <dgm:prSet/>
      <dgm:spPr/>
      <dgm:t>
        <a:bodyPr/>
        <a:lstStyle/>
        <a:p>
          <a:endParaRPr lang="en-GB"/>
        </a:p>
      </dgm:t>
    </dgm:pt>
    <dgm:pt modelId="{82D6F9EE-6DB5-440D-9A39-0A3FD179A46D}" type="sibTrans" cxnId="{03400499-F47A-4C75-BC9A-6CA5798BCA02}">
      <dgm:prSet/>
      <dgm:spPr/>
      <dgm:t>
        <a:bodyPr/>
        <a:lstStyle/>
        <a:p>
          <a:endParaRPr lang="en-GB"/>
        </a:p>
      </dgm:t>
    </dgm:pt>
    <dgm:pt modelId="{EF6BF48E-B1F0-4210-A1D3-4B56F74AD08D}">
      <dgm:prSet phldrT="[Text]"/>
      <dgm:spPr/>
      <dgm:t>
        <a:bodyPr/>
        <a:lstStyle/>
        <a:p>
          <a:r>
            <a:rPr lang="en-GB"/>
            <a:t>Develop an excel prototype for data download and charts</a:t>
          </a:r>
        </a:p>
      </dgm:t>
    </dgm:pt>
    <dgm:pt modelId="{D958DF71-A001-4F07-B96F-BCA853130592}" type="parTrans" cxnId="{D84DA007-BE84-4E66-8548-1FFCFE459D0C}">
      <dgm:prSet/>
      <dgm:spPr/>
      <dgm:t>
        <a:bodyPr/>
        <a:lstStyle/>
        <a:p>
          <a:endParaRPr lang="en-GB"/>
        </a:p>
      </dgm:t>
    </dgm:pt>
    <dgm:pt modelId="{34526EC5-EC7E-45FA-85C4-9B8A7012A50B}" type="sibTrans" cxnId="{D84DA007-BE84-4E66-8548-1FFCFE459D0C}">
      <dgm:prSet/>
      <dgm:spPr/>
      <dgm:t>
        <a:bodyPr/>
        <a:lstStyle/>
        <a:p>
          <a:endParaRPr lang="en-GB"/>
        </a:p>
      </dgm:t>
    </dgm:pt>
    <dgm:pt modelId="{C3071D45-6FA8-4A6C-9AB7-3D9EFD1C1DEA}">
      <dgm:prSet phldrT="[Text]"/>
      <dgm:spPr/>
      <dgm:t>
        <a:bodyPr/>
        <a:lstStyle/>
        <a:p>
          <a:r>
            <a:rPr lang="en-GB"/>
            <a:t>Incorporate several asset classes</a:t>
          </a:r>
        </a:p>
      </dgm:t>
    </dgm:pt>
    <dgm:pt modelId="{060ED733-AFEA-4A23-866E-2E2DEC899FBF}" type="parTrans" cxnId="{0CAA50A9-8244-470F-B0EC-B70AAECFF447}">
      <dgm:prSet/>
      <dgm:spPr/>
      <dgm:t>
        <a:bodyPr/>
        <a:lstStyle/>
        <a:p>
          <a:endParaRPr lang="en-GB"/>
        </a:p>
      </dgm:t>
    </dgm:pt>
    <dgm:pt modelId="{9E1EC0DE-CC46-44CD-9DCE-736BADF51F34}" type="sibTrans" cxnId="{0CAA50A9-8244-470F-B0EC-B70AAECFF447}">
      <dgm:prSet/>
      <dgm:spPr/>
      <dgm:t>
        <a:bodyPr/>
        <a:lstStyle/>
        <a:p>
          <a:endParaRPr lang="en-GB"/>
        </a:p>
      </dgm:t>
    </dgm:pt>
    <dgm:pt modelId="{E9BB0153-99A9-46BF-95FA-3425D1450825}" type="pres">
      <dgm:prSet presAssocID="{E1053CBE-85B9-4EA6-8770-92B5E56C6484}" presName="arrowDiagram" presStyleCnt="0">
        <dgm:presLayoutVars>
          <dgm:chMax val="5"/>
          <dgm:dir/>
          <dgm:resizeHandles val="exact"/>
        </dgm:presLayoutVars>
      </dgm:prSet>
      <dgm:spPr/>
    </dgm:pt>
    <dgm:pt modelId="{8B4AA44A-91F9-43BC-B6EE-F3D6C5F772BB}" type="pres">
      <dgm:prSet presAssocID="{E1053CBE-85B9-4EA6-8770-92B5E56C6484}" presName="arrow" presStyleLbl="bgShp" presStyleIdx="0" presStyleCnt="1" custScaleY="86323"/>
      <dgm:spPr/>
    </dgm:pt>
    <dgm:pt modelId="{68583DEF-1B4C-4142-B8D2-04ADB44DA76B}" type="pres">
      <dgm:prSet presAssocID="{E1053CBE-85B9-4EA6-8770-92B5E56C6484}" presName="arrowDiagram5" presStyleCnt="0"/>
      <dgm:spPr/>
    </dgm:pt>
    <dgm:pt modelId="{27142060-9852-48C7-B493-570BBAB292EE}" type="pres">
      <dgm:prSet presAssocID="{12CBE2BE-A45B-438F-970A-0777E74453AB}" presName="bullet5a" presStyleLbl="node1" presStyleIdx="0" presStyleCnt="5"/>
      <dgm:spPr/>
    </dgm:pt>
    <dgm:pt modelId="{E994F49D-8E7C-4E64-93DC-307DF1BF1B28}" type="pres">
      <dgm:prSet presAssocID="{12CBE2BE-A45B-438F-970A-0777E74453AB}" presName="textBox5a" presStyleLbl="revTx" presStyleIdx="0" presStyleCnt="5" custScaleX="130441" custScaleY="110610" custLinFactNeighborX="17171" custLinFactNeighborY="7921">
        <dgm:presLayoutVars>
          <dgm:bulletEnabled val="1"/>
        </dgm:presLayoutVars>
      </dgm:prSet>
      <dgm:spPr/>
    </dgm:pt>
    <dgm:pt modelId="{4CBCF0AE-E7E1-4515-AB95-150D35EB827E}" type="pres">
      <dgm:prSet presAssocID="{DBF95148-1D20-4EBD-AE85-13CDFA1B9680}" presName="bullet5b" presStyleLbl="node1" presStyleIdx="1" presStyleCnt="5"/>
      <dgm:spPr/>
    </dgm:pt>
    <dgm:pt modelId="{A7CCCFBE-1E7D-4A42-99C6-B7225A63E2E8}" type="pres">
      <dgm:prSet presAssocID="{DBF95148-1D20-4EBD-AE85-13CDFA1B9680}" presName="textBox5b" presStyleLbl="revTx" presStyleIdx="1" presStyleCnt="5" custLinFactNeighborX="9679" custLinFactNeighborY="1227">
        <dgm:presLayoutVars>
          <dgm:bulletEnabled val="1"/>
        </dgm:presLayoutVars>
      </dgm:prSet>
      <dgm:spPr/>
    </dgm:pt>
    <dgm:pt modelId="{62669079-01CC-4DF4-B69B-6510BFD5E37B}" type="pres">
      <dgm:prSet presAssocID="{45E8FE88-BA07-41D1-BAE3-126E9B7F7EBB}" presName="bullet5c" presStyleLbl="node1" presStyleIdx="2" presStyleCnt="5"/>
      <dgm:spPr/>
    </dgm:pt>
    <dgm:pt modelId="{682F450C-158C-41A0-BC65-A0A511A9188D}" type="pres">
      <dgm:prSet presAssocID="{45E8FE88-BA07-41D1-BAE3-126E9B7F7EBB}" presName="textBox5c" presStyleLbl="revTx" presStyleIdx="2" presStyleCnt="5" custScaleX="84971" custLinFactNeighborX="-4594" custLinFactNeighborY="343">
        <dgm:presLayoutVars>
          <dgm:bulletEnabled val="1"/>
        </dgm:presLayoutVars>
      </dgm:prSet>
      <dgm:spPr/>
    </dgm:pt>
    <dgm:pt modelId="{C45D887B-64B9-42FF-8976-CBF2CFFD2C76}" type="pres">
      <dgm:prSet presAssocID="{EF6BF48E-B1F0-4210-A1D3-4B56F74AD08D}" presName="bullet5d" presStyleLbl="node1" presStyleIdx="3" presStyleCnt="5"/>
      <dgm:spPr/>
    </dgm:pt>
    <dgm:pt modelId="{C168D782-9797-42F5-8953-2A25E18A808C}" type="pres">
      <dgm:prSet presAssocID="{EF6BF48E-B1F0-4210-A1D3-4B56F74AD08D}" presName="textBox5d" presStyleLbl="revTx" presStyleIdx="3" presStyleCnt="5">
        <dgm:presLayoutVars>
          <dgm:bulletEnabled val="1"/>
        </dgm:presLayoutVars>
      </dgm:prSet>
      <dgm:spPr/>
    </dgm:pt>
    <dgm:pt modelId="{B85E09DF-7FB4-4533-A03A-0B170C91FC23}" type="pres">
      <dgm:prSet presAssocID="{C3071D45-6FA8-4A6C-9AB7-3D9EFD1C1DEA}" presName="bullet5e" presStyleLbl="node1" presStyleIdx="4" presStyleCnt="5"/>
      <dgm:spPr/>
    </dgm:pt>
    <dgm:pt modelId="{A95A927B-186E-4EEB-B4E8-BD98C59DB732}" type="pres">
      <dgm:prSet presAssocID="{C3071D45-6FA8-4A6C-9AB7-3D9EFD1C1DEA}" presName="textBox5e" presStyleLbl="revTx" presStyleIdx="4" presStyleCnt="5" custLinFactNeighborX="774" custLinFactNeighborY="235">
        <dgm:presLayoutVars>
          <dgm:bulletEnabled val="1"/>
        </dgm:presLayoutVars>
      </dgm:prSet>
      <dgm:spPr/>
    </dgm:pt>
  </dgm:ptLst>
  <dgm:cxnLst>
    <dgm:cxn modelId="{D84DA007-BE84-4E66-8548-1FFCFE459D0C}" srcId="{E1053CBE-85B9-4EA6-8770-92B5E56C6484}" destId="{EF6BF48E-B1F0-4210-A1D3-4B56F74AD08D}" srcOrd="3" destOrd="0" parTransId="{D958DF71-A001-4F07-B96F-BCA853130592}" sibTransId="{34526EC5-EC7E-45FA-85C4-9B8A7012A50B}"/>
    <dgm:cxn modelId="{0EA8E521-D138-4C10-B5AC-AC4B36D52C5A}" type="presOf" srcId="{C3071D45-6FA8-4A6C-9AB7-3D9EFD1C1DEA}" destId="{A95A927B-186E-4EEB-B4E8-BD98C59DB732}" srcOrd="0" destOrd="0" presId="urn:microsoft.com/office/officeart/2005/8/layout/arrow2"/>
    <dgm:cxn modelId="{6FA14A35-D08B-4D52-8D9E-4F906C626894}" type="presOf" srcId="{EF6BF48E-B1F0-4210-A1D3-4B56F74AD08D}" destId="{C168D782-9797-42F5-8953-2A25E18A808C}" srcOrd="0" destOrd="0" presId="urn:microsoft.com/office/officeart/2005/8/layout/arrow2"/>
    <dgm:cxn modelId="{F3CD2F3C-634F-4922-9AD4-52121B0EC412}" type="presOf" srcId="{45E8FE88-BA07-41D1-BAE3-126E9B7F7EBB}" destId="{682F450C-158C-41A0-BC65-A0A511A9188D}" srcOrd="0" destOrd="0" presId="urn:microsoft.com/office/officeart/2005/8/layout/arrow2"/>
    <dgm:cxn modelId="{73477366-27D8-4B03-B084-264C4254794D}" srcId="{E1053CBE-85B9-4EA6-8770-92B5E56C6484}" destId="{DBF95148-1D20-4EBD-AE85-13CDFA1B9680}" srcOrd="1" destOrd="0" parTransId="{FC570E2E-BE4B-407F-B6E1-A993119D2981}" sibTransId="{7D0511CB-BBB0-4A45-BD5A-E92F6A30232F}"/>
    <dgm:cxn modelId="{4A2A9372-70B4-4214-8F29-612F0F63ED6A}" type="presOf" srcId="{DBF95148-1D20-4EBD-AE85-13CDFA1B9680}" destId="{A7CCCFBE-1E7D-4A42-99C6-B7225A63E2E8}" srcOrd="0" destOrd="0" presId="urn:microsoft.com/office/officeart/2005/8/layout/arrow2"/>
    <dgm:cxn modelId="{03400499-F47A-4C75-BC9A-6CA5798BCA02}" srcId="{E1053CBE-85B9-4EA6-8770-92B5E56C6484}" destId="{45E8FE88-BA07-41D1-BAE3-126E9B7F7EBB}" srcOrd="2" destOrd="0" parTransId="{ADAF8000-5F3B-48E4-AF33-8A4FBDA80C94}" sibTransId="{82D6F9EE-6DB5-440D-9A39-0A3FD179A46D}"/>
    <dgm:cxn modelId="{0CAA50A9-8244-470F-B0EC-B70AAECFF447}" srcId="{E1053CBE-85B9-4EA6-8770-92B5E56C6484}" destId="{C3071D45-6FA8-4A6C-9AB7-3D9EFD1C1DEA}" srcOrd="4" destOrd="0" parTransId="{060ED733-AFEA-4A23-866E-2E2DEC899FBF}" sibTransId="{9E1EC0DE-CC46-44CD-9DCE-736BADF51F34}"/>
    <dgm:cxn modelId="{1A6B5FD4-4ED6-4D92-8AD8-98DB2FBB6628}" type="presOf" srcId="{12CBE2BE-A45B-438F-970A-0777E74453AB}" destId="{E994F49D-8E7C-4E64-93DC-307DF1BF1B28}" srcOrd="0" destOrd="0" presId="urn:microsoft.com/office/officeart/2005/8/layout/arrow2"/>
    <dgm:cxn modelId="{FEF31AD8-FD43-4A30-89DB-9DE054E4744A}" type="presOf" srcId="{E1053CBE-85B9-4EA6-8770-92B5E56C6484}" destId="{E9BB0153-99A9-46BF-95FA-3425D1450825}" srcOrd="0" destOrd="0" presId="urn:microsoft.com/office/officeart/2005/8/layout/arrow2"/>
    <dgm:cxn modelId="{BD7B41E4-9AA2-4388-B356-3870ED42AB97}" srcId="{E1053CBE-85B9-4EA6-8770-92B5E56C6484}" destId="{12CBE2BE-A45B-438F-970A-0777E74453AB}" srcOrd="0" destOrd="0" parTransId="{FB07A532-F251-4C97-8479-FC101A0DE6DD}" sibTransId="{9375120A-89C5-444A-A2B1-F3C43CC8B3C9}"/>
    <dgm:cxn modelId="{76DD7646-5D84-4701-906E-E6DF64EE68FD}" type="presParOf" srcId="{E9BB0153-99A9-46BF-95FA-3425D1450825}" destId="{8B4AA44A-91F9-43BC-B6EE-F3D6C5F772BB}" srcOrd="0" destOrd="0" presId="urn:microsoft.com/office/officeart/2005/8/layout/arrow2"/>
    <dgm:cxn modelId="{60D0417F-C3FB-4FC1-9CC5-6D1B4DC3C31B}" type="presParOf" srcId="{E9BB0153-99A9-46BF-95FA-3425D1450825}" destId="{68583DEF-1B4C-4142-B8D2-04ADB44DA76B}" srcOrd="1" destOrd="0" presId="urn:microsoft.com/office/officeart/2005/8/layout/arrow2"/>
    <dgm:cxn modelId="{16DB3608-3988-45FF-89AE-B309490CFA25}" type="presParOf" srcId="{68583DEF-1B4C-4142-B8D2-04ADB44DA76B}" destId="{27142060-9852-48C7-B493-570BBAB292EE}" srcOrd="0" destOrd="0" presId="urn:microsoft.com/office/officeart/2005/8/layout/arrow2"/>
    <dgm:cxn modelId="{56206DF9-C275-4CEF-BAA9-5CEE1BA3892A}" type="presParOf" srcId="{68583DEF-1B4C-4142-B8D2-04ADB44DA76B}" destId="{E994F49D-8E7C-4E64-93DC-307DF1BF1B28}" srcOrd="1" destOrd="0" presId="urn:microsoft.com/office/officeart/2005/8/layout/arrow2"/>
    <dgm:cxn modelId="{80BFCDE0-3C69-464B-9C74-773442F25859}" type="presParOf" srcId="{68583DEF-1B4C-4142-B8D2-04ADB44DA76B}" destId="{4CBCF0AE-E7E1-4515-AB95-150D35EB827E}" srcOrd="2" destOrd="0" presId="urn:microsoft.com/office/officeart/2005/8/layout/arrow2"/>
    <dgm:cxn modelId="{1418B67A-D388-457E-95D2-AA9120C6A09A}" type="presParOf" srcId="{68583DEF-1B4C-4142-B8D2-04ADB44DA76B}" destId="{A7CCCFBE-1E7D-4A42-99C6-B7225A63E2E8}" srcOrd="3" destOrd="0" presId="urn:microsoft.com/office/officeart/2005/8/layout/arrow2"/>
    <dgm:cxn modelId="{2591568E-FCFD-4BDB-9281-26B480B44063}" type="presParOf" srcId="{68583DEF-1B4C-4142-B8D2-04ADB44DA76B}" destId="{62669079-01CC-4DF4-B69B-6510BFD5E37B}" srcOrd="4" destOrd="0" presId="urn:microsoft.com/office/officeart/2005/8/layout/arrow2"/>
    <dgm:cxn modelId="{C866B673-4841-4FD5-A62D-5772EC14D509}" type="presParOf" srcId="{68583DEF-1B4C-4142-B8D2-04ADB44DA76B}" destId="{682F450C-158C-41A0-BC65-A0A511A9188D}" srcOrd="5" destOrd="0" presId="urn:microsoft.com/office/officeart/2005/8/layout/arrow2"/>
    <dgm:cxn modelId="{C5B4DB74-91C0-4D05-B229-361FFBD5F7A5}" type="presParOf" srcId="{68583DEF-1B4C-4142-B8D2-04ADB44DA76B}" destId="{C45D887B-64B9-42FF-8976-CBF2CFFD2C76}" srcOrd="6" destOrd="0" presId="urn:microsoft.com/office/officeart/2005/8/layout/arrow2"/>
    <dgm:cxn modelId="{F54C1566-D757-40FB-B64B-80EA25375D18}" type="presParOf" srcId="{68583DEF-1B4C-4142-B8D2-04ADB44DA76B}" destId="{C168D782-9797-42F5-8953-2A25E18A808C}" srcOrd="7" destOrd="0" presId="urn:microsoft.com/office/officeart/2005/8/layout/arrow2"/>
    <dgm:cxn modelId="{DC0CBDC9-1AF2-40CC-A29B-88FF7730C56D}" type="presParOf" srcId="{68583DEF-1B4C-4142-B8D2-04ADB44DA76B}" destId="{B85E09DF-7FB4-4533-A03A-0B170C91FC23}" srcOrd="8" destOrd="0" presId="urn:microsoft.com/office/officeart/2005/8/layout/arrow2"/>
    <dgm:cxn modelId="{21D1BF2A-94F0-45A6-B659-EE049CD93593}" type="presParOf" srcId="{68583DEF-1B4C-4142-B8D2-04ADB44DA76B}" destId="{A95A927B-186E-4EEB-B4E8-BD98C59DB732}"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3C7DF-485B-4FBC-B7DA-75F11095E15D}">
      <dsp:nvSpPr>
        <dsp:cNvPr id="0" name=""/>
        <dsp:cNvSpPr/>
      </dsp:nvSpPr>
      <dsp:spPr>
        <a:xfrm>
          <a:off x="0" y="44117"/>
          <a:ext cx="5282670" cy="575859"/>
        </a:xfrm>
        <a:prstGeom prst="roundRect">
          <a:avLst/>
        </a:prstGeom>
        <a:solidFill>
          <a:schemeClr val="accent1">
            <a:lumMod val="40000"/>
            <a:lumOff val="6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solidFill>
                <a:srgbClr val="2B2D34"/>
              </a:solidFill>
              <a:latin typeface="Amalia" panose="020B0504020203020204" pitchFamily="34" charset="0"/>
            </a:rPr>
            <a:t>Granular coverage of CEE &amp; Austrian markets and issuers</a:t>
          </a:r>
          <a:endParaRPr lang="en-GB" sz="1500" kern="1200">
            <a:latin typeface="Amalia" panose="020B0504020203020204" pitchFamily="34" charset="0"/>
          </a:endParaRPr>
        </a:p>
      </dsp:txBody>
      <dsp:txXfrm>
        <a:off x="28111" y="72228"/>
        <a:ext cx="5226448" cy="519637"/>
      </dsp:txXfrm>
    </dsp:sp>
    <dsp:sp modelId="{538705ED-D5CE-4777-8ADC-5FFE63A06AB4}">
      <dsp:nvSpPr>
        <dsp:cNvPr id="0" name=""/>
        <dsp:cNvSpPr/>
      </dsp:nvSpPr>
      <dsp:spPr>
        <a:xfrm>
          <a:off x="0" y="619976"/>
          <a:ext cx="5282670" cy="46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2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1" kern="1200">
              <a:solidFill>
                <a:srgbClr val="2B2D34"/>
              </a:solidFill>
              <a:latin typeface="Amalia" panose="020B0504020203020204" pitchFamily="34" charset="0"/>
            </a:rPr>
            <a:t>Macro, Fixed Income, Equity, ESG</a:t>
          </a:r>
          <a:endParaRPr lang="en-GB" sz="1400" kern="1200">
            <a:latin typeface="Amalia" panose="020B0504020203020204" pitchFamily="34" charset="0"/>
          </a:endParaRPr>
        </a:p>
        <a:p>
          <a:pPr marL="114300" lvl="1" indent="-114300" algn="l" defTabSz="533400">
            <a:lnSpc>
              <a:spcPct val="90000"/>
            </a:lnSpc>
            <a:spcBef>
              <a:spcPct val="0"/>
            </a:spcBef>
            <a:spcAft>
              <a:spcPct val="20000"/>
            </a:spcAft>
            <a:buChar char="•"/>
          </a:pPr>
          <a:endParaRPr lang="en-GB" sz="1200" kern="1200"/>
        </a:p>
      </dsp:txBody>
      <dsp:txXfrm>
        <a:off x="0" y="619976"/>
        <a:ext cx="5282670" cy="465750"/>
      </dsp:txXfrm>
    </dsp:sp>
    <dsp:sp modelId="{3EB9BA18-4BFD-466C-B9EE-C0ABA92D867C}">
      <dsp:nvSpPr>
        <dsp:cNvPr id="0" name=""/>
        <dsp:cNvSpPr/>
      </dsp:nvSpPr>
      <dsp:spPr>
        <a:xfrm>
          <a:off x="0" y="1085726"/>
          <a:ext cx="5282670" cy="575859"/>
        </a:xfrm>
        <a:prstGeom prst="roundRect">
          <a:avLst/>
        </a:prstGeom>
        <a:solidFill>
          <a:srgbClr val="FEE600">
            <a:lumMod val="40000"/>
            <a:lumOff val="60000"/>
          </a:srgbClr>
        </a:solidFill>
        <a:ln w="25400" cap="flat" cmpd="sng" algn="ctr">
          <a:solidFill>
            <a:srgbClr val="FE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rgbClr val="2B2D34"/>
              </a:solidFill>
              <a:latin typeface="Amalia" panose="020B0504020203020204" pitchFamily="34" charset="0"/>
              <a:ea typeface="+mn-ea"/>
              <a:cs typeface="+mn-cs"/>
            </a:rPr>
            <a:t>Diverse team of </a:t>
          </a:r>
          <a:r>
            <a:rPr lang="en-US" sz="1400" b="1" kern="1200">
              <a:solidFill>
                <a:srgbClr val="2B2D34"/>
              </a:solidFill>
              <a:latin typeface="Amalia" panose="020B0504020203020204" pitchFamily="34" charset="0"/>
              <a:ea typeface="+mn-ea"/>
              <a:cs typeface="+mn-cs"/>
            </a:rPr>
            <a:t>~80 analysts </a:t>
          </a:r>
          <a:r>
            <a:rPr lang="en-US" sz="1400" kern="1200">
              <a:solidFill>
                <a:srgbClr val="2B2D34"/>
              </a:solidFill>
              <a:latin typeface="Amalia" panose="020B0504020203020204" pitchFamily="34" charset="0"/>
              <a:ea typeface="+mn-ea"/>
              <a:cs typeface="+mn-cs"/>
            </a:rPr>
            <a:t>in Austria and 12 CEE countries</a:t>
          </a:r>
          <a:endParaRPr lang="en-GB" sz="1400" kern="1200">
            <a:solidFill>
              <a:srgbClr val="2B2D34"/>
            </a:solidFill>
            <a:latin typeface="Amalia" panose="020B0504020203020204" pitchFamily="34" charset="0"/>
            <a:ea typeface="+mn-ea"/>
            <a:cs typeface="+mn-cs"/>
          </a:endParaRPr>
        </a:p>
      </dsp:txBody>
      <dsp:txXfrm>
        <a:off x="28111" y="1113837"/>
        <a:ext cx="5226448" cy="519637"/>
      </dsp:txXfrm>
    </dsp:sp>
    <dsp:sp modelId="{4441C9FE-E97E-4DFE-81AD-C2B177DCDC47}">
      <dsp:nvSpPr>
        <dsp:cNvPr id="0" name=""/>
        <dsp:cNvSpPr/>
      </dsp:nvSpPr>
      <dsp:spPr>
        <a:xfrm>
          <a:off x="0" y="1661585"/>
          <a:ext cx="5282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25"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GB" sz="1200" kern="1200"/>
        </a:p>
      </dsp:txBody>
      <dsp:txXfrm>
        <a:off x="0" y="1661585"/>
        <a:ext cx="5282670" cy="248400"/>
      </dsp:txXfrm>
    </dsp:sp>
    <dsp:sp modelId="{E6245B42-154D-491F-9F7C-01E323190597}">
      <dsp:nvSpPr>
        <dsp:cNvPr id="0" name=""/>
        <dsp:cNvSpPr/>
      </dsp:nvSpPr>
      <dsp:spPr>
        <a:xfrm>
          <a:off x="0" y="1909985"/>
          <a:ext cx="5282670" cy="575859"/>
        </a:xfrm>
        <a:prstGeom prst="roundRect">
          <a:avLst/>
        </a:prstGeom>
        <a:solidFill>
          <a:srgbClr val="FEE600">
            <a:lumMod val="40000"/>
            <a:lumOff val="60000"/>
          </a:srgbClr>
        </a:solidFill>
        <a:ln w="25400" cap="flat" cmpd="sng" algn="ctr">
          <a:solidFill>
            <a:srgbClr val="FE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a:solidFill>
                <a:srgbClr val="2B2D34"/>
              </a:solidFill>
              <a:latin typeface="Amalia" panose="020B0504020203020204" pitchFamily="34" charset="0"/>
              <a:ea typeface="+mn-ea"/>
              <a:cs typeface="+mn-cs"/>
            </a:rPr>
            <a:t>Strong regional, </a:t>
          </a:r>
          <a:r>
            <a:rPr lang="de-DE" sz="1400" kern="1200" err="1">
              <a:solidFill>
                <a:srgbClr val="2B2D34"/>
              </a:solidFill>
              <a:latin typeface="Amalia" panose="020B0504020203020204" pitchFamily="34" charset="0"/>
              <a:ea typeface="+mn-ea"/>
              <a:cs typeface="+mn-cs"/>
            </a:rPr>
            <a:t>product</a:t>
          </a:r>
          <a:r>
            <a:rPr lang="de-DE" sz="1400" kern="1200">
              <a:solidFill>
                <a:srgbClr val="2B2D34"/>
              </a:solidFill>
              <a:latin typeface="Amalia" panose="020B0504020203020204" pitchFamily="34" charset="0"/>
              <a:ea typeface="+mn-ea"/>
              <a:cs typeface="+mn-cs"/>
            </a:rPr>
            <a:t> and </a:t>
          </a:r>
          <a:r>
            <a:rPr lang="de-DE" sz="1400" kern="1200" err="1">
              <a:solidFill>
                <a:srgbClr val="2B2D34"/>
              </a:solidFill>
              <a:latin typeface="Amalia" panose="020B0504020203020204" pitchFamily="34" charset="0"/>
              <a:ea typeface="+mn-ea"/>
              <a:cs typeface="+mn-cs"/>
            </a:rPr>
            <a:t>client</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focus</a:t>
          </a:r>
          <a:endParaRPr lang="en-GB" sz="1400" kern="1200">
            <a:solidFill>
              <a:srgbClr val="2B2D34"/>
            </a:solidFill>
            <a:latin typeface="Amalia" panose="020B0504020203020204" pitchFamily="34" charset="0"/>
            <a:ea typeface="+mn-ea"/>
            <a:cs typeface="+mn-cs"/>
          </a:endParaRPr>
        </a:p>
      </dsp:txBody>
      <dsp:txXfrm>
        <a:off x="28111" y="1938096"/>
        <a:ext cx="5226448" cy="519637"/>
      </dsp:txXfrm>
    </dsp:sp>
    <dsp:sp modelId="{9411F9B9-F083-41E5-9818-8C0B333942F9}">
      <dsp:nvSpPr>
        <dsp:cNvPr id="0" name=""/>
        <dsp:cNvSpPr/>
      </dsp:nvSpPr>
      <dsp:spPr>
        <a:xfrm>
          <a:off x="0" y="2485845"/>
          <a:ext cx="5282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25"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GB" sz="1200" kern="1200"/>
        </a:p>
      </dsp:txBody>
      <dsp:txXfrm>
        <a:off x="0" y="2485845"/>
        <a:ext cx="5282670" cy="248400"/>
      </dsp:txXfrm>
    </dsp:sp>
    <dsp:sp modelId="{21E4AC1D-93C1-4575-8A48-BEE7F630A03D}">
      <dsp:nvSpPr>
        <dsp:cNvPr id="0" name=""/>
        <dsp:cNvSpPr/>
      </dsp:nvSpPr>
      <dsp:spPr>
        <a:xfrm>
          <a:off x="0" y="2734245"/>
          <a:ext cx="5282670" cy="575859"/>
        </a:xfrm>
        <a:prstGeom prst="roundRect">
          <a:avLst/>
        </a:prstGeom>
        <a:solidFill>
          <a:srgbClr val="FEE600">
            <a:lumMod val="40000"/>
            <a:lumOff val="60000"/>
          </a:srgbClr>
        </a:solidFill>
        <a:ln w="25400" cap="flat" cmpd="sng" algn="ctr">
          <a:solidFill>
            <a:srgbClr val="FE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de-DE" sz="1400" kern="1200" err="1">
              <a:solidFill>
                <a:srgbClr val="2B2D34"/>
              </a:solidFill>
              <a:latin typeface="Amalia" panose="020B0504020203020204" pitchFamily="34" charset="0"/>
              <a:ea typeface="+mn-ea"/>
              <a:cs typeface="+mn-cs"/>
            </a:rPr>
            <a:t>Local</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market</a:t>
          </a:r>
          <a:r>
            <a:rPr lang="de-DE" sz="1400" kern="1200">
              <a:solidFill>
                <a:srgbClr val="2B2D34"/>
              </a:solidFill>
              <a:latin typeface="Amalia" panose="020B0504020203020204" pitchFamily="34" charset="0"/>
              <a:ea typeface="+mn-ea"/>
              <a:cs typeface="+mn-cs"/>
            </a:rPr>
            <a:t> </a:t>
          </a:r>
          <a:r>
            <a:rPr lang="de-DE" sz="1400" kern="1200" err="1">
              <a:solidFill>
                <a:srgbClr val="2B2D34"/>
              </a:solidFill>
              <a:latin typeface="Amalia" panose="020B0504020203020204" pitchFamily="34" charset="0"/>
              <a:ea typeface="+mn-ea"/>
              <a:cs typeface="+mn-cs"/>
            </a:rPr>
            <a:t>expertise</a:t>
          </a:r>
          <a:endParaRPr lang="en-GB" sz="1400" kern="1200">
            <a:solidFill>
              <a:srgbClr val="2B2D34"/>
            </a:solidFill>
            <a:latin typeface="Amalia" panose="020B0504020203020204" pitchFamily="34" charset="0"/>
            <a:ea typeface="+mn-ea"/>
            <a:cs typeface="+mn-cs"/>
          </a:endParaRPr>
        </a:p>
      </dsp:txBody>
      <dsp:txXfrm>
        <a:off x="28111" y="2762356"/>
        <a:ext cx="5226448" cy="519637"/>
      </dsp:txXfrm>
    </dsp:sp>
    <dsp:sp modelId="{2AAC6479-7EDF-4CCC-AE06-4BD37AED41A1}">
      <dsp:nvSpPr>
        <dsp:cNvPr id="0" name=""/>
        <dsp:cNvSpPr/>
      </dsp:nvSpPr>
      <dsp:spPr>
        <a:xfrm>
          <a:off x="0" y="3310104"/>
          <a:ext cx="5282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25"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GB" sz="1200" kern="1200"/>
        </a:p>
      </dsp:txBody>
      <dsp:txXfrm>
        <a:off x="0" y="3310104"/>
        <a:ext cx="5282670" cy="248400"/>
      </dsp:txXfrm>
    </dsp:sp>
    <dsp:sp modelId="{6278DD55-71F2-409D-8494-6636C007A089}">
      <dsp:nvSpPr>
        <dsp:cNvPr id="0" name=""/>
        <dsp:cNvSpPr/>
      </dsp:nvSpPr>
      <dsp:spPr>
        <a:xfrm>
          <a:off x="0" y="3558504"/>
          <a:ext cx="5282670" cy="575859"/>
        </a:xfrm>
        <a:prstGeom prst="roundRect">
          <a:avLst/>
        </a:prstGeom>
        <a:solidFill>
          <a:srgbClr val="FEE600">
            <a:lumMod val="40000"/>
            <a:lumOff val="60000"/>
          </a:srgbClr>
        </a:solidFill>
        <a:ln w="25400" cap="flat" cmpd="sng" algn="ctr">
          <a:solidFill>
            <a:srgbClr val="FE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rgbClr val="2B2D34"/>
              </a:solidFill>
              <a:latin typeface="Amalia" panose="020B0504020203020204" pitchFamily="34" charset="0"/>
            </a:rPr>
            <a:t>Exclusive </a:t>
          </a:r>
          <a:r>
            <a:rPr lang="en-US" sz="1400" kern="1200">
              <a:solidFill>
                <a:srgbClr val="2B2D34"/>
              </a:solidFill>
              <a:latin typeface="Amalia" panose="020B0504020203020204" pitchFamily="34" charset="0"/>
              <a:ea typeface="+mn-ea"/>
              <a:cs typeface="+mn-cs"/>
            </a:rPr>
            <a:t>Research</a:t>
          </a:r>
          <a:r>
            <a:rPr lang="en-US" sz="1400" kern="1200">
              <a:solidFill>
                <a:srgbClr val="2B2D34"/>
              </a:solidFill>
              <a:latin typeface="Amalia" panose="020B0504020203020204" pitchFamily="34" charset="0"/>
            </a:rPr>
            <a:t> provider to Austrian Raiffeisen Banking Group in retail research</a:t>
          </a:r>
          <a:endParaRPr lang="de-DE" sz="1400" kern="1200">
            <a:solidFill>
              <a:srgbClr val="2B2D34"/>
            </a:solidFill>
            <a:latin typeface="Amalia" panose="020B0504020203020204" pitchFamily="34" charset="0"/>
          </a:endParaRPr>
        </a:p>
      </dsp:txBody>
      <dsp:txXfrm>
        <a:off x="28111" y="3586615"/>
        <a:ext cx="5226448" cy="519637"/>
      </dsp:txXfrm>
    </dsp:sp>
    <dsp:sp modelId="{08F84654-7955-45DE-90D2-F12B280889DE}">
      <dsp:nvSpPr>
        <dsp:cNvPr id="0" name=""/>
        <dsp:cNvSpPr/>
      </dsp:nvSpPr>
      <dsp:spPr>
        <a:xfrm>
          <a:off x="0" y="4134363"/>
          <a:ext cx="5282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2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1" kern="1200">
              <a:solidFill>
                <a:srgbClr val="2B2D34"/>
              </a:solidFill>
              <a:latin typeface="Amalia" panose="020B0504020203020204" pitchFamily="34" charset="0"/>
            </a:rPr>
            <a:t>Data and models used by several departments</a:t>
          </a:r>
          <a:endParaRPr lang="de-DE" sz="1400" b="1" kern="1200">
            <a:solidFill>
              <a:srgbClr val="2B2D34"/>
            </a:solidFill>
            <a:latin typeface="Amalia" panose="020B0504020203020204" pitchFamily="34" charset="0"/>
          </a:endParaRPr>
        </a:p>
      </dsp:txBody>
      <dsp:txXfrm>
        <a:off x="0" y="4134363"/>
        <a:ext cx="5282670" cy="248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21208-5EBD-4A45-9AE7-79C28D1EAE55}">
      <dsp:nvSpPr>
        <dsp:cNvPr id="0" name=""/>
        <dsp:cNvSpPr/>
      </dsp:nvSpPr>
      <dsp:spPr>
        <a:xfrm>
          <a:off x="1817719" y="970"/>
          <a:ext cx="1810221" cy="90511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a:t>Stakeholders' expectations</a:t>
          </a:r>
        </a:p>
      </dsp:txBody>
      <dsp:txXfrm>
        <a:off x="1844229" y="27480"/>
        <a:ext cx="1757201" cy="852090"/>
      </dsp:txXfrm>
    </dsp:sp>
    <dsp:sp modelId="{2179B571-A46B-4043-BB4F-6681255C181C}">
      <dsp:nvSpPr>
        <dsp:cNvPr id="0" name=""/>
        <dsp:cNvSpPr/>
      </dsp:nvSpPr>
      <dsp:spPr>
        <a:xfrm>
          <a:off x="1998741" y="906081"/>
          <a:ext cx="181022" cy="677267"/>
        </a:xfrm>
        <a:custGeom>
          <a:avLst/>
          <a:gdLst/>
          <a:ahLst/>
          <a:cxnLst/>
          <a:rect l="0" t="0" r="0" b="0"/>
          <a:pathLst>
            <a:path>
              <a:moveTo>
                <a:pt x="0" y="0"/>
              </a:moveTo>
              <a:lnTo>
                <a:pt x="0" y="677267"/>
              </a:lnTo>
              <a:lnTo>
                <a:pt x="181022" y="6772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3CADF-ABAF-4628-A71A-7C249E47219D}">
      <dsp:nvSpPr>
        <dsp:cNvPr id="0" name=""/>
        <dsp:cNvSpPr/>
      </dsp:nvSpPr>
      <dsp:spPr>
        <a:xfrm>
          <a:off x="2179763" y="1132358"/>
          <a:ext cx="1840039"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Need for </a:t>
          </a:r>
          <a:r>
            <a:rPr lang="en-US" sz="1400" b="1" kern="1200" noProof="1">
              <a:latin typeface="Amalia" panose="020B0504020203020204" pitchFamily="34" charset="0"/>
              <a:cs typeface="Arial" charset="0"/>
            </a:rPr>
            <a:t>reliable</a:t>
          </a:r>
          <a:r>
            <a:rPr lang="en-US" sz="1400" kern="1200" noProof="1">
              <a:latin typeface="Amalia" panose="020B0504020203020204" pitchFamily="34" charset="0"/>
              <a:cs typeface="Arial" charset="0"/>
            </a:rPr>
            <a:t>, </a:t>
          </a:r>
          <a:r>
            <a:rPr lang="en-US" sz="1400" b="1" kern="1200" noProof="1">
              <a:latin typeface="Amalia" panose="020B0504020203020204" pitchFamily="34" charset="0"/>
              <a:cs typeface="Arial" charset="0"/>
            </a:rPr>
            <a:t>digital</a:t>
          </a:r>
          <a:r>
            <a:rPr lang="en-US" sz="1400" kern="1200" noProof="1">
              <a:latin typeface="Amalia" panose="020B0504020203020204" pitchFamily="34" charset="0"/>
              <a:cs typeface="Arial" charset="0"/>
            </a:rPr>
            <a:t> and </a:t>
          </a:r>
          <a:r>
            <a:rPr lang="en-US" sz="1400" b="1" kern="1200" noProof="1">
              <a:latin typeface="Amalia" panose="020B0504020203020204" pitchFamily="34" charset="0"/>
              <a:cs typeface="Arial" charset="0"/>
            </a:rPr>
            <a:t>sustainable</a:t>
          </a:r>
          <a:r>
            <a:rPr lang="en-US" sz="1400" kern="1200" noProof="1">
              <a:latin typeface="Amalia" panose="020B0504020203020204" pitchFamily="34" charset="0"/>
              <a:cs typeface="Arial" charset="0"/>
            </a:rPr>
            <a:t> research</a:t>
          </a:r>
          <a:endParaRPr lang="en-GB" sz="1400" kern="1200">
            <a:latin typeface="Amalia" panose="020B0504020203020204" pitchFamily="34" charset="0"/>
          </a:endParaRPr>
        </a:p>
      </dsp:txBody>
      <dsp:txXfrm>
        <a:off x="2206181" y="1158776"/>
        <a:ext cx="1787203" cy="849142"/>
      </dsp:txXfrm>
    </dsp:sp>
    <dsp:sp modelId="{F51820F8-3364-49C6-A35E-BE1DF4F9D16A}">
      <dsp:nvSpPr>
        <dsp:cNvPr id="0" name=""/>
        <dsp:cNvSpPr/>
      </dsp:nvSpPr>
      <dsp:spPr>
        <a:xfrm>
          <a:off x="1998741" y="906081"/>
          <a:ext cx="181022" cy="1805523"/>
        </a:xfrm>
        <a:custGeom>
          <a:avLst/>
          <a:gdLst/>
          <a:ahLst/>
          <a:cxnLst/>
          <a:rect l="0" t="0" r="0" b="0"/>
          <a:pathLst>
            <a:path>
              <a:moveTo>
                <a:pt x="0" y="0"/>
              </a:moveTo>
              <a:lnTo>
                <a:pt x="0" y="1805523"/>
              </a:lnTo>
              <a:lnTo>
                <a:pt x="181022" y="18055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A1397-E657-4CC5-9294-98F58A25DBA1}">
      <dsp:nvSpPr>
        <dsp:cNvPr id="0" name=""/>
        <dsp:cNvSpPr/>
      </dsp:nvSpPr>
      <dsp:spPr>
        <a:xfrm>
          <a:off x="2179763" y="2260615"/>
          <a:ext cx="1840039"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Urge for local expertise in 12 CEE countries and Vienna</a:t>
          </a:r>
          <a:endParaRPr lang="en-GB" sz="1400" kern="1200">
            <a:latin typeface="Amalia" panose="020B0504020203020204" pitchFamily="34" charset="0"/>
          </a:endParaRPr>
        </a:p>
      </dsp:txBody>
      <dsp:txXfrm>
        <a:off x="2206181" y="2287033"/>
        <a:ext cx="1787203" cy="849142"/>
      </dsp:txXfrm>
    </dsp:sp>
    <dsp:sp modelId="{588B8B26-7951-4948-90A2-9D708CDB3E99}">
      <dsp:nvSpPr>
        <dsp:cNvPr id="0" name=""/>
        <dsp:cNvSpPr/>
      </dsp:nvSpPr>
      <dsp:spPr>
        <a:xfrm>
          <a:off x="1998741" y="906081"/>
          <a:ext cx="181022" cy="2933780"/>
        </a:xfrm>
        <a:custGeom>
          <a:avLst/>
          <a:gdLst/>
          <a:ahLst/>
          <a:cxnLst/>
          <a:rect l="0" t="0" r="0" b="0"/>
          <a:pathLst>
            <a:path>
              <a:moveTo>
                <a:pt x="0" y="0"/>
              </a:moveTo>
              <a:lnTo>
                <a:pt x="0" y="2933780"/>
              </a:lnTo>
              <a:lnTo>
                <a:pt x="181022" y="29337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8E9F7-4E14-4A80-B6F3-2C2EB996E953}">
      <dsp:nvSpPr>
        <dsp:cNvPr id="0" name=""/>
        <dsp:cNvSpPr/>
      </dsp:nvSpPr>
      <dsp:spPr>
        <a:xfrm>
          <a:off x="2179763" y="3388872"/>
          <a:ext cx="1840039"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Need to serve corporate</a:t>
          </a:r>
          <a:br>
            <a:rPr lang="en-US" sz="1400" kern="1200" noProof="1">
              <a:latin typeface="Amalia" panose="020B0504020203020204" pitchFamily="34" charset="0"/>
              <a:cs typeface="Arial" charset="0"/>
            </a:rPr>
          </a:br>
          <a:r>
            <a:rPr lang="en-US" sz="1400" kern="1200" noProof="1">
              <a:latin typeface="Amalia" panose="020B0504020203020204" pitchFamily="34" charset="0"/>
              <a:cs typeface="Arial" charset="0"/>
            </a:rPr>
            <a:t>&amp; institutional clients</a:t>
          </a:r>
          <a:endParaRPr lang="en-GB" sz="1400" kern="1200">
            <a:latin typeface="Amalia" panose="020B0504020203020204" pitchFamily="34" charset="0"/>
          </a:endParaRPr>
        </a:p>
      </dsp:txBody>
      <dsp:txXfrm>
        <a:off x="2206181" y="3415290"/>
        <a:ext cx="1787203" cy="849142"/>
      </dsp:txXfrm>
    </dsp:sp>
    <dsp:sp modelId="{59FE3632-30F9-4605-B875-507624463E33}">
      <dsp:nvSpPr>
        <dsp:cNvPr id="0" name=""/>
        <dsp:cNvSpPr/>
      </dsp:nvSpPr>
      <dsp:spPr>
        <a:xfrm>
          <a:off x="1998741" y="906081"/>
          <a:ext cx="181022" cy="4062037"/>
        </a:xfrm>
        <a:custGeom>
          <a:avLst/>
          <a:gdLst/>
          <a:ahLst/>
          <a:cxnLst/>
          <a:rect l="0" t="0" r="0" b="0"/>
          <a:pathLst>
            <a:path>
              <a:moveTo>
                <a:pt x="0" y="0"/>
              </a:moveTo>
              <a:lnTo>
                <a:pt x="0" y="4062037"/>
              </a:lnTo>
              <a:lnTo>
                <a:pt x="181022" y="40620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99C2D-1237-495F-B294-31CD4D2AD373}">
      <dsp:nvSpPr>
        <dsp:cNvPr id="0" name=""/>
        <dsp:cNvSpPr/>
      </dsp:nvSpPr>
      <dsp:spPr>
        <a:xfrm>
          <a:off x="2179763" y="4517128"/>
          <a:ext cx="1840039"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Data always </a:t>
          </a:r>
          <a:r>
            <a:rPr lang="en-US" sz="1400" b="1" kern="1200" noProof="1">
              <a:latin typeface="Amalia" panose="020B0504020203020204" pitchFamily="34" charset="0"/>
              <a:cs typeface="Arial" charset="0"/>
            </a:rPr>
            <a:t>ready</a:t>
          </a:r>
          <a:r>
            <a:rPr lang="en-US" sz="1400" kern="1200" noProof="1">
              <a:latin typeface="Amalia" panose="020B0504020203020204" pitchFamily="34" charset="0"/>
              <a:cs typeface="Arial" charset="0"/>
            </a:rPr>
            <a:t> and up to date</a:t>
          </a:r>
          <a:endParaRPr lang="en-GB" sz="1400" kern="1200">
            <a:latin typeface="Amalia" panose="020B0504020203020204" pitchFamily="34" charset="0"/>
          </a:endParaRPr>
        </a:p>
      </dsp:txBody>
      <dsp:txXfrm>
        <a:off x="2206181" y="4543546"/>
        <a:ext cx="1787203" cy="849142"/>
      </dsp:txXfrm>
    </dsp:sp>
    <dsp:sp modelId="{E5D3F156-C364-42F9-BC13-F766B6F0C8DA}">
      <dsp:nvSpPr>
        <dsp:cNvPr id="0" name=""/>
        <dsp:cNvSpPr/>
      </dsp:nvSpPr>
      <dsp:spPr>
        <a:xfrm>
          <a:off x="4838729" y="0"/>
          <a:ext cx="1810221" cy="90511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kern="1200"/>
            <a:t>What we offer</a:t>
          </a:r>
        </a:p>
      </dsp:txBody>
      <dsp:txXfrm>
        <a:off x="4865239" y="26510"/>
        <a:ext cx="1757201" cy="852090"/>
      </dsp:txXfrm>
    </dsp:sp>
    <dsp:sp modelId="{3CC56E51-34D6-4E67-B490-B3896C1562A0}">
      <dsp:nvSpPr>
        <dsp:cNvPr id="0" name=""/>
        <dsp:cNvSpPr/>
      </dsp:nvSpPr>
      <dsp:spPr>
        <a:xfrm>
          <a:off x="5019751" y="905110"/>
          <a:ext cx="171829" cy="678237"/>
        </a:xfrm>
        <a:custGeom>
          <a:avLst/>
          <a:gdLst/>
          <a:ahLst/>
          <a:cxnLst/>
          <a:rect l="0" t="0" r="0" b="0"/>
          <a:pathLst>
            <a:path>
              <a:moveTo>
                <a:pt x="0" y="0"/>
              </a:moveTo>
              <a:lnTo>
                <a:pt x="0" y="678237"/>
              </a:lnTo>
              <a:lnTo>
                <a:pt x="171829" y="6782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AC3DB4-60A8-4E65-90B1-7FE71328BAD2}">
      <dsp:nvSpPr>
        <dsp:cNvPr id="0" name=""/>
        <dsp:cNvSpPr/>
      </dsp:nvSpPr>
      <dsp:spPr>
        <a:xfrm>
          <a:off x="5191580" y="1132358"/>
          <a:ext cx="1840039"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Up to date, </a:t>
          </a:r>
          <a:r>
            <a:rPr lang="en-US" sz="1400" b="1" kern="1200" noProof="1">
              <a:latin typeface="Amalia" panose="020B0504020203020204" pitchFamily="34" charset="0"/>
              <a:cs typeface="Arial" charset="0"/>
            </a:rPr>
            <a:t>ad hoc</a:t>
          </a:r>
          <a:r>
            <a:rPr lang="en-US" sz="1400" kern="1200" noProof="1">
              <a:latin typeface="Amalia" panose="020B0504020203020204" pitchFamily="34" charset="0"/>
              <a:cs typeface="Arial" charset="0"/>
            </a:rPr>
            <a:t>, latest research</a:t>
          </a:r>
          <a:endParaRPr lang="en-GB" sz="1400" kern="1200">
            <a:latin typeface="Amalia" panose="020B0504020203020204" pitchFamily="34" charset="0"/>
          </a:endParaRPr>
        </a:p>
      </dsp:txBody>
      <dsp:txXfrm>
        <a:off x="5217998" y="1158776"/>
        <a:ext cx="1787203" cy="849142"/>
      </dsp:txXfrm>
    </dsp:sp>
    <dsp:sp modelId="{206F0265-C118-4721-8428-0512742A54AA}">
      <dsp:nvSpPr>
        <dsp:cNvPr id="0" name=""/>
        <dsp:cNvSpPr/>
      </dsp:nvSpPr>
      <dsp:spPr>
        <a:xfrm>
          <a:off x="5019751" y="905110"/>
          <a:ext cx="152742" cy="1814522"/>
        </a:xfrm>
        <a:custGeom>
          <a:avLst/>
          <a:gdLst/>
          <a:ahLst/>
          <a:cxnLst/>
          <a:rect l="0" t="0" r="0" b="0"/>
          <a:pathLst>
            <a:path>
              <a:moveTo>
                <a:pt x="0" y="0"/>
              </a:moveTo>
              <a:lnTo>
                <a:pt x="0" y="1814522"/>
              </a:lnTo>
              <a:lnTo>
                <a:pt x="152742" y="18145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D61EE-496F-4C5E-8BDC-434BDAC3AF09}">
      <dsp:nvSpPr>
        <dsp:cNvPr id="0" name=""/>
        <dsp:cNvSpPr/>
      </dsp:nvSpPr>
      <dsp:spPr>
        <a:xfrm>
          <a:off x="5172494" y="2268643"/>
          <a:ext cx="1838011" cy="90197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Analysts contacts &amp; local expertise on your request</a:t>
          </a:r>
          <a:endParaRPr lang="en-GB" sz="1400" kern="1200">
            <a:latin typeface="Amalia" panose="020B0504020203020204" pitchFamily="34" charset="0"/>
          </a:endParaRPr>
        </a:p>
      </dsp:txBody>
      <dsp:txXfrm>
        <a:off x="5198912" y="2295061"/>
        <a:ext cx="1785175" cy="849142"/>
      </dsp:txXfrm>
    </dsp:sp>
    <dsp:sp modelId="{2793B17E-D7FE-4A59-82C4-3BCD5C11B536}">
      <dsp:nvSpPr>
        <dsp:cNvPr id="0" name=""/>
        <dsp:cNvSpPr/>
      </dsp:nvSpPr>
      <dsp:spPr>
        <a:xfrm>
          <a:off x="5019751" y="905110"/>
          <a:ext cx="143199" cy="2924708"/>
        </a:xfrm>
        <a:custGeom>
          <a:avLst/>
          <a:gdLst/>
          <a:ahLst/>
          <a:cxnLst/>
          <a:rect l="0" t="0" r="0" b="0"/>
          <a:pathLst>
            <a:path>
              <a:moveTo>
                <a:pt x="0" y="0"/>
              </a:moveTo>
              <a:lnTo>
                <a:pt x="0" y="2924708"/>
              </a:lnTo>
              <a:lnTo>
                <a:pt x="143199" y="29247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2B0D7E-04CC-40B2-A012-DED8115A5FB9}">
      <dsp:nvSpPr>
        <dsp:cNvPr id="0" name=""/>
        <dsp:cNvSpPr/>
      </dsp:nvSpPr>
      <dsp:spPr>
        <a:xfrm>
          <a:off x="5162950" y="3379323"/>
          <a:ext cx="1838011" cy="9009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Access to research community events</a:t>
          </a:r>
          <a:endParaRPr lang="en-GB" sz="1400" kern="1200">
            <a:latin typeface="Amalia" panose="020B0504020203020204" pitchFamily="34" charset="0"/>
          </a:endParaRPr>
        </a:p>
      </dsp:txBody>
      <dsp:txXfrm>
        <a:off x="5189339" y="3405712"/>
        <a:ext cx="1785233" cy="848214"/>
      </dsp:txXfrm>
    </dsp:sp>
    <dsp:sp modelId="{3CB27735-0C7C-45C9-989B-607E0A7AB419}">
      <dsp:nvSpPr>
        <dsp:cNvPr id="0" name=""/>
        <dsp:cNvSpPr/>
      </dsp:nvSpPr>
      <dsp:spPr>
        <a:xfrm>
          <a:off x="5019751" y="905110"/>
          <a:ext cx="132178" cy="4049136"/>
        </a:xfrm>
        <a:custGeom>
          <a:avLst/>
          <a:gdLst/>
          <a:ahLst/>
          <a:cxnLst/>
          <a:rect l="0" t="0" r="0" b="0"/>
          <a:pathLst>
            <a:path>
              <a:moveTo>
                <a:pt x="0" y="0"/>
              </a:moveTo>
              <a:lnTo>
                <a:pt x="0" y="4049136"/>
              </a:lnTo>
              <a:lnTo>
                <a:pt x="132178" y="40491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9D29-9378-415D-81EF-C87AE2A50AD9}">
      <dsp:nvSpPr>
        <dsp:cNvPr id="0" name=""/>
        <dsp:cNvSpPr/>
      </dsp:nvSpPr>
      <dsp:spPr>
        <a:xfrm>
          <a:off x="5151929" y="4503751"/>
          <a:ext cx="1835998" cy="90099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1">
              <a:latin typeface="Amalia" panose="020B0504020203020204" pitchFamily="34" charset="0"/>
              <a:cs typeface="Arial" charset="0"/>
            </a:rPr>
            <a:t>Unique database &amp; platform to analysts &amp; clients</a:t>
          </a:r>
          <a:endParaRPr lang="en-GB" sz="1400" kern="1200">
            <a:latin typeface="Amalia" panose="020B0504020203020204" pitchFamily="34" charset="0"/>
          </a:endParaRPr>
        </a:p>
      </dsp:txBody>
      <dsp:txXfrm>
        <a:off x="5178318" y="4530140"/>
        <a:ext cx="1783220" cy="848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B3B61-A788-4C1A-A509-F05D5FC92289}">
      <dsp:nvSpPr>
        <dsp:cNvPr id="0" name=""/>
        <dsp:cNvSpPr/>
      </dsp:nvSpPr>
      <dsp:spPr>
        <a:xfrm>
          <a:off x="4927" y="1618324"/>
          <a:ext cx="2240388"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GB" sz="2000" b="1" kern="1200" noProof="1">
              <a:solidFill>
                <a:schemeClr val="tx1"/>
              </a:solidFill>
              <a:latin typeface="Amalia"/>
            </a:rPr>
            <a:t>Development</a:t>
          </a:r>
        </a:p>
      </dsp:txBody>
      <dsp:txXfrm>
        <a:off x="4927" y="1618324"/>
        <a:ext cx="2240388" cy="547200"/>
      </dsp:txXfrm>
    </dsp:sp>
    <dsp:sp modelId="{EAB6D7FA-3423-4206-86A2-EFC1579B3CFA}">
      <dsp:nvSpPr>
        <dsp:cNvPr id="0" name=""/>
        <dsp:cNvSpPr/>
      </dsp:nvSpPr>
      <dsp:spPr>
        <a:xfrm>
          <a:off x="463802" y="2165524"/>
          <a:ext cx="2240388" cy="17779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noProof="1">
              <a:latin typeface="Amalia"/>
            </a:rPr>
            <a:t>Shiny server and user interface</a:t>
          </a:r>
        </a:p>
      </dsp:txBody>
      <dsp:txXfrm>
        <a:off x="515877" y="2217599"/>
        <a:ext cx="2136238" cy="1673815"/>
      </dsp:txXfrm>
    </dsp:sp>
    <dsp:sp modelId="{69A042C3-1D37-4E55-999A-6027EF7BE23F}">
      <dsp:nvSpPr>
        <dsp:cNvPr id="0" name=""/>
        <dsp:cNvSpPr/>
      </dsp:nvSpPr>
      <dsp:spPr>
        <a:xfrm>
          <a:off x="2584950" y="1613028"/>
          <a:ext cx="720025" cy="5577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584950" y="1724586"/>
        <a:ext cx="552688" cy="334675"/>
      </dsp:txXfrm>
    </dsp:sp>
    <dsp:sp modelId="{7681DE39-4358-4C7D-81CA-4ACBC4ED9C40}">
      <dsp:nvSpPr>
        <dsp:cNvPr id="0" name=""/>
        <dsp:cNvSpPr/>
      </dsp:nvSpPr>
      <dsp:spPr>
        <a:xfrm>
          <a:off x="3603854" y="1618324"/>
          <a:ext cx="2240388"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GB" sz="2000" b="1" kern="1200" noProof="1">
              <a:solidFill>
                <a:schemeClr val="tx1"/>
              </a:solidFill>
              <a:latin typeface="Amalia"/>
            </a:rPr>
            <a:t>Dockerization</a:t>
          </a:r>
        </a:p>
      </dsp:txBody>
      <dsp:txXfrm>
        <a:off x="3603854" y="1618324"/>
        <a:ext cx="2240388" cy="547200"/>
      </dsp:txXfrm>
    </dsp:sp>
    <dsp:sp modelId="{1ACEB91F-9215-455A-BABC-532B9453974A}">
      <dsp:nvSpPr>
        <dsp:cNvPr id="0" name=""/>
        <dsp:cNvSpPr/>
      </dsp:nvSpPr>
      <dsp:spPr>
        <a:xfrm>
          <a:off x="4062729" y="2165524"/>
          <a:ext cx="2240388" cy="17779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noProof="1">
              <a:solidFill>
                <a:schemeClr val="tx1">
                  <a:lumMod val="75000"/>
                  <a:lumOff val="25000"/>
                </a:schemeClr>
              </a:solidFill>
              <a:latin typeface="Amalia"/>
            </a:rPr>
            <a:t>It allows to „freeze“ the R- and package versions. </a:t>
          </a:r>
          <a:endParaRPr lang="en-GB" sz="1900" kern="1200" noProof="1">
            <a:latin typeface="Amalia"/>
          </a:endParaRPr>
        </a:p>
      </dsp:txBody>
      <dsp:txXfrm>
        <a:off x="4114804" y="2217599"/>
        <a:ext cx="2136238" cy="1673815"/>
      </dsp:txXfrm>
    </dsp:sp>
    <dsp:sp modelId="{80E95668-E030-4490-B0EE-71C24660C483}">
      <dsp:nvSpPr>
        <dsp:cNvPr id="0" name=""/>
        <dsp:cNvSpPr/>
      </dsp:nvSpPr>
      <dsp:spPr>
        <a:xfrm>
          <a:off x="6183877" y="1613028"/>
          <a:ext cx="720025" cy="5577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183877" y="1724586"/>
        <a:ext cx="552688" cy="334675"/>
      </dsp:txXfrm>
    </dsp:sp>
    <dsp:sp modelId="{415E39F0-11D0-41B5-B052-AD96FBB5BA17}">
      <dsp:nvSpPr>
        <dsp:cNvPr id="0" name=""/>
        <dsp:cNvSpPr/>
      </dsp:nvSpPr>
      <dsp:spPr>
        <a:xfrm>
          <a:off x="7202781" y="1618324"/>
          <a:ext cx="2240388" cy="820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GB" sz="2000" b="1" kern="1200" noProof="1">
              <a:solidFill>
                <a:schemeClr val="tx1"/>
              </a:solidFill>
              <a:latin typeface="Amalia"/>
            </a:rPr>
            <a:t>Deployment</a:t>
          </a:r>
        </a:p>
      </dsp:txBody>
      <dsp:txXfrm>
        <a:off x="7202781" y="1618324"/>
        <a:ext cx="2240388" cy="547200"/>
      </dsp:txXfrm>
    </dsp:sp>
    <dsp:sp modelId="{054322E5-4565-4E83-848A-A2AE897B06BB}">
      <dsp:nvSpPr>
        <dsp:cNvPr id="0" name=""/>
        <dsp:cNvSpPr/>
      </dsp:nvSpPr>
      <dsp:spPr>
        <a:xfrm>
          <a:off x="7661656" y="2165524"/>
          <a:ext cx="2240388" cy="17779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noProof="1">
              <a:solidFill>
                <a:schemeClr val="tx1">
                  <a:lumMod val="75000"/>
                  <a:lumOff val="25000"/>
                </a:schemeClr>
              </a:solidFill>
              <a:latin typeface="Amalia"/>
            </a:rPr>
            <a:t> Authorization and authentication are handled via AWS Cognito. </a:t>
          </a:r>
          <a:endParaRPr lang="en-GB" sz="1900" kern="1200" noProof="1">
            <a:latin typeface="Amalia"/>
          </a:endParaRPr>
        </a:p>
      </dsp:txBody>
      <dsp:txXfrm>
        <a:off x="7713731" y="2217599"/>
        <a:ext cx="2136238" cy="1673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8EF92-54B3-4784-ABFA-8064C68BDEB6}">
      <dsp:nvSpPr>
        <dsp:cNvPr id="0" name=""/>
        <dsp:cNvSpPr/>
      </dsp:nvSpPr>
      <dsp:spPr>
        <a:xfrm>
          <a:off x="0" y="465020"/>
          <a:ext cx="4545849" cy="4636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solidFill>
                <a:schemeClr val="tx1"/>
              </a:solidFill>
              <a:latin typeface="Amalia"/>
            </a:rPr>
            <a:t>Why </a:t>
          </a:r>
          <a:r>
            <a:rPr lang="en-GB" sz="2400" b="1" kern="1200">
              <a:solidFill>
                <a:schemeClr val="tx1"/>
              </a:solidFill>
              <a:latin typeface="Amalia"/>
            </a:rPr>
            <a:t>rhandsontable¹</a:t>
          </a:r>
          <a:endParaRPr lang="en-GB" sz="2400" kern="1200">
            <a:solidFill>
              <a:schemeClr val="tx1"/>
            </a:solidFill>
            <a:latin typeface="Amalia"/>
          </a:endParaRPr>
        </a:p>
      </dsp:txBody>
      <dsp:txXfrm>
        <a:off x="22633" y="487653"/>
        <a:ext cx="4500583" cy="418378"/>
      </dsp:txXfrm>
    </dsp:sp>
    <dsp:sp modelId="{009E76BC-2A15-4781-8F0E-254DFDE4BBC6}">
      <dsp:nvSpPr>
        <dsp:cNvPr id="0" name=""/>
        <dsp:cNvSpPr/>
      </dsp:nvSpPr>
      <dsp:spPr>
        <a:xfrm>
          <a:off x="0" y="928664"/>
          <a:ext cx="4545849" cy="33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31" tIns="25400" rIns="142240" bIns="2540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endParaRPr lang="en-GB" sz="2000" kern="1200"/>
        </a:p>
        <a:p>
          <a:pPr marL="228600" lvl="1" indent="-228600" algn="l" defTabSz="889000">
            <a:lnSpc>
              <a:spcPct val="90000"/>
            </a:lnSpc>
            <a:spcBef>
              <a:spcPct val="0"/>
            </a:spcBef>
            <a:spcAft>
              <a:spcPct val="20000"/>
            </a:spcAft>
            <a:buFont typeface="Arial" panose="020B0604020202020204" pitchFamily="34" charset="0"/>
            <a:buChar char="•"/>
          </a:pPr>
          <a:r>
            <a:rPr lang="en-US" sz="2000" kern="1200">
              <a:latin typeface="Amalia"/>
            </a:rPr>
            <a:t>Mimics Excel's logic</a:t>
          </a:r>
          <a:endParaRPr lang="en-GB" sz="2000" kern="1200">
            <a:latin typeface="Amalia"/>
          </a:endParaRPr>
        </a:p>
        <a:p>
          <a:pPr marL="228600" lvl="1" indent="-228600" algn="l" defTabSz="889000">
            <a:lnSpc>
              <a:spcPct val="90000"/>
            </a:lnSpc>
            <a:spcBef>
              <a:spcPct val="0"/>
            </a:spcBef>
            <a:spcAft>
              <a:spcPct val="20000"/>
            </a:spcAft>
            <a:buFont typeface="Arial" panose="020B0604020202020204" pitchFamily="34" charset="0"/>
            <a:buChar char="•"/>
          </a:pPr>
          <a:endParaRPr lang="en-GB" sz="2000" kern="1200"/>
        </a:p>
        <a:p>
          <a:pPr marL="228600" lvl="1" indent="-228600" algn="l" defTabSz="889000">
            <a:lnSpc>
              <a:spcPct val="90000"/>
            </a:lnSpc>
            <a:spcBef>
              <a:spcPct val="0"/>
            </a:spcBef>
            <a:spcAft>
              <a:spcPct val="20000"/>
            </a:spcAft>
            <a:buFont typeface="Arial" panose="020B0604020202020204" pitchFamily="34" charset="0"/>
            <a:buChar char="•"/>
          </a:pPr>
          <a:r>
            <a:rPr lang="en-US" sz="2000" kern="1200">
              <a:latin typeface="Amalia"/>
            </a:rPr>
            <a:t>Supports multiple cells copy/paste</a:t>
          </a:r>
          <a:endParaRPr lang="en-GB" sz="2000" kern="1200">
            <a:latin typeface="Amalia"/>
          </a:endParaRPr>
        </a:p>
        <a:p>
          <a:pPr marL="228600" lvl="1" indent="-228600" algn="l" defTabSz="889000">
            <a:lnSpc>
              <a:spcPct val="90000"/>
            </a:lnSpc>
            <a:spcBef>
              <a:spcPct val="0"/>
            </a:spcBef>
            <a:spcAft>
              <a:spcPct val="20000"/>
            </a:spcAft>
            <a:buFont typeface="Arial" panose="020B0604020202020204" pitchFamily="34" charset="0"/>
            <a:buChar char="•"/>
          </a:pPr>
          <a:endParaRPr lang="en-GB" sz="2000" kern="1200"/>
        </a:p>
        <a:p>
          <a:pPr marL="228600" lvl="1" indent="-228600" algn="l" defTabSz="889000">
            <a:lnSpc>
              <a:spcPct val="90000"/>
            </a:lnSpc>
            <a:spcBef>
              <a:spcPct val="0"/>
            </a:spcBef>
            <a:spcAft>
              <a:spcPct val="20000"/>
            </a:spcAft>
            <a:buFont typeface="Arial" panose="020B0604020202020204" pitchFamily="34" charset="0"/>
            <a:buChar char="•"/>
          </a:pPr>
          <a:r>
            <a:rPr lang="en-US" sz="2000" kern="1200">
              <a:latin typeface="Amalia"/>
            </a:rPr>
            <a:t>Allows column/row blocking</a:t>
          </a:r>
          <a:endParaRPr lang="en-GB" sz="2000" kern="1200">
            <a:latin typeface="Amalia"/>
          </a:endParaRPr>
        </a:p>
        <a:p>
          <a:pPr marL="228600" lvl="1" indent="-228600" algn="l" defTabSz="889000">
            <a:lnSpc>
              <a:spcPct val="90000"/>
            </a:lnSpc>
            <a:spcBef>
              <a:spcPct val="0"/>
            </a:spcBef>
            <a:spcAft>
              <a:spcPct val="20000"/>
            </a:spcAft>
            <a:buFont typeface="Arial" panose="020B0604020202020204" pitchFamily="34" charset="0"/>
            <a:buChar char="•"/>
          </a:pPr>
          <a:endParaRPr lang="en-GB" sz="2000" kern="1200"/>
        </a:p>
        <a:p>
          <a:pPr marL="228600" lvl="1" indent="-228600" algn="l" defTabSz="889000" rtl="0">
            <a:lnSpc>
              <a:spcPct val="90000"/>
            </a:lnSpc>
            <a:spcBef>
              <a:spcPct val="0"/>
            </a:spcBef>
            <a:spcAft>
              <a:spcPct val="20000"/>
            </a:spcAft>
            <a:buFont typeface="Arial" panose="020B0604020202020204" pitchFamily="34" charset="0"/>
            <a:buChar char="•"/>
          </a:pPr>
          <a:r>
            <a:rPr lang="en-US" sz="2000" kern="1200">
              <a:latin typeface="Amalia"/>
            </a:rPr>
            <a:t>Enables endless options for writing custom JS renderers for the desired logic.</a:t>
          </a:r>
          <a:endParaRPr lang="en-GB" sz="2000" kern="1200">
            <a:latin typeface="Amalia"/>
          </a:endParaRPr>
        </a:p>
      </dsp:txBody>
      <dsp:txXfrm>
        <a:off x="0" y="928664"/>
        <a:ext cx="4545849" cy="331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AA44A-91F9-43BC-B6EE-F3D6C5F772BB}">
      <dsp:nvSpPr>
        <dsp:cNvPr id="0" name=""/>
        <dsp:cNvSpPr/>
      </dsp:nvSpPr>
      <dsp:spPr>
        <a:xfrm>
          <a:off x="0" y="311042"/>
          <a:ext cx="8130117" cy="43863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42060-9852-48C7-B493-570BBAB292EE}">
      <dsp:nvSpPr>
        <dsp:cNvPr id="0" name=""/>
        <dsp:cNvSpPr/>
      </dsp:nvSpPr>
      <dsp:spPr>
        <a:xfrm>
          <a:off x="800816" y="3742028"/>
          <a:ext cx="186992" cy="1869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4F49D-8E7C-4E64-93DC-307DF1BF1B28}">
      <dsp:nvSpPr>
        <dsp:cNvPr id="0" name=""/>
        <dsp:cNvSpPr/>
      </dsp:nvSpPr>
      <dsp:spPr>
        <a:xfrm>
          <a:off x="915086" y="3867161"/>
          <a:ext cx="1389255" cy="133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84" tIns="0" rIns="0" bIns="0" numCol="1" spcCol="1270" anchor="t" anchorCtr="0">
          <a:noAutofit/>
        </a:bodyPr>
        <a:lstStyle/>
        <a:p>
          <a:pPr marL="0" lvl="0" indent="0" algn="l" defTabSz="755650">
            <a:lnSpc>
              <a:spcPct val="90000"/>
            </a:lnSpc>
            <a:spcBef>
              <a:spcPct val="0"/>
            </a:spcBef>
            <a:spcAft>
              <a:spcPct val="35000"/>
            </a:spcAft>
            <a:buNone/>
          </a:pPr>
          <a:r>
            <a:rPr lang="en-GB" sz="1700" kern="1200"/>
            <a:t>Modern and stable workflow for analysts and customers</a:t>
          </a:r>
        </a:p>
      </dsp:txBody>
      <dsp:txXfrm>
        <a:off x="915086" y="3867161"/>
        <a:ext cx="1389255" cy="1337667"/>
      </dsp:txXfrm>
    </dsp:sp>
    <dsp:sp modelId="{4CBCF0AE-E7E1-4515-AB95-150D35EB827E}">
      <dsp:nvSpPr>
        <dsp:cNvPr id="0" name=""/>
        <dsp:cNvSpPr/>
      </dsp:nvSpPr>
      <dsp:spPr>
        <a:xfrm>
          <a:off x="1813016" y="2769462"/>
          <a:ext cx="292684" cy="2926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CCFBE-1E7D-4A42-99C6-B7225A63E2E8}">
      <dsp:nvSpPr>
        <dsp:cNvPr id="0" name=""/>
        <dsp:cNvSpPr/>
      </dsp:nvSpPr>
      <dsp:spPr>
        <a:xfrm>
          <a:off x="2089985" y="2941928"/>
          <a:ext cx="1349599" cy="212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87" tIns="0" rIns="0" bIns="0" numCol="1" spcCol="1270" anchor="t" anchorCtr="0">
          <a:noAutofit/>
        </a:bodyPr>
        <a:lstStyle/>
        <a:p>
          <a:pPr marL="0" lvl="0" indent="0" algn="l" defTabSz="755650">
            <a:lnSpc>
              <a:spcPct val="90000"/>
            </a:lnSpc>
            <a:spcBef>
              <a:spcPct val="0"/>
            </a:spcBef>
            <a:spcAft>
              <a:spcPct val="35000"/>
            </a:spcAft>
            <a:buNone/>
          </a:pPr>
          <a:r>
            <a:rPr lang="en-GB" sz="1700" kern="1200"/>
            <a:t>Users´</a:t>
          </a:r>
        </a:p>
        <a:p>
          <a:pPr marL="0" lvl="0" indent="0" algn="l" defTabSz="755650">
            <a:lnSpc>
              <a:spcPct val="90000"/>
            </a:lnSpc>
            <a:spcBef>
              <a:spcPct val="0"/>
            </a:spcBef>
            <a:spcAft>
              <a:spcPct val="35000"/>
            </a:spcAft>
            <a:buNone/>
          </a:pPr>
          <a:r>
            <a:rPr lang="en-GB" sz="1700" kern="1200"/>
            <a:t>onboarding</a:t>
          </a:r>
        </a:p>
      </dsp:txBody>
      <dsp:txXfrm>
        <a:off x="2089985" y="2941928"/>
        <a:ext cx="1349599" cy="2129074"/>
      </dsp:txXfrm>
    </dsp:sp>
    <dsp:sp modelId="{62669079-01CC-4DF4-B69B-6510BFD5E37B}">
      <dsp:nvSpPr>
        <dsp:cNvPr id="0" name=""/>
        <dsp:cNvSpPr/>
      </dsp:nvSpPr>
      <dsp:spPr>
        <a:xfrm>
          <a:off x="3113834" y="1994052"/>
          <a:ext cx="390245" cy="390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F450C-158C-41A0-BC65-A0A511A9188D}">
      <dsp:nvSpPr>
        <dsp:cNvPr id="0" name=""/>
        <dsp:cNvSpPr/>
      </dsp:nvSpPr>
      <dsp:spPr>
        <a:xfrm>
          <a:off x="3354783" y="2198970"/>
          <a:ext cx="1333290" cy="285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83" tIns="0" rIns="0" bIns="0" numCol="1" spcCol="1270" anchor="t" anchorCtr="0">
          <a:noAutofit/>
        </a:bodyPr>
        <a:lstStyle/>
        <a:p>
          <a:pPr marL="0" lvl="0" indent="0" algn="l" defTabSz="755650">
            <a:lnSpc>
              <a:spcPct val="90000"/>
            </a:lnSpc>
            <a:spcBef>
              <a:spcPct val="0"/>
            </a:spcBef>
            <a:spcAft>
              <a:spcPct val="35000"/>
            </a:spcAft>
            <a:buNone/>
          </a:pPr>
          <a:r>
            <a:rPr lang="en-GB" sz="1700" kern="1200"/>
            <a:t>Improve data collection</a:t>
          </a:r>
        </a:p>
      </dsp:txBody>
      <dsp:txXfrm>
        <a:off x="3354783" y="2198970"/>
        <a:ext cx="1333290" cy="2855703"/>
      </dsp:txXfrm>
    </dsp:sp>
    <dsp:sp modelId="{C45D887B-64B9-42FF-8976-CBF2CFFD2C76}">
      <dsp:nvSpPr>
        <dsp:cNvPr id="0" name=""/>
        <dsp:cNvSpPr/>
      </dsp:nvSpPr>
      <dsp:spPr>
        <a:xfrm>
          <a:off x="4626036" y="1388359"/>
          <a:ext cx="504067" cy="504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8D782-9797-42F5-8953-2A25E18A808C}">
      <dsp:nvSpPr>
        <dsp:cNvPr id="0" name=""/>
        <dsp:cNvSpPr/>
      </dsp:nvSpPr>
      <dsp:spPr>
        <a:xfrm>
          <a:off x="4878070" y="1640392"/>
          <a:ext cx="1626023" cy="340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95" tIns="0" rIns="0" bIns="0" numCol="1" spcCol="1270" anchor="t" anchorCtr="0">
          <a:noAutofit/>
        </a:bodyPr>
        <a:lstStyle/>
        <a:p>
          <a:pPr marL="0" lvl="0" indent="0" algn="l" defTabSz="755650">
            <a:lnSpc>
              <a:spcPct val="90000"/>
            </a:lnSpc>
            <a:spcBef>
              <a:spcPct val="0"/>
            </a:spcBef>
            <a:spcAft>
              <a:spcPct val="35000"/>
            </a:spcAft>
            <a:buNone/>
          </a:pPr>
          <a:r>
            <a:rPr lang="en-GB" sz="1700" kern="1200"/>
            <a:t>Develop an excel prototype for data download and charts</a:t>
          </a:r>
        </a:p>
      </dsp:txBody>
      <dsp:txXfrm>
        <a:off x="4878070" y="1640392"/>
        <a:ext cx="1626023" cy="3404486"/>
      </dsp:txXfrm>
    </dsp:sp>
    <dsp:sp modelId="{B85E09DF-7FB4-4533-A03A-0B170C91FC23}">
      <dsp:nvSpPr>
        <dsp:cNvPr id="0" name=""/>
        <dsp:cNvSpPr/>
      </dsp:nvSpPr>
      <dsp:spPr>
        <a:xfrm>
          <a:off x="6182953" y="983885"/>
          <a:ext cx="642279" cy="6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A927B-186E-4EEB-B4E8-BD98C59DB732}">
      <dsp:nvSpPr>
        <dsp:cNvPr id="0" name=""/>
        <dsp:cNvSpPr/>
      </dsp:nvSpPr>
      <dsp:spPr>
        <a:xfrm>
          <a:off x="6504093" y="1313814"/>
          <a:ext cx="1626023" cy="3739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330" tIns="0" rIns="0" bIns="0" numCol="1" spcCol="1270" anchor="t" anchorCtr="0">
          <a:noAutofit/>
        </a:bodyPr>
        <a:lstStyle/>
        <a:p>
          <a:pPr marL="0" lvl="0" indent="0" algn="l" defTabSz="755650">
            <a:lnSpc>
              <a:spcPct val="90000"/>
            </a:lnSpc>
            <a:spcBef>
              <a:spcPct val="0"/>
            </a:spcBef>
            <a:spcAft>
              <a:spcPct val="35000"/>
            </a:spcAft>
            <a:buNone/>
          </a:pPr>
          <a:r>
            <a:rPr lang="en-GB" sz="1700" kern="1200"/>
            <a:t>Incorporate several asset classes</a:t>
          </a:r>
        </a:p>
      </dsp:txBody>
      <dsp:txXfrm>
        <a:off x="6504093" y="1313814"/>
        <a:ext cx="1626023" cy="37398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8D9A40-2135-8E0E-A815-3AC9DC762A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4C735EEE-43AB-DA4E-3FFC-6353E7CB7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FC0D9-AA5D-45C7-8744-B06C59D10386}" type="datetimeFigureOut">
              <a:rPr lang="de-DE" smtClean="0"/>
              <a:t>08.07.2024</a:t>
            </a:fld>
            <a:endParaRPr lang="de-DE"/>
          </a:p>
        </p:txBody>
      </p:sp>
      <p:sp>
        <p:nvSpPr>
          <p:cNvPr id="4" name="Footer Placeholder 3">
            <a:extLst>
              <a:ext uri="{FF2B5EF4-FFF2-40B4-BE49-F238E27FC236}">
                <a16:creationId xmlns:a16="http://schemas.microsoft.com/office/drawing/2014/main" id="{E3E8CD80-5B4D-5099-AF5D-B2BE5F2407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ED9A492F-7E55-C520-F3D5-9F77210A91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4156DF-5F11-422A-841E-DFB0597246B1}" type="slidenum">
              <a:rPr lang="de-DE" smtClean="0"/>
              <a:t>‹#›</a:t>
            </a:fld>
            <a:endParaRPr lang="de-DE"/>
          </a:p>
        </p:txBody>
      </p:sp>
    </p:spTree>
    <p:extLst>
      <p:ext uri="{BB962C8B-B14F-4D97-AF65-F5344CB8AC3E}">
        <p14:creationId xmlns:p14="http://schemas.microsoft.com/office/powerpoint/2010/main" val="3818466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GB"/>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endParaRPr lang="en-GB"/>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GB"/>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FF3E95B-C48D-478D-A824-A78C3A94844C}" type="slidenum">
              <a:rPr lang="en-GB" smtClean="0"/>
              <a:pPr/>
              <a:t>‹#›</a:t>
            </a:fld>
            <a:endParaRPr lang="en-GB"/>
          </a:p>
        </p:txBody>
      </p:sp>
    </p:spTree>
    <p:extLst>
      <p:ext uri="{BB962C8B-B14F-4D97-AF65-F5344CB8AC3E}">
        <p14:creationId xmlns:p14="http://schemas.microsoft.com/office/powerpoint/2010/main" val="36345602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Calibri" panose="020F0502020204030204" pitchFamily="34" charset="0"/>
        <a:ea typeface="+mn-ea"/>
        <a:cs typeface="+mn-cs"/>
      </a:defRPr>
    </a:lvl1pPr>
    <a:lvl2pPr marL="207926" indent="-207926" algn="l" rtl="0" fontAlgn="base">
      <a:spcBef>
        <a:spcPct val="30000"/>
      </a:spcBef>
      <a:spcAft>
        <a:spcPct val="0"/>
      </a:spcAft>
      <a:buFont typeface="Arial" pitchFamily="34" charset="0"/>
      <a:buChar char="•"/>
      <a:tabLst>
        <a:tab pos="2022553" algn="l"/>
      </a:tabLst>
      <a:defRPr sz="1400" kern="1200">
        <a:solidFill>
          <a:schemeClr val="tx1"/>
        </a:solidFill>
        <a:latin typeface="Calibri" panose="020F0502020204030204" pitchFamily="34" charset="0"/>
        <a:ea typeface="+mn-ea"/>
        <a:cs typeface="+mn-cs"/>
      </a:defRPr>
    </a:lvl2pPr>
    <a:lvl3pPr marL="1088776" algn="l" rtl="0" fontAlgn="base">
      <a:spcBef>
        <a:spcPct val="30000"/>
      </a:spcBef>
      <a:spcAft>
        <a:spcPct val="0"/>
      </a:spcAft>
      <a:defRPr sz="1400" kern="1200">
        <a:solidFill>
          <a:schemeClr val="tx1"/>
        </a:solidFill>
        <a:latin typeface="Calibri" panose="020F0502020204030204" pitchFamily="34" charset="0"/>
        <a:ea typeface="+mn-ea"/>
        <a:cs typeface="+mn-cs"/>
      </a:defRPr>
    </a:lvl3pPr>
    <a:lvl4pPr marL="1633164" algn="l" rtl="0" fontAlgn="base">
      <a:spcBef>
        <a:spcPct val="30000"/>
      </a:spcBef>
      <a:spcAft>
        <a:spcPct val="0"/>
      </a:spcAft>
      <a:defRPr sz="1400" kern="1200">
        <a:solidFill>
          <a:schemeClr val="tx1"/>
        </a:solidFill>
        <a:latin typeface="Calibri" panose="020F0502020204030204" pitchFamily="34" charset="0"/>
        <a:ea typeface="+mn-ea"/>
        <a:cs typeface="+mn-cs"/>
      </a:defRPr>
    </a:lvl4pPr>
    <a:lvl5pPr marL="2177552" algn="l" rtl="0" fontAlgn="base">
      <a:spcBef>
        <a:spcPct val="30000"/>
      </a:spcBef>
      <a:spcAft>
        <a:spcPct val="0"/>
      </a:spcAft>
      <a:defRPr sz="1400" kern="1200">
        <a:solidFill>
          <a:schemeClr val="tx1"/>
        </a:solidFill>
        <a:latin typeface="Calibri" panose="020F0502020204030204" pitchFamily="34" charset="0"/>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DBF5D94C-D8BB-4897-AC52-C11BF87FF59A}" type="slidenum">
              <a:rPr lang="en-GB" smtClean="0"/>
              <a:pPr/>
              <a:t>4</a:t>
            </a:fld>
            <a:endParaRPr lang="en-GB"/>
          </a:p>
        </p:txBody>
      </p:sp>
    </p:spTree>
    <p:extLst>
      <p:ext uri="{BB962C8B-B14F-4D97-AF65-F5344CB8AC3E}">
        <p14:creationId xmlns:p14="http://schemas.microsoft.com/office/powerpoint/2010/main" val="32396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DBF5D94C-D8BB-4897-AC52-C11BF87FF59A}" type="slidenum">
              <a:rPr lang="en-GB" smtClean="0"/>
              <a:pPr/>
              <a:t>5</a:t>
            </a:fld>
            <a:endParaRPr lang="en-GB"/>
          </a:p>
        </p:txBody>
      </p:sp>
    </p:spTree>
    <p:extLst>
      <p:ext uri="{BB962C8B-B14F-4D97-AF65-F5344CB8AC3E}">
        <p14:creationId xmlns:p14="http://schemas.microsoft.com/office/powerpoint/2010/main" val="418432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F3E95B-C48D-478D-A824-A78C3A94844C}" type="slidenum">
              <a:rPr lang="en-GB" smtClean="0"/>
              <a:pPr/>
              <a:t>9</a:t>
            </a:fld>
            <a:endParaRPr lang="en-GB"/>
          </a:p>
        </p:txBody>
      </p:sp>
    </p:spTree>
    <p:extLst>
      <p:ext uri="{BB962C8B-B14F-4D97-AF65-F5344CB8AC3E}">
        <p14:creationId xmlns:p14="http://schemas.microsoft.com/office/powerpoint/2010/main" val="127462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Main messages: 1. who is capable to use R can query directly via R and use the data within R (charts, data analysis,...) 2. For whom is not capable to use R we developed the application more user-friendly</a:t>
            </a:r>
          </a:p>
        </p:txBody>
      </p:sp>
      <p:sp>
        <p:nvSpPr>
          <p:cNvPr id="4" name="Slide Number Placeholder 3"/>
          <p:cNvSpPr>
            <a:spLocks noGrp="1"/>
          </p:cNvSpPr>
          <p:nvPr>
            <p:ph type="sldNum" sz="quarter" idx="5"/>
          </p:nvPr>
        </p:nvSpPr>
        <p:spPr/>
        <p:txBody>
          <a:bodyPr/>
          <a:lstStyle/>
          <a:p>
            <a:fld id="{3FF3E95B-C48D-478D-A824-A78C3A94844C}" type="slidenum">
              <a:rPr lang="en-GB" smtClean="0"/>
              <a:pPr/>
              <a:t>10</a:t>
            </a:fld>
            <a:endParaRPr lang="en-GB"/>
          </a:p>
        </p:txBody>
      </p:sp>
    </p:spTree>
    <p:extLst>
      <p:ext uri="{BB962C8B-B14F-4D97-AF65-F5344CB8AC3E}">
        <p14:creationId xmlns:p14="http://schemas.microsoft.com/office/powerpoint/2010/main" val="179633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400" noProof="1">
                <a:solidFill>
                  <a:schemeClr val="tx1">
                    <a:lumMod val="75000"/>
                    <a:lumOff val="25000"/>
                  </a:schemeClr>
                </a:solidFill>
                <a:latin typeface="+mn-lt"/>
              </a:rPr>
              <a:t>Add 3 /4 points of why we opted for rhandsontable and not datable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sz="1400" noProof="1">
                <a:solidFill>
                  <a:schemeClr val="tx1">
                    <a:lumMod val="75000"/>
                    <a:lumOff val="25000"/>
                  </a:schemeClr>
                </a:solidFill>
                <a:latin typeface="+mn-lt"/>
              </a:rPr>
              <a:t>Let‘s have a look at what was needed for us:</a:t>
            </a:r>
          </a:p>
          <a:p>
            <a:endParaRPr lang="en-GB"/>
          </a:p>
        </p:txBody>
      </p:sp>
      <p:sp>
        <p:nvSpPr>
          <p:cNvPr id="4" name="Slide Number Placeholder 3"/>
          <p:cNvSpPr>
            <a:spLocks noGrp="1"/>
          </p:cNvSpPr>
          <p:nvPr>
            <p:ph type="sldNum" sz="quarter" idx="5"/>
          </p:nvPr>
        </p:nvSpPr>
        <p:spPr/>
        <p:txBody>
          <a:bodyPr/>
          <a:lstStyle/>
          <a:p>
            <a:fld id="{3FF3E95B-C48D-478D-A824-A78C3A94844C}" type="slidenum">
              <a:rPr lang="en-GB" smtClean="0"/>
              <a:pPr/>
              <a:t>12</a:t>
            </a:fld>
            <a:endParaRPr lang="en-GB"/>
          </a:p>
        </p:txBody>
      </p:sp>
    </p:spTree>
    <p:extLst>
      <p:ext uri="{BB962C8B-B14F-4D97-AF65-F5344CB8AC3E}">
        <p14:creationId xmlns:p14="http://schemas.microsoft.com/office/powerpoint/2010/main" val="205375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Example how to customize the slides</a:t>
            </a:r>
          </a:p>
        </p:txBody>
      </p:sp>
      <p:sp>
        <p:nvSpPr>
          <p:cNvPr id="4" name="Slide Number Placeholder 3"/>
          <p:cNvSpPr>
            <a:spLocks noGrp="1"/>
          </p:cNvSpPr>
          <p:nvPr>
            <p:ph type="sldNum" sz="quarter" idx="5"/>
          </p:nvPr>
        </p:nvSpPr>
        <p:spPr/>
        <p:txBody>
          <a:bodyPr/>
          <a:lstStyle/>
          <a:p>
            <a:fld id="{3FF3E95B-C48D-478D-A824-A78C3A94844C}" type="slidenum">
              <a:rPr lang="en-GB" smtClean="0"/>
              <a:pPr/>
              <a:t>13</a:t>
            </a:fld>
            <a:endParaRPr lang="en-GB"/>
          </a:p>
        </p:txBody>
      </p:sp>
    </p:spTree>
    <p:extLst>
      <p:ext uri="{BB962C8B-B14F-4D97-AF65-F5344CB8AC3E}">
        <p14:creationId xmlns:p14="http://schemas.microsoft.com/office/powerpoint/2010/main" val="330537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F3E95B-C48D-478D-A824-A78C3A94844C}" type="slidenum">
              <a:rPr lang="en-GB" smtClean="0"/>
              <a:pPr/>
              <a:t>14</a:t>
            </a:fld>
            <a:endParaRPr lang="en-GB"/>
          </a:p>
        </p:txBody>
      </p:sp>
    </p:spTree>
    <p:extLst>
      <p:ext uri="{BB962C8B-B14F-4D97-AF65-F5344CB8AC3E}">
        <p14:creationId xmlns:p14="http://schemas.microsoft.com/office/powerpoint/2010/main" val="668860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11.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1">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DE56206-CB86-D7D5-A28B-88998A4AF857}"/>
              </a:ext>
            </a:extLst>
          </p:cNvPr>
          <p:cNvSpPr/>
          <p:nvPr/>
        </p:nvSpPr>
        <p:spPr>
          <a:xfrm>
            <a:off x="0" y="-2872"/>
            <a:ext cx="11617628" cy="6862459"/>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8" name="Freeform 7">
            <a:extLst>
              <a:ext uri="{FF2B5EF4-FFF2-40B4-BE49-F238E27FC236}">
                <a16:creationId xmlns:a16="http://schemas.microsoft.com/office/drawing/2014/main" id="{1CDBDFE0-F6BE-4505-5501-D1704EE197C0}"/>
              </a:ext>
            </a:extLst>
          </p:cNvPr>
          <p:cNvSpPr/>
          <p:nvPr/>
        </p:nvSpPr>
        <p:spPr>
          <a:xfrm>
            <a:off x="3505299" y="742548"/>
            <a:ext cx="4786029" cy="6117040"/>
          </a:xfrm>
          <a:custGeom>
            <a:avLst/>
            <a:gdLst>
              <a:gd name="connsiteX0" fmla="*/ 890402 w 3920791"/>
              <a:gd name="connsiteY0" fmla="*/ 79 h 5011176"/>
              <a:gd name="connsiteX1" fmla="*/ 1296848 w 3920791"/>
              <a:gd name="connsiteY1" fmla="*/ 178245 h 5011176"/>
              <a:gd name="connsiteX2" fmla="*/ 3920791 w 3920791"/>
              <a:gd name="connsiteY2" fmla="*/ 2793425 h 5011176"/>
              <a:gd name="connsiteX3" fmla="*/ 1703038 w 3920791"/>
              <a:gd name="connsiteY3" fmla="*/ 5011176 h 5011176"/>
              <a:gd name="connsiteX4" fmla="*/ 0 w 3920791"/>
              <a:gd name="connsiteY4" fmla="*/ 5011176 h 5011176"/>
              <a:gd name="connsiteX5" fmla="*/ 2202835 w 3920791"/>
              <a:gd name="connsiteY5" fmla="*/ 2798191 h 5011176"/>
              <a:gd name="connsiteX6" fmla="*/ 4577 w 3920791"/>
              <a:gd name="connsiteY6" fmla="*/ 593181 h 5011176"/>
              <a:gd name="connsiteX7" fmla="*/ 439243 w 3920791"/>
              <a:gd name="connsiteY7" fmla="*/ 161008 h 5011176"/>
              <a:gd name="connsiteX8" fmla="*/ 890402 w 3920791"/>
              <a:gd name="connsiteY8" fmla="*/ 79 h 50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0791" h="5011176">
                <a:moveTo>
                  <a:pt x="890402" y="79"/>
                </a:moveTo>
                <a:cubicBezTo>
                  <a:pt x="1082295" y="2952"/>
                  <a:pt x="1194521" y="97494"/>
                  <a:pt x="1296848" y="178245"/>
                </a:cubicBezTo>
                <a:lnTo>
                  <a:pt x="3920791" y="2793425"/>
                </a:lnTo>
                <a:lnTo>
                  <a:pt x="1703038" y="5011176"/>
                </a:lnTo>
                <a:lnTo>
                  <a:pt x="0" y="5011176"/>
                </a:lnTo>
                <a:lnTo>
                  <a:pt x="2202835" y="2798191"/>
                </a:lnTo>
                <a:lnTo>
                  <a:pt x="4577" y="593181"/>
                </a:lnTo>
                <a:lnTo>
                  <a:pt x="439243" y="161008"/>
                </a:lnTo>
                <a:cubicBezTo>
                  <a:pt x="531197" y="73914"/>
                  <a:pt x="698509" y="-2794"/>
                  <a:pt x="890402" y="79"/>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itle 12"/>
          <p:cNvSpPr>
            <a:spLocks noGrp="1"/>
          </p:cNvSpPr>
          <p:nvPr>
            <p:ph type="title"/>
          </p:nvPr>
        </p:nvSpPr>
        <p:spPr>
          <a:xfrm>
            <a:off x="1012839" y="3448559"/>
            <a:ext cx="6236876" cy="443198"/>
          </a:xfrm>
        </p:spPr>
        <p:txBody>
          <a:bodyPr wrap="square" anchor="b">
            <a:spAutoFit/>
          </a:bodyPr>
          <a:lstStyle>
            <a:lvl1pPr algn="l">
              <a:lnSpc>
                <a:spcPct val="90000"/>
              </a:lnSpc>
              <a:defRPr sz="32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1010504" y="4383026"/>
            <a:ext cx="5022633" cy="236988"/>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400" b="0">
                <a:solidFill>
                  <a:schemeClr val="tx2"/>
                </a:solidFill>
              </a:defRPr>
            </a:lvl1pPr>
          </a:lstStyle>
          <a:p>
            <a:pPr lvl="0"/>
            <a:r>
              <a:rPr lang="de-DE"/>
              <a:t>Formatvorlagen des Textmasters bearbeiten</a:t>
            </a:r>
          </a:p>
        </p:txBody>
      </p:sp>
      <p:sp>
        <p:nvSpPr>
          <p:cNvPr id="7" name="TextBox 6"/>
          <p:cNvSpPr txBox="1"/>
          <p:nvPr/>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0" name="Freeform 9"/>
          <p:cNvSpPr/>
          <p:nvPr/>
        </p:nvSpPr>
        <p:spPr>
          <a:xfrm>
            <a:off x="9842003" y="405458"/>
            <a:ext cx="1085416" cy="155081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background with white text&#10;&#10;Description automatically generated with medium confidence">
            <a:extLst>
              <a:ext uri="{FF2B5EF4-FFF2-40B4-BE49-F238E27FC236}">
                <a16:creationId xmlns:a16="http://schemas.microsoft.com/office/drawing/2014/main" id="{F70CE2D6-9906-4457-D086-1F7E37FE38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9" name="Freeform 4">
            <a:extLst>
              <a:ext uri="{FF2B5EF4-FFF2-40B4-BE49-F238E27FC236}">
                <a16:creationId xmlns:a16="http://schemas.microsoft.com/office/drawing/2014/main" id="{ADE56206-CB86-D7D5-A28B-88998A4AF857}"/>
              </a:ext>
            </a:extLst>
          </p:cNvPr>
          <p:cNvSpPr/>
          <p:nvPr userDrawn="1"/>
        </p:nvSpPr>
        <p:spPr>
          <a:xfrm>
            <a:off x="0" y="-2872"/>
            <a:ext cx="11617628" cy="6862459"/>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1" name="Freeform 7">
            <a:extLst>
              <a:ext uri="{FF2B5EF4-FFF2-40B4-BE49-F238E27FC236}">
                <a16:creationId xmlns:a16="http://schemas.microsoft.com/office/drawing/2014/main" id="{1CDBDFE0-F6BE-4505-5501-D1704EE197C0}"/>
              </a:ext>
            </a:extLst>
          </p:cNvPr>
          <p:cNvSpPr/>
          <p:nvPr userDrawn="1"/>
        </p:nvSpPr>
        <p:spPr>
          <a:xfrm>
            <a:off x="3505299" y="742548"/>
            <a:ext cx="4786029" cy="6117040"/>
          </a:xfrm>
          <a:custGeom>
            <a:avLst/>
            <a:gdLst>
              <a:gd name="connsiteX0" fmla="*/ 890402 w 3920791"/>
              <a:gd name="connsiteY0" fmla="*/ 79 h 5011176"/>
              <a:gd name="connsiteX1" fmla="*/ 1296848 w 3920791"/>
              <a:gd name="connsiteY1" fmla="*/ 178245 h 5011176"/>
              <a:gd name="connsiteX2" fmla="*/ 3920791 w 3920791"/>
              <a:gd name="connsiteY2" fmla="*/ 2793425 h 5011176"/>
              <a:gd name="connsiteX3" fmla="*/ 1703038 w 3920791"/>
              <a:gd name="connsiteY3" fmla="*/ 5011176 h 5011176"/>
              <a:gd name="connsiteX4" fmla="*/ 0 w 3920791"/>
              <a:gd name="connsiteY4" fmla="*/ 5011176 h 5011176"/>
              <a:gd name="connsiteX5" fmla="*/ 2202835 w 3920791"/>
              <a:gd name="connsiteY5" fmla="*/ 2798191 h 5011176"/>
              <a:gd name="connsiteX6" fmla="*/ 4577 w 3920791"/>
              <a:gd name="connsiteY6" fmla="*/ 593181 h 5011176"/>
              <a:gd name="connsiteX7" fmla="*/ 439243 w 3920791"/>
              <a:gd name="connsiteY7" fmla="*/ 161008 h 5011176"/>
              <a:gd name="connsiteX8" fmla="*/ 890402 w 3920791"/>
              <a:gd name="connsiteY8" fmla="*/ 79 h 50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0791" h="5011176">
                <a:moveTo>
                  <a:pt x="890402" y="79"/>
                </a:moveTo>
                <a:cubicBezTo>
                  <a:pt x="1082295" y="2952"/>
                  <a:pt x="1194521" y="97494"/>
                  <a:pt x="1296848" y="178245"/>
                </a:cubicBezTo>
                <a:lnTo>
                  <a:pt x="3920791" y="2793425"/>
                </a:lnTo>
                <a:lnTo>
                  <a:pt x="1703038" y="5011176"/>
                </a:lnTo>
                <a:lnTo>
                  <a:pt x="0" y="5011176"/>
                </a:lnTo>
                <a:lnTo>
                  <a:pt x="2202835" y="2798191"/>
                </a:lnTo>
                <a:lnTo>
                  <a:pt x="4577" y="593181"/>
                </a:lnTo>
                <a:lnTo>
                  <a:pt x="439243" y="161008"/>
                </a:lnTo>
                <a:cubicBezTo>
                  <a:pt x="531197" y="73914"/>
                  <a:pt x="698509" y="-2794"/>
                  <a:pt x="890402" y="79"/>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4" name="Freeform 9"/>
          <p:cNvSpPr/>
          <p:nvPr userDrawn="1"/>
        </p:nvSpPr>
        <p:spPr>
          <a:xfrm>
            <a:off x="9842003" y="405458"/>
            <a:ext cx="1085416" cy="155081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descr="A black and grey logo&#10;&#10;Description automatically generated">
            <a:extLst>
              <a:ext uri="{FF2B5EF4-FFF2-40B4-BE49-F238E27FC236}">
                <a16:creationId xmlns:a16="http://schemas.microsoft.com/office/drawing/2014/main" id="{05E1808A-92F5-B3B7-7926-A14049BA786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06071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ign_Off_2">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199260"/>
            <a:ext cx="5660812" cy="692497"/>
          </a:xfrm>
        </p:spPr>
        <p:txBody>
          <a:bodyPr wrap="square" anchor="b">
            <a:spAutoFit/>
          </a:bodyPr>
          <a:lstStyle>
            <a:lvl1pPr algn="ctr">
              <a:lnSpc>
                <a:spcPct val="90000"/>
              </a:lnSpc>
              <a:defRPr sz="5000" b="1" spc="-30" baseline="0">
                <a:solidFill>
                  <a:schemeClr val="tx2"/>
                </a:solidFill>
                <a:latin typeface="+mj-lt"/>
              </a:defRPr>
            </a:lvl1pPr>
          </a:lstStyle>
          <a:p>
            <a:r>
              <a:rPr lang="en-GB"/>
              <a:t>Make it happen</a:t>
            </a:r>
          </a:p>
        </p:txBody>
      </p:sp>
      <p:sp>
        <p:nvSpPr>
          <p:cNvPr id="5" name="Freeform 4">
            <a:extLst>
              <a:ext uri="{FF2B5EF4-FFF2-40B4-BE49-F238E27FC236}">
                <a16:creationId xmlns:a16="http://schemas.microsoft.com/office/drawing/2014/main" id="{48DFB490-311A-151A-F6B0-BBC45E65BEBF}"/>
              </a:ext>
            </a:extLst>
          </p:cNvPr>
          <p:cNvSpPr/>
          <p:nvPr/>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2">
            <a:extLst>
              <a:ext uri="{FF2B5EF4-FFF2-40B4-BE49-F238E27FC236}">
                <a16:creationId xmlns:a16="http://schemas.microsoft.com/office/drawing/2014/main" id="{0FDE86B1-5888-5407-16A9-2F5D7C224326}"/>
              </a:ext>
            </a:extLst>
          </p:cNvPr>
          <p:cNvSpPr txBox="1">
            <a:spLocks/>
          </p:cNvSpPr>
          <p:nvPr/>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sp>
        <p:nvSpPr>
          <p:cNvPr id="8" name="Freeform 4">
            <a:extLst>
              <a:ext uri="{FF2B5EF4-FFF2-40B4-BE49-F238E27FC236}">
                <a16:creationId xmlns:a16="http://schemas.microsoft.com/office/drawing/2014/main" id="{48DFB490-311A-151A-F6B0-BBC45E65BEBF}"/>
              </a:ext>
            </a:extLst>
          </p:cNvPr>
          <p:cNvSpPr/>
          <p:nvPr userDrawn="1"/>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3">
            <a:extLst>
              <a:ext uri="{FF2B5EF4-FFF2-40B4-BE49-F238E27FC236}">
                <a16:creationId xmlns:a16="http://schemas.microsoft.com/office/drawing/2014/main" id="{172933B2-1A60-AF63-01E1-DF0F92A02685}"/>
              </a:ext>
            </a:extLst>
          </p:cNvPr>
          <p:cNvSpPr/>
          <p:nvPr userDrawn="1"/>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2">
            <a:extLst>
              <a:ext uri="{FF2B5EF4-FFF2-40B4-BE49-F238E27FC236}">
                <a16:creationId xmlns:a16="http://schemas.microsoft.com/office/drawing/2014/main" id="{0FDE86B1-5888-5407-16A9-2F5D7C224326}"/>
              </a:ext>
            </a:extLst>
          </p:cNvPr>
          <p:cNvSpPr txBox="1">
            <a:spLocks/>
          </p:cNvSpPr>
          <p:nvPr userDrawn="1"/>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pic>
        <p:nvPicPr>
          <p:cNvPr id="3" name="Picture 2" descr="A black and grey logo&#10;&#10;Description automatically generated">
            <a:extLst>
              <a:ext uri="{FF2B5EF4-FFF2-40B4-BE49-F238E27FC236}">
                <a16:creationId xmlns:a16="http://schemas.microsoft.com/office/drawing/2014/main" id="{90F161A2-8235-040C-C4FD-64C2F47073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23074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s">
    <p:bg>
      <p:bgPr>
        <a:solidFill>
          <a:schemeClr val="accent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D4191450-4540-5AF1-D406-13125579A40E}"/>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2724581" y="3064238"/>
            <a:ext cx="5599881" cy="400110"/>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2724581" y="3573810"/>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de-DE"/>
              <a:t>Formatvorlagen des Textmasters bearbeiten</a:t>
            </a:r>
          </a:p>
        </p:txBody>
      </p:sp>
      <p:sp>
        <p:nvSpPr>
          <p:cNvPr id="11" name="Freeform 10"/>
          <p:cNvSpPr/>
          <p:nvPr/>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11"/>
          <p:cNvSpPr/>
          <p:nvPr/>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568935D8-619A-689A-7343-A49B63836F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4" name="Text Placeholder 3">
            <a:extLst>
              <a:ext uri="{FF2B5EF4-FFF2-40B4-BE49-F238E27FC236}">
                <a16:creationId xmlns:a16="http://schemas.microsoft.com/office/drawing/2014/main" id="{A3F60042-5358-D1DF-43A4-6B4898A6B2B4}"/>
              </a:ext>
            </a:extLst>
          </p:cNvPr>
          <p:cNvSpPr>
            <a:spLocks noGrp="1"/>
          </p:cNvSpPr>
          <p:nvPr>
            <p:ph type="body" sz="quarter" idx="11"/>
          </p:nvPr>
        </p:nvSpPr>
        <p:spPr>
          <a:xfrm>
            <a:off x="436563" y="6382122"/>
            <a:ext cx="4292872" cy="175754"/>
          </a:xfrm>
        </p:spPr>
        <p:txBody>
          <a:bodyPr/>
          <a:lstStyle>
            <a:lvl1pPr>
              <a:defRPr sz="1000"/>
            </a:lvl1pPr>
          </a:lstStyle>
          <a:p>
            <a:pPr lvl="0"/>
            <a:r>
              <a:rPr lang="de-DE"/>
              <a:t>Formatvorlagen des Textmasters bearbeiten</a:t>
            </a:r>
          </a:p>
        </p:txBody>
      </p:sp>
      <p:sp>
        <p:nvSpPr>
          <p:cNvPr id="9" name="Freeform 4">
            <a:extLst>
              <a:ext uri="{FF2B5EF4-FFF2-40B4-BE49-F238E27FC236}">
                <a16:creationId xmlns:a16="http://schemas.microsoft.com/office/drawing/2014/main" id="{D4191450-4540-5AF1-D406-13125579A40E}"/>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0" name="Freeform 10"/>
          <p:cNvSpPr/>
          <p:nvPr userDrawn="1"/>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1"/>
          <p:cNvSpPr/>
          <p:nvPr userDrawn="1"/>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6" name="Picture 5" descr="A picture containing font, symbol, graphics, logo&#10;&#10;Description automatically generated">
            <a:extLst>
              <a:ext uri="{FF2B5EF4-FFF2-40B4-BE49-F238E27FC236}">
                <a16:creationId xmlns:a16="http://schemas.microsoft.com/office/drawing/2014/main" id="{92C25368-19BB-89B8-8077-60377E32C23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8698" b="8698"/>
          <a:stretch/>
        </p:blipFill>
        <p:spPr>
          <a:xfrm>
            <a:off x="192931" y="227417"/>
            <a:ext cx="1610354" cy="492600"/>
          </a:xfrm>
          <a:prstGeom prst="rect">
            <a:avLst/>
          </a:prstGeom>
        </p:spPr>
      </p:pic>
    </p:spTree>
    <p:extLst>
      <p:ext uri="{BB962C8B-B14F-4D97-AF65-F5344CB8AC3E}">
        <p14:creationId xmlns:p14="http://schemas.microsoft.com/office/powerpoint/2010/main" val="308365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lide with text and illustration">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063A69F-3616-30D9-2351-A568CF1F8BC1}"/>
              </a:ext>
            </a:extLst>
          </p:cNvPr>
          <p:cNvSpPr>
            <a:spLocks noGrp="1"/>
          </p:cNvSpPr>
          <p:nvPr>
            <p:ph type="pic" sz="quarter" idx="11"/>
          </p:nvPr>
        </p:nvSpPr>
        <p:spPr bwMode="auto">
          <a:xfrm>
            <a:off x="0" y="0"/>
            <a:ext cx="12195175" cy="6861328"/>
          </a:xfrm>
          <a:custGeom>
            <a:avLst/>
            <a:gdLst>
              <a:gd name="connsiteX0" fmla="*/ 4291 w 12195175"/>
              <a:gd name="connsiteY0" fmla="*/ 6859588 h 6861328"/>
              <a:gd name="connsiteX1" fmla="*/ 5581594 w 12195175"/>
              <a:gd name="connsiteY1" fmla="*/ 6859588 h 6861328"/>
              <a:gd name="connsiteX2" fmla="*/ 5579868 w 12195175"/>
              <a:gd name="connsiteY2" fmla="*/ 6861328 h 6861328"/>
              <a:gd name="connsiteX3" fmla="*/ 6000280 w 12195175"/>
              <a:gd name="connsiteY3" fmla="*/ 0 h 6861328"/>
              <a:gd name="connsiteX4" fmla="*/ 12195175 w 12195175"/>
              <a:gd name="connsiteY4" fmla="*/ 0 h 6861328"/>
              <a:gd name="connsiteX5" fmla="*/ 12195175 w 12195175"/>
              <a:gd name="connsiteY5" fmla="*/ 6859588 h 6861328"/>
              <a:gd name="connsiteX6" fmla="*/ 5581594 w 12195175"/>
              <a:gd name="connsiteY6" fmla="*/ 6859588 h 6861328"/>
              <a:gd name="connsiteX7" fmla="*/ 5891323 w 12195175"/>
              <a:gd name="connsiteY7" fmla="*/ 6547210 h 6861328"/>
              <a:gd name="connsiteX8" fmla="*/ 5997804 w 12195175"/>
              <a:gd name="connsiteY8" fmla="*/ 6344898 h 6861328"/>
              <a:gd name="connsiteX9" fmla="*/ 6000280 w 12195175"/>
              <a:gd name="connsiteY9" fmla="*/ 0 h 6861328"/>
              <a:gd name="connsiteX10" fmla="*/ 0 w 12195175"/>
              <a:gd name="connsiteY10" fmla="*/ 0 h 6861328"/>
              <a:gd name="connsiteX11" fmla="*/ 4292 w 12195175"/>
              <a:gd name="connsiteY11" fmla="*/ 0 h 6861328"/>
              <a:gd name="connsiteX12" fmla="*/ 4291 w 12195175"/>
              <a:gd name="connsiteY12" fmla="*/ 6859588 h 6861328"/>
              <a:gd name="connsiteX13" fmla="*/ 0 w 12195175"/>
              <a:gd name="connsiteY13"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5175" h="6861328">
                <a:moveTo>
                  <a:pt x="4291" y="6859588"/>
                </a:moveTo>
                <a:lnTo>
                  <a:pt x="5581594" y="6859588"/>
                </a:lnTo>
                <a:lnTo>
                  <a:pt x="5579868" y="6861328"/>
                </a:lnTo>
                <a:close/>
                <a:moveTo>
                  <a:pt x="6000280" y="0"/>
                </a:moveTo>
                <a:lnTo>
                  <a:pt x="12195175" y="0"/>
                </a:lnTo>
                <a:lnTo>
                  <a:pt x="12195175" y="6859588"/>
                </a:lnTo>
                <a:lnTo>
                  <a:pt x="5581594" y="6859588"/>
                </a:lnTo>
                <a:lnTo>
                  <a:pt x="5891323" y="6547210"/>
                </a:lnTo>
                <a:cubicBezTo>
                  <a:pt x="5958263" y="6480608"/>
                  <a:pt x="5997743" y="6394128"/>
                  <a:pt x="5997804" y="6344898"/>
                </a:cubicBezTo>
                <a:cubicBezTo>
                  <a:pt x="5996029" y="6046753"/>
                  <a:pt x="6002055" y="298145"/>
                  <a:pt x="6000280" y="0"/>
                </a:cubicBezTo>
                <a:close/>
                <a:moveTo>
                  <a:pt x="0" y="0"/>
                </a:moveTo>
                <a:lnTo>
                  <a:pt x="4292" y="0"/>
                </a:lnTo>
                <a:cubicBezTo>
                  <a:pt x="4292" y="2286529"/>
                  <a:pt x="4291" y="4573059"/>
                  <a:pt x="4291" y="6859588"/>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15" name="Freeform 14"/>
          <p:cNvSpPr/>
          <p:nvPr/>
        </p:nvSpPr>
        <p:spPr>
          <a:xfrm rot="10800000">
            <a:off x="10758670" y="4509914"/>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p:cNvSpPr/>
          <p:nvPr/>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3"/>
          <p:cNvSpPr/>
          <p:nvPr/>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picture containing text, sign&#10;&#10;Description automatically generated">
            <a:extLst>
              <a:ext uri="{FF2B5EF4-FFF2-40B4-BE49-F238E27FC236}">
                <a16:creationId xmlns:a16="http://schemas.microsoft.com/office/drawing/2014/main" id="{91BD6A23-B8E8-B3E0-6320-3036109C4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6" y="186138"/>
            <a:ext cx="2075247" cy="579360"/>
          </a:xfrm>
          <a:prstGeom prst="rect">
            <a:avLst/>
          </a:prstGeom>
        </p:spPr>
      </p:pic>
      <p:sp>
        <p:nvSpPr>
          <p:cNvPr id="3" name="Title 12">
            <a:extLst>
              <a:ext uri="{FF2B5EF4-FFF2-40B4-BE49-F238E27FC236}">
                <a16:creationId xmlns:a16="http://schemas.microsoft.com/office/drawing/2014/main" id="{E027FD55-6B36-9B2F-C595-E57ECFBA3BFE}"/>
              </a:ext>
            </a:extLst>
          </p:cNvPr>
          <p:cNvSpPr>
            <a:spLocks noGrp="1"/>
          </p:cNvSpPr>
          <p:nvPr>
            <p:ph type="title"/>
          </p:nvPr>
        </p:nvSpPr>
        <p:spPr>
          <a:xfrm>
            <a:off x="336948" y="1413570"/>
            <a:ext cx="3672408" cy="800219"/>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4" name="Text Placeholder 2">
            <a:extLst>
              <a:ext uri="{FF2B5EF4-FFF2-40B4-BE49-F238E27FC236}">
                <a16:creationId xmlns:a16="http://schemas.microsoft.com/office/drawing/2014/main" id="{4F66A6EE-2C83-B3C2-5277-EE7A80C7EA2B}"/>
              </a:ext>
            </a:extLst>
          </p:cNvPr>
          <p:cNvSpPr>
            <a:spLocks noGrp="1"/>
          </p:cNvSpPr>
          <p:nvPr>
            <p:ph type="body" sz="quarter" idx="10"/>
          </p:nvPr>
        </p:nvSpPr>
        <p:spPr>
          <a:xfrm>
            <a:off x="336948" y="2323251"/>
            <a:ext cx="3672408" cy="226729"/>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400" b="0" baseline="0">
                <a:solidFill>
                  <a:schemeClr val="tx2"/>
                </a:solidFill>
              </a:defRPr>
            </a:lvl1pPr>
          </a:lstStyle>
          <a:p>
            <a:pPr lvl="0"/>
            <a:r>
              <a:rPr lang="de-DE"/>
              <a:t>Formatvorlagen des Textmasters bearbeiten</a:t>
            </a:r>
          </a:p>
        </p:txBody>
      </p:sp>
      <p:sp>
        <p:nvSpPr>
          <p:cNvPr id="6" name="Text Placeholder 9">
            <a:extLst>
              <a:ext uri="{FF2B5EF4-FFF2-40B4-BE49-F238E27FC236}">
                <a16:creationId xmlns:a16="http://schemas.microsoft.com/office/drawing/2014/main" id="{C3428DE3-779E-AA7F-8AFF-E1B9201879F6}"/>
              </a:ext>
            </a:extLst>
          </p:cNvPr>
          <p:cNvSpPr>
            <a:spLocks noGrp="1"/>
          </p:cNvSpPr>
          <p:nvPr>
            <p:ph type="body" sz="quarter" idx="12"/>
          </p:nvPr>
        </p:nvSpPr>
        <p:spPr>
          <a:xfrm>
            <a:off x="336550" y="2827307"/>
            <a:ext cx="3673475" cy="331236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AT"/>
          </a:p>
        </p:txBody>
      </p:sp>
      <p:sp>
        <p:nvSpPr>
          <p:cNvPr id="8" name="Text Placeholder 3">
            <a:extLst>
              <a:ext uri="{FF2B5EF4-FFF2-40B4-BE49-F238E27FC236}">
                <a16:creationId xmlns:a16="http://schemas.microsoft.com/office/drawing/2014/main" id="{10B9F5B8-948D-1A43-8006-A421F0CB3F04}"/>
              </a:ext>
            </a:extLst>
          </p:cNvPr>
          <p:cNvSpPr>
            <a:spLocks noGrp="1"/>
          </p:cNvSpPr>
          <p:nvPr>
            <p:ph type="body" sz="quarter" idx="13"/>
          </p:nvPr>
        </p:nvSpPr>
        <p:spPr>
          <a:xfrm>
            <a:off x="436563" y="6382122"/>
            <a:ext cx="4292872" cy="175754"/>
          </a:xfrm>
        </p:spPr>
        <p:txBody>
          <a:bodyPr/>
          <a:lstStyle>
            <a:lvl1pPr>
              <a:defRPr sz="1000"/>
            </a:lvl1pPr>
          </a:lstStyle>
          <a:p>
            <a:pPr lvl="0"/>
            <a:r>
              <a:rPr lang="de-DE"/>
              <a:t>Formatvorlagen des Textmasters bearbeiten</a:t>
            </a:r>
          </a:p>
        </p:txBody>
      </p:sp>
      <p:sp>
        <p:nvSpPr>
          <p:cNvPr id="9" name="Slide Number Placeholder 109">
            <a:extLst>
              <a:ext uri="{FF2B5EF4-FFF2-40B4-BE49-F238E27FC236}">
                <a16:creationId xmlns:a16="http://schemas.microsoft.com/office/drawing/2014/main" id="{616860A7-EE66-5676-E646-33FE91ADD76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6" name="Freeform 14"/>
          <p:cNvSpPr/>
          <p:nvPr userDrawn="1"/>
        </p:nvSpPr>
        <p:spPr>
          <a:xfrm rot="10800000">
            <a:off x="10758670" y="4509914"/>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1"/>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3"/>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3" name="Slide Number Placeholder 109">
            <a:extLst>
              <a:ext uri="{FF2B5EF4-FFF2-40B4-BE49-F238E27FC236}">
                <a16:creationId xmlns:a16="http://schemas.microsoft.com/office/drawing/2014/main" id="{616860A7-EE66-5676-E646-33FE91ADD76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8" name="Footer Placeholder 2">
            <a:extLst>
              <a:ext uri="{FF2B5EF4-FFF2-40B4-BE49-F238E27FC236}">
                <a16:creationId xmlns:a16="http://schemas.microsoft.com/office/drawing/2014/main" id="{553B87F6-56BC-AF14-3C7E-DA481E3897D5}"/>
              </a:ext>
            </a:extLst>
          </p:cNvPr>
          <p:cNvSpPr txBox="1">
            <a:spLocks/>
          </p:cNvSpPr>
          <p:nvPr userDrawn="1"/>
        </p:nvSpPr>
        <p:spPr bwMode="auto">
          <a:xfrm>
            <a:off x="358316" y="6417002"/>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4"/>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0715375E-7666-4F5A-D3F0-DCE8ADDFF4A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199338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text with banner">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2" y="-2226453"/>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6" name="Gerade Verbindung 5">
            <a:extLst>
              <a:ext uri="{FF2B5EF4-FFF2-40B4-BE49-F238E27FC236}">
                <a16:creationId xmlns:a16="http://schemas.microsoft.com/office/drawing/2014/main" id="{52949D72-CF63-1B48-5039-B78EF1D8AE3B}"/>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Footer Placeholder 2">
            <a:extLst>
              <a:ext uri="{FF2B5EF4-FFF2-40B4-BE49-F238E27FC236}">
                <a16:creationId xmlns:a16="http://schemas.microsoft.com/office/drawing/2014/main" id="{5509940C-3247-B12E-D811-11BDA8A6BB75}"/>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E3E9B82A-6EB4-8A43-C09A-BDBD3A926D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12118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s for lots of content">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0" y="-222137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8" name="Title 3">
            <a:extLst>
              <a:ext uri="{FF2B5EF4-FFF2-40B4-BE49-F238E27FC236}">
                <a16:creationId xmlns:a16="http://schemas.microsoft.com/office/drawing/2014/main" id="{32A395ED-0449-05FA-83A9-A0D83E4EF641}"/>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6" name="Gerade Verbindung 5">
            <a:extLst>
              <a:ext uri="{FF2B5EF4-FFF2-40B4-BE49-F238E27FC236}">
                <a16:creationId xmlns:a16="http://schemas.microsoft.com/office/drawing/2014/main" id="{56432C6C-3BE2-F1EB-BACB-81B1F32B0C5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BEAAA1FD-ABFE-6BDC-B9ED-F5A3A9FABC88}"/>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D9A9DD18-665B-0EA2-6957-45095032057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504607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mpty">
    <p:bg>
      <p:bgPr>
        <a:solidFill>
          <a:srgbClr val="F8F6F2"/>
        </a:solidFill>
        <a:effectLst/>
      </p:bgPr>
    </p:bg>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2A395ED-0449-05FA-83A9-A0D83E4EF641}"/>
              </a:ext>
            </a:extLst>
          </p:cNvPr>
          <p:cNvSpPr>
            <a:spLocks noGrp="1"/>
          </p:cNvSpPr>
          <p:nvPr>
            <p:ph type="title"/>
          </p:nvPr>
        </p:nvSpPr>
        <p:spPr>
          <a:xfrm>
            <a:off x="336550" y="3275870"/>
            <a:ext cx="11315701" cy="307848"/>
          </a:xfrm>
        </p:spPr>
        <p:txBody>
          <a:bodyPr/>
          <a:lstStyle>
            <a:lvl1pPr algn="ctr">
              <a:defRPr/>
            </a:lvl1pPr>
          </a:lstStyle>
          <a:p>
            <a:r>
              <a:rPr lang="de-DE"/>
              <a:t>Titelmasterformat durch Klicken bearbeiten</a:t>
            </a:r>
            <a:endParaRPr lang="en-GB"/>
          </a:p>
        </p:txBody>
      </p:sp>
    </p:spTree>
    <p:extLst>
      <p:ext uri="{BB962C8B-B14F-4D97-AF65-F5344CB8AC3E}">
        <p14:creationId xmlns:p14="http://schemas.microsoft.com/office/powerpoint/2010/main" val="3054192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ith text and image conten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F8FCA32-F053-9B82-C171-71FD059E5E59}"/>
              </a:ext>
            </a:extLst>
          </p:cNvPr>
          <p:cNvSpPr>
            <a:spLocks noGrp="1"/>
          </p:cNvSpPr>
          <p:nvPr>
            <p:ph type="pic" sz="quarter" idx="13"/>
          </p:nvPr>
        </p:nvSpPr>
        <p:spPr bwMode="auto">
          <a:xfrm>
            <a:off x="-21876" y="-1740"/>
            <a:ext cx="12217050" cy="6861328"/>
          </a:xfrm>
          <a:custGeom>
            <a:avLst/>
            <a:gdLst>
              <a:gd name="connsiteX0" fmla="*/ 21875 w 12217050"/>
              <a:gd name="connsiteY0" fmla="*/ 6859595 h 6861328"/>
              <a:gd name="connsiteX1" fmla="*/ 5675401 w 12217050"/>
              <a:gd name="connsiteY1" fmla="*/ 6861328 h 6861328"/>
              <a:gd name="connsiteX2" fmla="*/ 21875 w 12217050"/>
              <a:gd name="connsiteY2" fmla="*/ 6861328 h 6861328"/>
              <a:gd name="connsiteX3" fmla="*/ 6095821 w 12217050"/>
              <a:gd name="connsiteY3" fmla="*/ 1740 h 6861328"/>
              <a:gd name="connsiteX4" fmla="*/ 12217050 w 12217050"/>
              <a:gd name="connsiteY4" fmla="*/ 1740 h 6861328"/>
              <a:gd name="connsiteX5" fmla="*/ 12217050 w 12217050"/>
              <a:gd name="connsiteY5" fmla="*/ 6861328 h 6861328"/>
              <a:gd name="connsiteX6" fmla="*/ 5675401 w 12217050"/>
              <a:gd name="connsiteY6" fmla="*/ 6861328 h 6861328"/>
              <a:gd name="connsiteX7" fmla="*/ 5986856 w 12217050"/>
              <a:gd name="connsiteY7" fmla="*/ 6547210 h 6861328"/>
              <a:gd name="connsiteX8" fmla="*/ 6093337 w 12217050"/>
              <a:gd name="connsiteY8" fmla="*/ 6344898 h 6861328"/>
              <a:gd name="connsiteX9" fmla="*/ 6095891 w 12217050"/>
              <a:gd name="connsiteY9" fmla="*/ 17926 h 6861328"/>
              <a:gd name="connsiteX10" fmla="*/ 0 w 12217050"/>
              <a:gd name="connsiteY10" fmla="*/ 0 h 6861328"/>
              <a:gd name="connsiteX11" fmla="*/ 6095813 w 12217050"/>
              <a:gd name="connsiteY11" fmla="*/ 0 h 6861328"/>
              <a:gd name="connsiteX12" fmla="*/ 6095821 w 12217050"/>
              <a:gd name="connsiteY12" fmla="*/ 1740 h 6861328"/>
              <a:gd name="connsiteX13" fmla="*/ 21875 w 12217050"/>
              <a:gd name="connsiteY13" fmla="*/ 1740 h 6861328"/>
              <a:gd name="connsiteX14" fmla="*/ 21875 w 12217050"/>
              <a:gd name="connsiteY14" fmla="*/ 6859595 h 6861328"/>
              <a:gd name="connsiteX15" fmla="*/ 0 w 12217050"/>
              <a:gd name="connsiteY15"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17050" h="6861328">
                <a:moveTo>
                  <a:pt x="21875" y="6859595"/>
                </a:moveTo>
                <a:lnTo>
                  <a:pt x="5675401" y="6861328"/>
                </a:lnTo>
                <a:lnTo>
                  <a:pt x="21875" y="6861328"/>
                </a:lnTo>
                <a:close/>
                <a:moveTo>
                  <a:pt x="6095821" y="1740"/>
                </a:moveTo>
                <a:lnTo>
                  <a:pt x="12217050" y="1740"/>
                </a:lnTo>
                <a:lnTo>
                  <a:pt x="12217050" y="6861328"/>
                </a:lnTo>
                <a:lnTo>
                  <a:pt x="5675401" y="6861328"/>
                </a:lnTo>
                <a:lnTo>
                  <a:pt x="5986856" y="6547210"/>
                </a:lnTo>
                <a:cubicBezTo>
                  <a:pt x="6053796" y="6480608"/>
                  <a:pt x="6093276" y="6394128"/>
                  <a:pt x="6093337" y="6344898"/>
                </a:cubicBezTo>
                <a:cubicBezTo>
                  <a:pt x="6091590" y="6051412"/>
                  <a:pt x="6097402" y="476458"/>
                  <a:pt x="6095891" y="17926"/>
                </a:cubicBezTo>
                <a:close/>
                <a:moveTo>
                  <a:pt x="0" y="0"/>
                </a:moveTo>
                <a:lnTo>
                  <a:pt x="6095813" y="0"/>
                </a:lnTo>
                <a:lnTo>
                  <a:pt x="6095821" y="1740"/>
                </a:lnTo>
                <a:lnTo>
                  <a:pt x="21875" y="1740"/>
                </a:lnTo>
                <a:lnTo>
                  <a:pt x="21875" y="6859595"/>
                </a:ln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20" name="Freeform 19"/>
          <p:cNvSpPr/>
          <p:nvPr/>
        </p:nvSpPr>
        <p:spPr>
          <a:xfrm>
            <a:off x="0" y="0"/>
            <a:ext cx="609758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99824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99824 w 6097588"/>
              <a:gd name="connsiteY6" fmla="*/ 6859588 h 6861328"/>
              <a:gd name="connsiteX0" fmla="*/ 0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0 w 609758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588" h="6861328">
                <a:moveTo>
                  <a:pt x="0" y="6859588"/>
                </a:moveTo>
                <a:lnTo>
                  <a:pt x="5675401" y="6861328"/>
                </a:lnTo>
                <a:lnTo>
                  <a:pt x="5986856" y="6547210"/>
                </a:lnTo>
                <a:cubicBezTo>
                  <a:pt x="6053796" y="6480608"/>
                  <a:pt x="6093276" y="6394128"/>
                  <a:pt x="6093337" y="6344898"/>
                </a:cubicBezTo>
                <a:cubicBezTo>
                  <a:pt x="6091562" y="6046753"/>
                  <a:pt x="6097588" y="298145"/>
                  <a:pt x="6095813"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336550" y="2421682"/>
            <a:ext cx="5187108"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5" name="Title 3">
            <a:extLst>
              <a:ext uri="{FF2B5EF4-FFF2-40B4-BE49-F238E27FC236}">
                <a16:creationId xmlns:a16="http://schemas.microsoft.com/office/drawing/2014/main" id="{769AE458-58AA-9C4C-A466-344B24DB1567}"/>
              </a:ext>
            </a:extLst>
          </p:cNvPr>
          <p:cNvSpPr>
            <a:spLocks noGrp="1"/>
          </p:cNvSpPr>
          <p:nvPr>
            <p:ph type="title"/>
          </p:nvPr>
        </p:nvSpPr>
        <p:spPr>
          <a:xfrm>
            <a:off x="338377" y="1341562"/>
            <a:ext cx="5228111" cy="307848"/>
          </a:xfrm>
        </p:spPr>
        <p:txBody>
          <a:bodyPr/>
          <a:lstStyle/>
          <a:p>
            <a:r>
              <a:rPr lang="de-DE"/>
              <a:t>Titelmasterformat durch Klicken bearbeiten</a:t>
            </a:r>
            <a:endParaRPr lang="en-GB"/>
          </a:p>
        </p:txBody>
      </p:sp>
      <p:sp>
        <p:nvSpPr>
          <p:cNvPr id="17" name="Text Placeholder 16">
            <a:extLst>
              <a:ext uri="{FF2B5EF4-FFF2-40B4-BE49-F238E27FC236}">
                <a16:creationId xmlns:a16="http://schemas.microsoft.com/office/drawing/2014/main" id="{A044E6A2-7882-6AA3-55A5-834AE56C86E7}"/>
              </a:ext>
            </a:extLst>
          </p:cNvPr>
          <p:cNvSpPr>
            <a:spLocks noGrp="1"/>
          </p:cNvSpPr>
          <p:nvPr>
            <p:ph type="body" sz="quarter" idx="12" hasCustomPrompt="1"/>
          </p:nvPr>
        </p:nvSpPr>
        <p:spPr>
          <a:xfrm>
            <a:off x="337512" y="1917626"/>
            <a:ext cx="5228976" cy="206375"/>
          </a:xfrm>
        </p:spPr>
        <p:txBody>
          <a:bodyPr/>
          <a:lstStyle>
            <a:lvl1pPr>
              <a:defRPr>
                <a:solidFill>
                  <a:schemeClr val="tx2"/>
                </a:solidFill>
                <a:latin typeface="Amalia Medium" pitchFamily="34" charset="0"/>
              </a:defRPr>
            </a:lvl1pPr>
          </a:lstStyle>
          <a:p>
            <a:pPr lvl="0"/>
            <a:r>
              <a:rPr lang="en-US"/>
              <a:t>Secondary heading goes here – 14pt</a:t>
            </a:r>
            <a:endParaRPr lang="en-GB"/>
          </a:p>
        </p:txBody>
      </p:sp>
      <p:sp>
        <p:nvSpPr>
          <p:cNvPr id="7" name="Slide Number Placeholder 109">
            <a:extLst>
              <a:ext uri="{FF2B5EF4-FFF2-40B4-BE49-F238E27FC236}">
                <a16:creationId xmlns:a16="http://schemas.microsoft.com/office/drawing/2014/main" id="{B6DE157E-AA29-8D77-7194-D09DE3734813}"/>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1" name="Slide Number Placeholder 109">
            <a:extLst>
              <a:ext uri="{FF2B5EF4-FFF2-40B4-BE49-F238E27FC236}">
                <a16:creationId xmlns:a16="http://schemas.microsoft.com/office/drawing/2014/main" id="{B6DE157E-AA29-8D77-7194-D09DE3734813}"/>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2">
            <a:extLst>
              <a:ext uri="{FF2B5EF4-FFF2-40B4-BE49-F238E27FC236}">
                <a16:creationId xmlns:a16="http://schemas.microsoft.com/office/drawing/2014/main" id="{E2D7ADB9-0BBD-0FD7-3092-B100EA309050}"/>
              </a:ext>
            </a:extLst>
          </p:cNvPr>
          <p:cNvSpPr txBox="1">
            <a:spLocks/>
          </p:cNvSpPr>
          <p:nvPr userDrawn="1"/>
        </p:nvSpPr>
        <p:spPr bwMode="auto">
          <a:xfrm>
            <a:off x="336550" y="6394678"/>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B0513CCC-290E-1DB2-F29E-8A20357F414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999250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and tex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35BDA9E-8D4E-E363-4185-FFA05C2093F8}"/>
              </a:ext>
            </a:extLst>
          </p:cNvPr>
          <p:cNvSpPr>
            <a:spLocks noGrp="1"/>
          </p:cNvSpPr>
          <p:nvPr>
            <p:ph type="pic" sz="quarter" idx="11"/>
          </p:nvPr>
        </p:nvSpPr>
        <p:spPr bwMode="auto">
          <a:xfrm>
            <a:off x="0" y="-1740"/>
            <a:ext cx="12195175" cy="6861328"/>
          </a:xfrm>
          <a:custGeom>
            <a:avLst/>
            <a:gdLst>
              <a:gd name="connsiteX0" fmla="*/ 0 w 12195175"/>
              <a:gd name="connsiteY0" fmla="*/ 6859588 h 6861328"/>
              <a:gd name="connsiteX1" fmla="*/ 5575577 w 12195175"/>
              <a:gd name="connsiteY1" fmla="*/ 6861328 h 6861328"/>
              <a:gd name="connsiteX2" fmla="*/ 0 w 12195175"/>
              <a:gd name="connsiteY2" fmla="*/ 6861328 h 6861328"/>
              <a:gd name="connsiteX3" fmla="*/ 5995997 w 12195175"/>
              <a:gd name="connsiteY3" fmla="*/ 1740 h 6861328"/>
              <a:gd name="connsiteX4" fmla="*/ 12195175 w 12195175"/>
              <a:gd name="connsiteY4" fmla="*/ 1740 h 6861328"/>
              <a:gd name="connsiteX5" fmla="*/ 12195175 w 12195175"/>
              <a:gd name="connsiteY5" fmla="*/ 6861328 h 6861328"/>
              <a:gd name="connsiteX6" fmla="*/ 5575577 w 12195175"/>
              <a:gd name="connsiteY6" fmla="*/ 6861328 h 6861328"/>
              <a:gd name="connsiteX7" fmla="*/ 5887033 w 12195175"/>
              <a:gd name="connsiteY7" fmla="*/ 6547210 h 6861328"/>
              <a:gd name="connsiteX8" fmla="*/ 5993513 w 12195175"/>
              <a:gd name="connsiteY8" fmla="*/ 6344898 h 6861328"/>
              <a:gd name="connsiteX9" fmla="*/ 5996067 w 12195175"/>
              <a:gd name="connsiteY9" fmla="*/ 17926 h 6861328"/>
              <a:gd name="connsiteX10" fmla="*/ 0 w 12195175"/>
              <a:gd name="connsiteY10" fmla="*/ 1740 h 6861328"/>
              <a:gd name="connsiteX11" fmla="*/ 1 w 12195175"/>
              <a:gd name="connsiteY11" fmla="*/ 1740 h 6861328"/>
              <a:gd name="connsiteX12" fmla="*/ 0 w 12195175"/>
              <a:gd name="connsiteY12" fmla="*/ 6859588 h 6861328"/>
              <a:gd name="connsiteX13" fmla="*/ 1 w 12195175"/>
              <a:gd name="connsiteY13" fmla="*/ 0 h 6861328"/>
              <a:gd name="connsiteX14" fmla="*/ 5995989 w 12195175"/>
              <a:gd name="connsiteY14" fmla="*/ 0 h 6861328"/>
              <a:gd name="connsiteX15" fmla="*/ 5995997 w 12195175"/>
              <a:gd name="connsiteY15" fmla="*/ 1740 h 6861328"/>
              <a:gd name="connsiteX16" fmla="*/ 1 w 12195175"/>
              <a:gd name="connsiteY16" fmla="*/ 1740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5175" h="6861328">
                <a:moveTo>
                  <a:pt x="0" y="6859588"/>
                </a:moveTo>
                <a:lnTo>
                  <a:pt x="5575577" y="6861328"/>
                </a:lnTo>
                <a:lnTo>
                  <a:pt x="0" y="6861328"/>
                </a:lnTo>
                <a:close/>
                <a:moveTo>
                  <a:pt x="5995997" y="1740"/>
                </a:moveTo>
                <a:lnTo>
                  <a:pt x="12195175" y="1740"/>
                </a:lnTo>
                <a:lnTo>
                  <a:pt x="12195175" y="6861328"/>
                </a:lnTo>
                <a:lnTo>
                  <a:pt x="5575577" y="6861328"/>
                </a:lnTo>
                <a:lnTo>
                  <a:pt x="5887033" y="6547210"/>
                </a:lnTo>
                <a:cubicBezTo>
                  <a:pt x="5953972" y="6480608"/>
                  <a:pt x="5993452" y="6394128"/>
                  <a:pt x="5993513" y="6344898"/>
                </a:cubicBezTo>
                <a:cubicBezTo>
                  <a:pt x="5991766" y="6051412"/>
                  <a:pt x="5997578" y="476458"/>
                  <a:pt x="5996067" y="17926"/>
                </a:cubicBezTo>
                <a:close/>
                <a:moveTo>
                  <a:pt x="0" y="1740"/>
                </a:moveTo>
                <a:lnTo>
                  <a:pt x="1" y="1740"/>
                </a:lnTo>
                <a:lnTo>
                  <a:pt x="0" y="6859588"/>
                </a:lnTo>
                <a:close/>
                <a:moveTo>
                  <a:pt x="1" y="0"/>
                </a:moveTo>
                <a:lnTo>
                  <a:pt x="5995989" y="0"/>
                </a:lnTo>
                <a:lnTo>
                  <a:pt x="5995997" y="1740"/>
                </a:lnTo>
                <a:lnTo>
                  <a:pt x="1" y="174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endParaRPr lang="en-AT"/>
          </a:p>
        </p:txBody>
      </p:sp>
      <p:sp>
        <p:nvSpPr>
          <p:cNvPr id="17" name="Freeform 16"/>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rgbClr val="225B4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8" name="Freeform 17"/>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8"/>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2">
            <a:extLst>
              <a:ext uri="{FF2B5EF4-FFF2-40B4-BE49-F238E27FC236}">
                <a16:creationId xmlns:a16="http://schemas.microsoft.com/office/drawing/2014/main" id="{F59D11B6-8D02-65E4-693A-CE1C2210C307}"/>
              </a:ext>
            </a:extLst>
          </p:cNvPr>
          <p:cNvSpPr>
            <a:spLocks noGrp="1"/>
          </p:cNvSpPr>
          <p:nvPr>
            <p:ph type="title"/>
          </p:nvPr>
        </p:nvSpPr>
        <p:spPr>
          <a:xfrm>
            <a:off x="336948" y="2664129"/>
            <a:ext cx="3672408" cy="800219"/>
          </a:xfrm>
        </p:spPr>
        <p:txBody>
          <a:bodyPr wrap="square" anchor="b">
            <a:spAutoFit/>
          </a:bodyPr>
          <a:lstStyle>
            <a:lvl1pPr algn="l">
              <a:lnSpc>
                <a:spcPct val="100000"/>
              </a:lnSpc>
              <a:defRPr sz="2600" b="1">
                <a:solidFill>
                  <a:schemeClr val="tx2"/>
                </a:solidFill>
                <a:latin typeface="+mj-lt"/>
              </a:defRPr>
            </a:lvl1pPr>
          </a:lstStyle>
          <a:p>
            <a:r>
              <a:rPr lang="en-GB"/>
              <a:t>Click to edit Master title style</a:t>
            </a:r>
          </a:p>
        </p:txBody>
      </p:sp>
      <p:sp>
        <p:nvSpPr>
          <p:cNvPr id="6" name="Text Placeholder 2">
            <a:extLst>
              <a:ext uri="{FF2B5EF4-FFF2-40B4-BE49-F238E27FC236}">
                <a16:creationId xmlns:a16="http://schemas.microsoft.com/office/drawing/2014/main" id="{0C65AA19-5AD0-A7B5-4B6E-E81079B28E80}"/>
              </a:ext>
            </a:extLst>
          </p:cNvPr>
          <p:cNvSpPr>
            <a:spLocks noGrp="1"/>
          </p:cNvSpPr>
          <p:nvPr>
            <p:ph type="body" sz="quarter" idx="10"/>
          </p:nvPr>
        </p:nvSpPr>
        <p:spPr>
          <a:xfrm>
            <a:off x="336948" y="3573810"/>
            <a:ext cx="3672408" cy="226729"/>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400" b="0" baseline="0">
                <a:solidFill>
                  <a:schemeClr val="tx2"/>
                </a:solidFill>
              </a:defRPr>
            </a:lvl1pPr>
          </a:lstStyle>
          <a:p>
            <a:pPr lvl="0"/>
            <a:r>
              <a:rPr lang="en-GB"/>
              <a:t>Click to edit Master text styles</a:t>
            </a:r>
          </a:p>
        </p:txBody>
      </p:sp>
      <p:sp>
        <p:nvSpPr>
          <p:cNvPr id="4" name="Footer Placeholder 2">
            <a:extLst>
              <a:ext uri="{FF2B5EF4-FFF2-40B4-BE49-F238E27FC236}">
                <a16:creationId xmlns:a16="http://schemas.microsoft.com/office/drawing/2014/main" id="{C976811D-9586-5794-9069-58E4922DFF4D}"/>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3" name="Picture 2" descr="A black and grey logo&#10;&#10;Description automatically generated">
            <a:extLst>
              <a:ext uri="{FF2B5EF4-FFF2-40B4-BE49-F238E27FC236}">
                <a16:creationId xmlns:a16="http://schemas.microsoft.com/office/drawing/2014/main" id="{04223DF7-2AE9-E9D1-93D3-BC65B4B3E9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031196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1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336948" y="6187796"/>
            <a:ext cx="5563569" cy="128048"/>
          </a:xfrm>
        </p:spPr>
        <p:txBody>
          <a:bodyPr/>
          <a:lstStyle>
            <a:lvl1pPr>
              <a:defRPr lang="de-DE" sz="10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27221" y="1282460"/>
            <a:ext cx="5563568"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36948" y="1657552"/>
            <a:ext cx="7679025" cy="443087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1" name="Title 3">
            <a:extLst>
              <a:ext uri="{FF2B5EF4-FFF2-40B4-BE49-F238E27FC236}">
                <a16:creationId xmlns:a16="http://schemas.microsoft.com/office/drawing/2014/main" id="{C80DF192-2EED-57D3-1909-52F626D29484}"/>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Textfeld 3">
            <a:extLst>
              <a:ext uri="{FF2B5EF4-FFF2-40B4-BE49-F238E27FC236}">
                <a16:creationId xmlns:a16="http://schemas.microsoft.com/office/drawing/2014/main" id="{9D45D498-26B4-F44D-B580-8BFCA86BB1CC}"/>
              </a:ext>
            </a:extLst>
          </p:cNvPr>
          <p:cNvSpPr txBox="1"/>
          <p:nvPr userDrawn="1"/>
        </p:nvSpPr>
        <p:spPr>
          <a:xfrm>
            <a:off x="8507218" y="1657552"/>
            <a:ext cx="2609088"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6" name="Footer Placeholder 2">
            <a:extLst>
              <a:ext uri="{FF2B5EF4-FFF2-40B4-BE49-F238E27FC236}">
                <a16:creationId xmlns:a16="http://schemas.microsoft.com/office/drawing/2014/main" id="{42B01F69-D68B-337F-5DA5-31C3CA22B5F5}"/>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7" name="Picture 6" descr="A black and grey logo&#10;&#10;Description automatically generated">
            <a:extLst>
              <a:ext uri="{FF2B5EF4-FFF2-40B4-BE49-F238E27FC236}">
                <a16:creationId xmlns:a16="http://schemas.microsoft.com/office/drawing/2014/main" id="{6FE8BD55-EFD8-038F-DF1C-6EEAD594914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550667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346001" y="6187796"/>
            <a:ext cx="5563569" cy="128048"/>
          </a:xfrm>
        </p:spPr>
        <p:txBody>
          <a:bodyPr/>
          <a:lstStyle>
            <a:lvl1pPr>
              <a:defRPr lang="de-DE" sz="10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26548" y="1291783"/>
            <a:ext cx="5563568"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26547" y="1657552"/>
            <a:ext cx="11423905" cy="443087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1" name="Title 3">
            <a:extLst>
              <a:ext uri="{FF2B5EF4-FFF2-40B4-BE49-F238E27FC236}">
                <a16:creationId xmlns:a16="http://schemas.microsoft.com/office/drawing/2014/main" id="{C80DF192-2EED-57D3-1909-52F626D29484}"/>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6" name="Footer Placeholder 2">
            <a:extLst>
              <a:ext uri="{FF2B5EF4-FFF2-40B4-BE49-F238E27FC236}">
                <a16:creationId xmlns:a16="http://schemas.microsoft.com/office/drawing/2014/main" id="{AF1B45EB-ACA5-40C9-1532-728719817C1C}"/>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A443B63B-DD5F-385B-C46F-BA0CECBA73F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6892029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2">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2CE5A2B-F702-5FE6-946A-D4E1A95C3A52}"/>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4282424" y="3019042"/>
            <a:ext cx="4551468" cy="886397"/>
          </a:xfrm>
        </p:spPr>
        <p:txBody>
          <a:bodyPr wrap="square" anchor="b">
            <a:spAutoFit/>
          </a:bodyPr>
          <a:lstStyle>
            <a:lvl1pPr algn="l">
              <a:lnSpc>
                <a:spcPct val="90000"/>
              </a:lnSpc>
              <a:defRPr sz="32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4280088" y="4358216"/>
            <a:ext cx="4552723" cy="269304"/>
          </a:xfrm>
        </p:spPr>
        <p:txBody>
          <a:bodyPr wrap="square">
            <a:spAutoFit/>
          </a:bodyPr>
          <a:lstStyle>
            <a:lvl1pPr marL="0" marR="0" indent="0" algn="l" defTabSz="1088776" rtl="0" eaLnBrk="1" fontAlgn="base" latinLnBrk="0" hangingPunct="1">
              <a:lnSpc>
                <a:spcPct val="125000"/>
              </a:lnSpc>
              <a:spcBef>
                <a:spcPts val="0"/>
              </a:spcBef>
              <a:spcAft>
                <a:spcPts val="0"/>
              </a:spcAft>
              <a:buClrTx/>
              <a:buSzTx/>
              <a:buFontTx/>
              <a:buNone/>
              <a:tabLst/>
              <a:defRPr sz="1400" b="0">
                <a:solidFill>
                  <a:schemeClr val="tx2"/>
                </a:solidFill>
              </a:defRPr>
            </a:lvl1pPr>
          </a:lstStyle>
          <a:p>
            <a:pPr lvl="0"/>
            <a:r>
              <a:rPr lang="de-DE"/>
              <a:t>Formatvorlagen des Textmasters bearbeiten</a:t>
            </a:r>
          </a:p>
        </p:txBody>
      </p:sp>
      <p:sp>
        <p:nvSpPr>
          <p:cNvPr id="7" name="TextBox 6"/>
          <p:cNvSpPr txBox="1"/>
          <p:nvPr/>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8" name="Freeform 7"/>
          <p:cNvSpPr/>
          <p:nvPr/>
        </p:nvSpPr>
        <p:spPr>
          <a:xfrm>
            <a:off x="835702" y="1370722"/>
            <a:ext cx="2881080" cy="4116430"/>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0" name="Freeform 9"/>
          <p:cNvSpPr/>
          <p:nvPr/>
        </p:nvSpPr>
        <p:spPr>
          <a:xfrm flipH="1">
            <a:off x="9193931" y="4079723"/>
            <a:ext cx="1092451" cy="1560868"/>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0CAB1999-55E8-2B22-19DF-3A4AF01D3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9" name="Freeform 4">
            <a:extLst>
              <a:ext uri="{FF2B5EF4-FFF2-40B4-BE49-F238E27FC236}">
                <a16:creationId xmlns:a16="http://schemas.microsoft.com/office/drawing/2014/main" id="{A2CE5A2B-F702-5FE6-946A-D4E1A95C3A52}"/>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1"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2" name="Freeform 7"/>
          <p:cNvSpPr/>
          <p:nvPr userDrawn="1"/>
        </p:nvSpPr>
        <p:spPr>
          <a:xfrm>
            <a:off x="835702" y="1370722"/>
            <a:ext cx="2881080" cy="4116430"/>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9"/>
          <p:cNvSpPr/>
          <p:nvPr userDrawn="1"/>
        </p:nvSpPr>
        <p:spPr>
          <a:xfrm flipH="1">
            <a:off x="9193931" y="4079723"/>
            <a:ext cx="1092451" cy="1560868"/>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5AF4E378-CFAD-2C8F-AC91-029E303BF8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1807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414097" y="5129153"/>
            <a:ext cx="5563569" cy="132040"/>
          </a:xfrm>
        </p:spPr>
        <p:txBody>
          <a:bodyPr/>
          <a:lstStyle>
            <a:lvl1pPr>
              <a:defRPr lang="de-DE" sz="10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8" y="1291783"/>
            <a:ext cx="5563568"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702199"/>
            <a:ext cx="11423905" cy="338529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1" name="Title 3">
            <a:extLst>
              <a:ext uri="{FF2B5EF4-FFF2-40B4-BE49-F238E27FC236}">
                <a16:creationId xmlns:a16="http://schemas.microsoft.com/office/drawing/2014/main" id="{C80DF192-2EED-57D3-1909-52F626D29484}"/>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7" name="Textfeld 3">
            <a:extLst>
              <a:ext uri="{FF2B5EF4-FFF2-40B4-BE49-F238E27FC236}">
                <a16:creationId xmlns:a16="http://schemas.microsoft.com/office/drawing/2014/main" id="{B66712B4-BE20-8688-4231-A5A2E9A4BA16}"/>
              </a:ext>
            </a:extLst>
          </p:cNvPr>
          <p:cNvSpPr txBox="1"/>
          <p:nvPr userDrawn="1"/>
        </p:nvSpPr>
        <p:spPr>
          <a:xfrm>
            <a:off x="414097" y="5467628"/>
            <a:ext cx="11423904"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6" name="Footer Placeholder 2">
            <a:extLst>
              <a:ext uri="{FF2B5EF4-FFF2-40B4-BE49-F238E27FC236}">
                <a16:creationId xmlns:a16="http://schemas.microsoft.com/office/drawing/2014/main" id="{4D03C2D7-B0A6-3FD0-F30A-9378938DFEB2}"/>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1A968A14-2551-8E18-7257-AF10473AE2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12240382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Inhaltsplatzhalter 3">
            <a:extLst>
              <a:ext uri="{FF2B5EF4-FFF2-40B4-BE49-F238E27FC236}">
                <a16:creationId xmlns:a16="http://schemas.microsoft.com/office/drawing/2014/main" id="{408AD146-0857-4575-85E4-DB701B8FB7E3}"/>
              </a:ext>
            </a:extLst>
          </p:cNvPr>
          <p:cNvSpPr>
            <a:spLocks noGrp="1"/>
          </p:cNvSpPr>
          <p:nvPr>
            <p:ph sz="quarter" idx="28"/>
          </p:nvPr>
        </p:nvSpPr>
        <p:spPr>
          <a:xfrm>
            <a:off x="6227224" y="1587142"/>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25" name="Content Placeholder 2">
            <a:extLst>
              <a:ext uri="{FF2B5EF4-FFF2-40B4-BE49-F238E27FC236}">
                <a16:creationId xmlns:a16="http://schemas.microsoft.com/office/drawing/2014/main" id="{4A9C142D-833C-4A8D-BE6F-B23E39A93EF3}"/>
              </a:ext>
            </a:extLst>
          </p:cNvPr>
          <p:cNvSpPr>
            <a:spLocks noGrp="1"/>
          </p:cNvSpPr>
          <p:nvPr>
            <p:ph sz="quarter" idx="40" hasCustomPrompt="1"/>
          </p:nvPr>
        </p:nvSpPr>
        <p:spPr>
          <a:xfrm>
            <a:off x="6217421" y="3590397"/>
            <a:ext cx="5522549"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4582" y="1281746"/>
            <a:ext cx="5605620"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228584" y="128174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0" name="Inhaltsplatzhalter 3">
            <a:extLst>
              <a:ext uri="{FF2B5EF4-FFF2-40B4-BE49-F238E27FC236}">
                <a16:creationId xmlns:a16="http://schemas.microsoft.com/office/drawing/2014/main" id="{50E20E4D-746F-4EA2-A7D3-A33B3539E31E}"/>
              </a:ext>
            </a:extLst>
          </p:cNvPr>
          <p:cNvSpPr>
            <a:spLocks noGrp="1"/>
          </p:cNvSpPr>
          <p:nvPr>
            <p:ph sz="quarter" idx="45"/>
          </p:nvPr>
        </p:nvSpPr>
        <p:spPr>
          <a:xfrm>
            <a:off x="6227224" y="4204307"/>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221907" y="6238833"/>
            <a:ext cx="5522549"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4582" y="6238833"/>
            <a:ext cx="5603254"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4" name="Text Placeholder 6">
            <a:extLst>
              <a:ext uri="{FF2B5EF4-FFF2-40B4-BE49-F238E27FC236}">
                <a16:creationId xmlns:a16="http://schemas.microsoft.com/office/drawing/2014/main" id="{9D8DF31D-CD17-4594-92DB-6B48E089693A}"/>
              </a:ext>
            </a:extLst>
          </p:cNvPr>
          <p:cNvSpPr>
            <a:spLocks noGrp="1"/>
          </p:cNvSpPr>
          <p:nvPr>
            <p:ph type="body" sz="quarter" idx="49" hasCustomPrompt="1"/>
          </p:nvPr>
        </p:nvSpPr>
        <p:spPr bwMode="gray">
          <a:xfrm>
            <a:off x="6227224" y="3914082"/>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5" name="Content Placeholder 20">
            <a:extLst>
              <a:ext uri="{FF2B5EF4-FFF2-40B4-BE49-F238E27FC236}">
                <a16:creationId xmlns:a16="http://schemas.microsoft.com/office/drawing/2014/main" id="{C72AB1D7-4704-9377-013F-31361A2ADAEF}"/>
              </a:ext>
            </a:extLst>
          </p:cNvPr>
          <p:cNvSpPr>
            <a:spLocks noGrp="1"/>
          </p:cNvSpPr>
          <p:nvPr>
            <p:ph sz="quarter" idx="27"/>
          </p:nvPr>
        </p:nvSpPr>
        <p:spPr>
          <a:xfrm>
            <a:off x="336948" y="1557911"/>
            <a:ext cx="5603254" cy="4605951"/>
          </a:xfrm>
        </p:spPr>
        <p:txBody>
          <a:bodyPr/>
          <a:lstStyle/>
          <a:p>
            <a:endParaRPr lang="de-DE"/>
          </a:p>
        </p:txBody>
      </p:sp>
      <p:sp>
        <p:nvSpPr>
          <p:cNvPr id="7" name="Slide Number Placeholder 109">
            <a:extLst>
              <a:ext uri="{FF2B5EF4-FFF2-40B4-BE49-F238E27FC236}">
                <a16:creationId xmlns:a16="http://schemas.microsoft.com/office/drawing/2014/main" id="{6778E694-A9C6-1840-1F80-1D49DCF59EC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Title 3">
            <a:extLst>
              <a:ext uri="{FF2B5EF4-FFF2-40B4-BE49-F238E27FC236}">
                <a16:creationId xmlns:a16="http://schemas.microsoft.com/office/drawing/2014/main" id="{F5B98EC8-802D-513F-221D-68C9A21B767F}"/>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6" name="Gerade Verbindung 5">
            <a:extLst>
              <a:ext uri="{FF2B5EF4-FFF2-40B4-BE49-F238E27FC236}">
                <a16:creationId xmlns:a16="http://schemas.microsoft.com/office/drawing/2014/main" id="{279F4251-9562-839B-78E9-030478CDEF96}"/>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2">
            <a:extLst>
              <a:ext uri="{FF2B5EF4-FFF2-40B4-BE49-F238E27FC236}">
                <a16:creationId xmlns:a16="http://schemas.microsoft.com/office/drawing/2014/main" id="{4FA4789F-BA89-0784-2D77-96E29AA1D2DA}"/>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9" name="Picture 8" descr="A black and grey logo&#10;&#10;Description automatically generated">
            <a:extLst>
              <a:ext uri="{FF2B5EF4-FFF2-40B4-BE49-F238E27FC236}">
                <a16:creationId xmlns:a16="http://schemas.microsoft.com/office/drawing/2014/main" id="{C20B8135-BED1-C57B-8FDA-F8ACF1FB50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82577210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Inhaltsplatzhalter 3">
            <a:extLst>
              <a:ext uri="{FF2B5EF4-FFF2-40B4-BE49-F238E27FC236}">
                <a16:creationId xmlns:a16="http://schemas.microsoft.com/office/drawing/2014/main" id="{408AD146-0857-4575-85E4-DB701B8FB7E3}"/>
              </a:ext>
            </a:extLst>
          </p:cNvPr>
          <p:cNvSpPr>
            <a:spLocks noGrp="1"/>
          </p:cNvSpPr>
          <p:nvPr>
            <p:ph sz="quarter" idx="28"/>
          </p:nvPr>
        </p:nvSpPr>
        <p:spPr>
          <a:xfrm>
            <a:off x="6387998" y="1649292"/>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25" name="Content Placeholder 2">
            <a:extLst>
              <a:ext uri="{FF2B5EF4-FFF2-40B4-BE49-F238E27FC236}">
                <a16:creationId xmlns:a16="http://schemas.microsoft.com/office/drawing/2014/main" id="{4A9C142D-833C-4A8D-BE6F-B23E39A93EF3}"/>
              </a:ext>
            </a:extLst>
          </p:cNvPr>
          <p:cNvSpPr>
            <a:spLocks noGrp="1"/>
          </p:cNvSpPr>
          <p:nvPr>
            <p:ph sz="quarter" idx="40" hasCustomPrompt="1"/>
          </p:nvPr>
        </p:nvSpPr>
        <p:spPr>
          <a:xfrm>
            <a:off x="6387998" y="3655324"/>
            <a:ext cx="5522549"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6948" y="1221456"/>
            <a:ext cx="5764028"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389358" y="122145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0" name="Inhaltsplatzhalter 3">
            <a:extLst>
              <a:ext uri="{FF2B5EF4-FFF2-40B4-BE49-F238E27FC236}">
                <a16:creationId xmlns:a16="http://schemas.microsoft.com/office/drawing/2014/main" id="{50E20E4D-746F-4EA2-A7D3-A33B3539E31E}"/>
              </a:ext>
            </a:extLst>
          </p:cNvPr>
          <p:cNvSpPr>
            <a:spLocks noGrp="1"/>
          </p:cNvSpPr>
          <p:nvPr>
            <p:ph sz="quarter" idx="45"/>
          </p:nvPr>
        </p:nvSpPr>
        <p:spPr>
          <a:xfrm>
            <a:off x="6387998" y="4132542"/>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387998" y="6150339"/>
            <a:ext cx="5522549"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6949" y="6183603"/>
            <a:ext cx="5717900" cy="82901"/>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4" name="Text Placeholder 6">
            <a:extLst>
              <a:ext uri="{FF2B5EF4-FFF2-40B4-BE49-F238E27FC236}">
                <a16:creationId xmlns:a16="http://schemas.microsoft.com/office/drawing/2014/main" id="{9D8DF31D-CD17-4594-92DB-6B48E089693A}"/>
              </a:ext>
            </a:extLst>
          </p:cNvPr>
          <p:cNvSpPr>
            <a:spLocks noGrp="1"/>
          </p:cNvSpPr>
          <p:nvPr>
            <p:ph type="body" sz="quarter" idx="49" hasCustomPrompt="1"/>
          </p:nvPr>
        </p:nvSpPr>
        <p:spPr bwMode="gray">
          <a:xfrm>
            <a:off x="6387998" y="3853792"/>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4" name="Inhaltsplatzhalter 3">
            <a:extLst>
              <a:ext uri="{FF2B5EF4-FFF2-40B4-BE49-F238E27FC236}">
                <a16:creationId xmlns:a16="http://schemas.microsoft.com/office/drawing/2014/main" id="{AEBD8F11-7D08-BA9B-C9A6-0A24A2D23DE3}"/>
              </a:ext>
            </a:extLst>
          </p:cNvPr>
          <p:cNvSpPr>
            <a:spLocks noGrp="1"/>
          </p:cNvSpPr>
          <p:nvPr>
            <p:ph sz="quarter" idx="50"/>
          </p:nvPr>
        </p:nvSpPr>
        <p:spPr>
          <a:xfrm>
            <a:off x="336949" y="1649292"/>
            <a:ext cx="576402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Content Placeholder 2">
            <a:extLst>
              <a:ext uri="{FF2B5EF4-FFF2-40B4-BE49-F238E27FC236}">
                <a16:creationId xmlns:a16="http://schemas.microsoft.com/office/drawing/2014/main" id="{36BB824D-8C5E-3710-422D-4464F956D397}"/>
              </a:ext>
            </a:extLst>
          </p:cNvPr>
          <p:cNvSpPr>
            <a:spLocks noGrp="1"/>
          </p:cNvSpPr>
          <p:nvPr>
            <p:ph sz="quarter" idx="51" hasCustomPrompt="1"/>
          </p:nvPr>
        </p:nvSpPr>
        <p:spPr>
          <a:xfrm>
            <a:off x="336949" y="3642111"/>
            <a:ext cx="5764028"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7" name="Text Placeholder 6">
            <a:extLst>
              <a:ext uri="{FF2B5EF4-FFF2-40B4-BE49-F238E27FC236}">
                <a16:creationId xmlns:a16="http://schemas.microsoft.com/office/drawing/2014/main" id="{9E3A71AB-19EE-C885-9FC8-52110C0C48CF}"/>
              </a:ext>
            </a:extLst>
          </p:cNvPr>
          <p:cNvSpPr>
            <a:spLocks noGrp="1"/>
          </p:cNvSpPr>
          <p:nvPr>
            <p:ph type="body" sz="quarter" idx="52" hasCustomPrompt="1"/>
          </p:nvPr>
        </p:nvSpPr>
        <p:spPr bwMode="gray">
          <a:xfrm>
            <a:off x="336948" y="3853792"/>
            <a:ext cx="575438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8" name="Inhaltsplatzhalter 3">
            <a:extLst>
              <a:ext uri="{FF2B5EF4-FFF2-40B4-BE49-F238E27FC236}">
                <a16:creationId xmlns:a16="http://schemas.microsoft.com/office/drawing/2014/main" id="{A3826382-EFCC-10DA-8969-B0A38ABEC11E}"/>
              </a:ext>
            </a:extLst>
          </p:cNvPr>
          <p:cNvSpPr>
            <a:spLocks noGrp="1"/>
          </p:cNvSpPr>
          <p:nvPr>
            <p:ph sz="quarter" idx="53"/>
          </p:nvPr>
        </p:nvSpPr>
        <p:spPr>
          <a:xfrm>
            <a:off x="336949" y="4138107"/>
            <a:ext cx="5754386" cy="20108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cxnSp>
        <p:nvCxnSpPr>
          <p:cNvPr id="10" name="Gerade Verbindung 5">
            <a:extLst>
              <a:ext uri="{FF2B5EF4-FFF2-40B4-BE49-F238E27FC236}">
                <a16:creationId xmlns:a16="http://schemas.microsoft.com/office/drawing/2014/main" id="{F79AB320-8C62-86AE-AEC8-DEA88AB57376}"/>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109">
            <a:extLst>
              <a:ext uri="{FF2B5EF4-FFF2-40B4-BE49-F238E27FC236}">
                <a16:creationId xmlns:a16="http://schemas.microsoft.com/office/drawing/2014/main" id="{C05EEF78-AD93-0158-B600-F9F732EA2C97}"/>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6" name="Title 3">
            <a:extLst>
              <a:ext uri="{FF2B5EF4-FFF2-40B4-BE49-F238E27FC236}">
                <a16:creationId xmlns:a16="http://schemas.microsoft.com/office/drawing/2014/main" id="{B0B6AB1A-B55B-FE5B-39EA-38E9B92F571E}"/>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F76B6E6D-A958-FCB4-EC2C-9FFEC8D92335}"/>
              </a:ext>
            </a:extLst>
          </p:cNvPr>
          <p:cNvSpPr txBox="1">
            <a:spLocks/>
          </p:cNvSpPr>
          <p:nvPr userDrawn="1"/>
        </p:nvSpPr>
        <p:spPr bwMode="auto">
          <a:xfrm>
            <a:off x="336948" y="6424536"/>
            <a:ext cx="4050226"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9" name="Picture 8" descr="A black and grey logo&#10;&#10;Description automatically generated">
            <a:extLst>
              <a:ext uri="{FF2B5EF4-FFF2-40B4-BE49-F238E27FC236}">
                <a16:creationId xmlns:a16="http://schemas.microsoft.com/office/drawing/2014/main" id="{3BEFF4B7-9E62-DBE4-9776-4A9367EC5F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21445656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1628" y="1221456"/>
            <a:ext cx="5769348"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392817" y="122145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350637" y="6289189"/>
            <a:ext cx="5522549"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6948" y="6289189"/>
            <a:ext cx="5754387"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4" name="Inhaltsplatzhalter 3">
            <a:extLst>
              <a:ext uri="{FF2B5EF4-FFF2-40B4-BE49-F238E27FC236}">
                <a16:creationId xmlns:a16="http://schemas.microsoft.com/office/drawing/2014/main" id="{AEBD8F11-7D08-BA9B-C9A6-0A24A2D23DE3}"/>
              </a:ext>
            </a:extLst>
          </p:cNvPr>
          <p:cNvSpPr>
            <a:spLocks noGrp="1"/>
          </p:cNvSpPr>
          <p:nvPr>
            <p:ph sz="quarter" idx="50"/>
          </p:nvPr>
        </p:nvSpPr>
        <p:spPr>
          <a:xfrm>
            <a:off x="331628" y="1649292"/>
            <a:ext cx="576934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Content Placeholder 2">
            <a:extLst>
              <a:ext uri="{FF2B5EF4-FFF2-40B4-BE49-F238E27FC236}">
                <a16:creationId xmlns:a16="http://schemas.microsoft.com/office/drawing/2014/main" id="{36BB824D-8C5E-3710-422D-4464F956D397}"/>
              </a:ext>
            </a:extLst>
          </p:cNvPr>
          <p:cNvSpPr>
            <a:spLocks noGrp="1"/>
          </p:cNvSpPr>
          <p:nvPr>
            <p:ph sz="quarter" idx="51" hasCustomPrompt="1"/>
          </p:nvPr>
        </p:nvSpPr>
        <p:spPr>
          <a:xfrm>
            <a:off x="331629" y="3642111"/>
            <a:ext cx="5769348" cy="116165"/>
          </a:xfrm>
        </p:spPr>
        <p:txBody>
          <a:bodyPr/>
          <a:lstStyle>
            <a:lvl1pPr>
              <a:defRPr sz="635"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7" name="Text Placeholder 6">
            <a:extLst>
              <a:ext uri="{FF2B5EF4-FFF2-40B4-BE49-F238E27FC236}">
                <a16:creationId xmlns:a16="http://schemas.microsoft.com/office/drawing/2014/main" id="{9E3A71AB-19EE-C885-9FC8-52110C0C48CF}"/>
              </a:ext>
            </a:extLst>
          </p:cNvPr>
          <p:cNvSpPr>
            <a:spLocks noGrp="1"/>
          </p:cNvSpPr>
          <p:nvPr>
            <p:ph type="body" sz="quarter" idx="52" hasCustomPrompt="1"/>
          </p:nvPr>
        </p:nvSpPr>
        <p:spPr bwMode="gray">
          <a:xfrm>
            <a:off x="331628" y="3853792"/>
            <a:ext cx="575970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8" name="Inhaltsplatzhalter 3">
            <a:extLst>
              <a:ext uri="{FF2B5EF4-FFF2-40B4-BE49-F238E27FC236}">
                <a16:creationId xmlns:a16="http://schemas.microsoft.com/office/drawing/2014/main" id="{A3826382-EFCC-10DA-8969-B0A38ABEC11E}"/>
              </a:ext>
            </a:extLst>
          </p:cNvPr>
          <p:cNvSpPr>
            <a:spLocks noGrp="1"/>
          </p:cNvSpPr>
          <p:nvPr>
            <p:ph sz="quarter" idx="53"/>
          </p:nvPr>
        </p:nvSpPr>
        <p:spPr>
          <a:xfrm>
            <a:off x="336949" y="4329634"/>
            <a:ext cx="575438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Content Placeholder 20">
            <a:extLst>
              <a:ext uri="{FF2B5EF4-FFF2-40B4-BE49-F238E27FC236}">
                <a16:creationId xmlns:a16="http://schemas.microsoft.com/office/drawing/2014/main" id="{32042398-EB8D-AC7D-61FC-7C9BB8A07B2D}"/>
              </a:ext>
            </a:extLst>
          </p:cNvPr>
          <p:cNvSpPr>
            <a:spLocks noGrp="1"/>
          </p:cNvSpPr>
          <p:nvPr>
            <p:ph sz="quarter" idx="27"/>
          </p:nvPr>
        </p:nvSpPr>
        <p:spPr>
          <a:xfrm>
            <a:off x="6348270" y="1634929"/>
            <a:ext cx="5524916" cy="4654260"/>
          </a:xfrm>
        </p:spPr>
        <p:txBody>
          <a:bodyPr/>
          <a:lstStyle/>
          <a:p>
            <a:endParaRPr lang="de-DE"/>
          </a:p>
        </p:txBody>
      </p:sp>
      <p:cxnSp>
        <p:nvCxnSpPr>
          <p:cNvPr id="10" name="Gerade Verbindung 5">
            <a:extLst>
              <a:ext uri="{FF2B5EF4-FFF2-40B4-BE49-F238E27FC236}">
                <a16:creationId xmlns:a16="http://schemas.microsoft.com/office/drawing/2014/main" id="{E26D6A00-3932-C6AA-E627-E1A5FD9D7FA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109">
            <a:extLst>
              <a:ext uri="{FF2B5EF4-FFF2-40B4-BE49-F238E27FC236}">
                <a16:creationId xmlns:a16="http://schemas.microsoft.com/office/drawing/2014/main" id="{CC978410-8829-9EAA-09C2-DB45AD2D841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5" name="Title 3">
            <a:extLst>
              <a:ext uri="{FF2B5EF4-FFF2-40B4-BE49-F238E27FC236}">
                <a16:creationId xmlns:a16="http://schemas.microsoft.com/office/drawing/2014/main" id="{8114E031-E9A7-A0F9-8214-25050D09E193}"/>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CD3B5828-E3A6-B30F-EAD5-31E889F5657D}"/>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9" name="Picture 8" descr="A black and grey logo&#10;&#10;Description automatically generated">
            <a:extLst>
              <a:ext uri="{FF2B5EF4-FFF2-40B4-BE49-F238E27FC236}">
                <a16:creationId xmlns:a16="http://schemas.microsoft.com/office/drawing/2014/main" id="{A57FE348-ED49-D2F2-EFF2-D51196BE76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08768957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r>
              <a:rPr lang="en-GB" kern="1200">
                <a:solidFill>
                  <a:schemeClr val="lt1"/>
                </a:solidFill>
                <a:latin typeface="+mn-lt"/>
                <a:ea typeface="+mn-ea"/>
                <a:cs typeface="+mn-cs"/>
              </a:rPr>
              <a:t>v</a:t>
            </a: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76039" y="1022009"/>
            <a:ext cx="2916000" cy="2160000"/>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76039" y="3307482"/>
            <a:ext cx="2916000" cy="128048"/>
          </a:xfrm>
        </p:spPr>
        <p:txBody>
          <a:bodyPr/>
          <a:lstStyle>
            <a:lvl1pPr>
              <a:defRPr lang="de-DE" sz="635" b="0" dirty="0">
                <a:solidFill>
                  <a:schemeClr val="tx2"/>
                </a:solidFill>
                <a:latin typeface="+mn-lt"/>
                <a:ea typeface="+mn-ea"/>
                <a:cs typeface="+mn-cs"/>
              </a:defRPr>
            </a:lvl1pPr>
          </a:lstStyle>
          <a:p>
            <a:endParaRPr lang="de-DE"/>
          </a:p>
        </p:txBody>
      </p:sp>
      <p:sp>
        <p:nvSpPr>
          <p:cNvPr id="59" name="Content Placeholder 34">
            <a:extLst>
              <a:ext uri="{FF2B5EF4-FFF2-40B4-BE49-F238E27FC236}">
                <a16:creationId xmlns:a16="http://schemas.microsoft.com/office/drawing/2014/main" id="{5FC9B7F8-6EF3-AAC1-4463-826FCB12D9A6}"/>
              </a:ext>
            </a:extLst>
          </p:cNvPr>
          <p:cNvSpPr>
            <a:spLocks noGrp="1"/>
          </p:cNvSpPr>
          <p:nvPr>
            <p:ph sz="quarter" idx="45"/>
          </p:nvPr>
        </p:nvSpPr>
        <p:spPr>
          <a:xfrm>
            <a:off x="5776039" y="3935302"/>
            <a:ext cx="2916000" cy="2160000"/>
          </a:xfrm>
        </p:spPr>
        <p:txBody>
          <a:bodyPr/>
          <a:lstStyle/>
          <a:p>
            <a:endParaRPr lang="de-DE"/>
          </a:p>
        </p:txBody>
      </p:sp>
      <p:sp>
        <p:nvSpPr>
          <p:cNvPr id="60" name="Content Placeholder 35">
            <a:extLst>
              <a:ext uri="{FF2B5EF4-FFF2-40B4-BE49-F238E27FC236}">
                <a16:creationId xmlns:a16="http://schemas.microsoft.com/office/drawing/2014/main" id="{EABE956C-595D-EF43-5733-FE6E32353157}"/>
              </a:ext>
            </a:extLst>
          </p:cNvPr>
          <p:cNvSpPr>
            <a:spLocks noGrp="1"/>
          </p:cNvSpPr>
          <p:nvPr>
            <p:ph sz="quarter" idx="46"/>
          </p:nvPr>
        </p:nvSpPr>
        <p:spPr>
          <a:xfrm>
            <a:off x="5776039" y="6218228"/>
            <a:ext cx="2916000" cy="128048"/>
          </a:xfrm>
        </p:spPr>
        <p:txBody>
          <a:bodyPr/>
          <a:lstStyle>
            <a:lvl1pPr>
              <a:defRPr lang="de-DE" sz="635" b="0">
                <a:solidFill>
                  <a:schemeClr val="tx2"/>
                </a:solidFill>
                <a:latin typeface="+mn-lt"/>
                <a:ea typeface="+mn-ea"/>
                <a:cs typeface="+mn-cs"/>
              </a:defRPr>
            </a:lvl1pPr>
          </a:lstStyle>
          <a:p>
            <a:endParaRPr lang="de-DE"/>
          </a:p>
        </p:txBody>
      </p:sp>
      <p:sp>
        <p:nvSpPr>
          <p:cNvPr id="61" name="Text Placeholder 38">
            <a:extLst>
              <a:ext uri="{FF2B5EF4-FFF2-40B4-BE49-F238E27FC236}">
                <a16:creationId xmlns:a16="http://schemas.microsoft.com/office/drawing/2014/main" id="{9F099A5F-75C2-221D-F8C0-7E330BA3DB8E}"/>
              </a:ext>
            </a:extLst>
          </p:cNvPr>
          <p:cNvSpPr>
            <a:spLocks noGrp="1"/>
          </p:cNvSpPr>
          <p:nvPr>
            <p:ph type="body" sz="quarter" idx="49"/>
          </p:nvPr>
        </p:nvSpPr>
        <p:spPr>
          <a:xfrm>
            <a:off x="5776039" y="3544380"/>
            <a:ext cx="2916000" cy="266400"/>
          </a:xfrm>
        </p:spPr>
        <p:txBody>
          <a:bodyPr/>
          <a:lstStyle>
            <a:lvl1pPr>
              <a:defRPr lang="de-DE" sz="1400" b="1"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943978" y="1022009"/>
            <a:ext cx="2916000" cy="2160000"/>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943978" y="3309587"/>
            <a:ext cx="2916000" cy="128048"/>
          </a:xfrm>
        </p:spPr>
        <p:txBody>
          <a:bodyPr/>
          <a:lstStyle>
            <a:lvl1pPr>
              <a:defRPr lang="de-DE" sz="635" b="0">
                <a:solidFill>
                  <a:schemeClr val="tx2"/>
                </a:solidFill>
                <a:latin typeface="+mn-lt"/>
                <a:ea typeface="+mn-ea"/>
                <a:cs typeface="+mn-cs"/>
              </a:defRPr>
            </a:lvl1pPr>
          </a:lstStyle>
          <a:p>
            <a:endParaRPr lang="de-DE"/>
          </a:p>
        </p:txBody>
      </p:sp>
      <p:sp>
        <p:nvSpPr>
          <p:cNvPr id="65" name="Content Placeholder 42">
            <a:extLst>
              <a:ext uri="{FF2B5EF4-FFF2-40B4-BE49-F238E27FC236}">
                <a16:creationId xmlns:a16="http://schemas.microsoft.com/office/drawing/2014/main" id="{F33110F3-4A26-A01A-DF29-E072566E57E8}"/>
              </a:ext>
            </a:extLst>
          </p:cNvPr>
          <p:cNvSpPr>
            <a:spLocks noGrp="1"/>
          </p:cNvSpPr>
          <p:nvPr>
            <p:ph sz="quarter" idx="53"/>
          </p:nvPr>
        </p:nvSpPr>
        <p:spPr>
          <a:xfrm>
            <a:off x="8943978" y="3934776"/>
            <a:ext cx="2916000" cy="2160000"/>
          </a:xfrm>
        </p:spPr>
        <p:txBody>
          <a:bodyPr/>
          <a:lstStyle/>
          <a:p>
            <a:endParaRPr lang="de-DE"/>
          </a:p>
        </p:txBody>
      </p:sp>
      <p:sp>
        <p:nvSpPr>
          <p:cNvPr id="66" name="Content Placeholder 43">
            <a:extLst>
              <a:ext uri="{FF2B5EF4-FFF2-40B4-BE49-F238E27FC236}">
                <a16:creationId xmlns:a16="http://schemas.microsoft.com/office/drawing/2014/main" id="{FF3BDC4E-754C-1B8A-BB5D-2F5D20C81F0A}"/>
              </a:ext>
            </a:extLst>
          </p:cNvPr>
          <p:cNvSpPr>
            <a:spLocks noGrp="1"/>
          </p:cNvSpPr>
          <p:nvPr>
            <p:ph sz="quarter" idx="54"/>
          </p:nvPr>
        </p:nvSpPr>
        <p:spPr>
          <a:xfrm>
            <a:off x="8943978" y="6218228"/>
            <a:ext cx="2916000" cy="128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z="635"/>
            </a:lvl1pPr>
          </a:lstStyle>
          <a:p>
            <a:pPr lvl="0"/>
            <a:endParaRPr lang="de-DE"/>
          </a:p>
        </p:txBody>
      </p:sp>
      <p:sp>
        <p:nvSpPr>
          <p:cNvPr id="67" name="Text Placeholder 44">
            <a:extLst>
              <a:ext uri="{FF2B5EF4-FFF2-40B4-BE49-F238E27FC236}">
                <a16:creationId xmlns:a16="http://schemas.microsoft.com/office/drawing/2014/main" id="{C9264E76-805F-D402-73E6-67B5ECDE4979}"/>
              </a:ext>
            </a:extLst>
          </p:cNvPr>
          <p:cNvSpPr>
            <a:spLocks noGrp="1"/>
          </p:cNvSpPr>
          <p:nvPr>
            <p:ph type="body" sz="quarter" idx="55"/>
          </p:nvPr>
        </p:nvSpPr>
        <p:spPr>
          <a:xfrm>
            <a:off x="8943978" y="3565213"/>
            <a:ext cx="2916000" cy="266400"/>
          </a:xfrm>
        </p:spPr>
        <p:txBody>
          <a:bodyPr/>
          <a:lstStyle>
            <a:lvl1pPr>
              <a:defRPr lang="de-DE" sz="1400" b="1" dirty="0">
                <a:solidFill>
                  <a:schemeClr val="tx2"/>
                </a:solidFill>
                <a:latin typeface="+mn-lt"/>
                <a:ea typeface="+mn-ea"/>
                <a:cs typeface="+mn-cs"/>
              </a:defRPr>
            </a:lvl1pPr>
          </a:lstStyle>
          <a:p>
            <a:endParaRPr lang="de-DE"/>
          </a:p>
        </p:txBody>
      </p:sp>
      <p:sp>
        <p:nvSpPr>
          <p:cNvPr id="69" name="Content Placeholder 30">
            <a:extLst>
              <a:ext uri="{FF2B5EF4-FFF2-40B4-BE49-F238E27FC236}">
                <a16:creationId xmlns:a16="http://schemas.microsoft.com/office/drawing/2014/main" id="{1C598BC4-ECC1-2D45-13A0-1254ACAD6786}"/>
              </a:ext>
            </a:extLst>
          </p:cNvPr>
          <p:cNvSpPr>
            <a:spLocks noGrp="1"/>
          </p:cNvSpPr>
          <p:nvPr>
            <p:ph sz="quarter" idx="57"/>
          </p:nvPr>
        </p:nvSpPr>
        <p:spPr>
          <a:xfrm>
            <a:off x="333610" y="1022009"/>
            <a:ext cx="5187313" cy="2160000"/>
          </a:xfrm>
        </p:spPr>
        <p:txBody>
          <a:bodyPr/>
          <a:lstStyle/>
          <a:p>
            <a:endParaRPr lang="de-DE"/>
          </a:p>
        </p:txBody>
      </p:sp>
      <p:sp>
        <p:nvSpPr>
          <p:cNvPr id="70" name="Content Placeholder 31">
            <a:extLst>
              <a:ext uri="{FF2B5EF4-FFF2-40B4-BE49-F238E27FC236}">
                <a16:creationId xmlns:a16="http://schemas.microsoft.com/office/drawing/2014/main" id="{E0EB23AA-772D-B0CC-4424-5C72506849F2}"/>
              </a:ext>
            </a:extLst>
          </p:cNvPr>
          <p:cNvSpPr>
            <a:spLocks noGrp="1"/>
          </p:cNvSpPr>
          <p:nvPr>
            <p:ph sz="quarter" idx="58"/>
          </p:nvPr>
        </p:nvSpPr>
        <p:spPr>
          <a:xfrm>
            <a:off x="333610" y="3307482"/>
            <a:ext cx="5187313" cy="128048"/>
          </a:xfrm>
        </p:spPr>
        <p:txBody>
          <a:bodyPr/>
          <a:lstStyle>
            <a:lvl1pPr>
              <a:defRPr lang="de-DE" sz="635" b="0" dirty="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5196" y="3561002"/>
            <a:ext cx="5187313" cy="249777"/>
          </a:xfrm>
        </p:spPr>
        <p:txBody>
          <a:bodyPr/>
          <a:lstStyle>
            <a:lvl1pPr>
              <a:defRPr lang="de-DE" sz="1400" b="1" dirty="0">
                <a:solidFill>
                  <a:schemeClr val="tx2"/>
                </a:solidFill>
                <a:latin typeface="+mn-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5196" y="3954796"/>
            <a:ext cx="5187313" cy="2139980"/>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5197" y="6171015"/>
            <a:ext cx="5187313" cy="175261"/>
          </a:xfrm>
        </p:spPr>
        <p:txBody>
          <a:bodyPr/>
          <a:lstStyle>
            <a:lvl1pPr>
              <a:defRPr lang="de-DE" sz="635"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9" name="Slide Number Placeholder 109">
            <a:extLst>
              <a:ext uri="{FF2B5EF4-FFF2-40B4-BE49-F238E27FC236}">
                <a16:creationId xmlns:a16="http://schemas.microsoft.com/office/drawing/2014/main" id="{68FEA5EB-5FFE-236D-EBD8-9417D93FEB3A}"/>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7" name="Title 3">
            <a:extLst>
              <a:ext uri="{FF2B5EF4-FFF2-40B4-BE49-F238E27FC236}">
                <a16:creationId xmlns:a16="http://schemas.microsoft.com/office/drawing/2014/main" id="{5E2666C8-1A02-0E5F-B169-39BA56126867}"/>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DDFB06C9-FA14-D06B-BAD7-2420261524FB}"/>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100C68CD-80CE-553F-7DAC-C9496F2BAD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164752051"/>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76039" y="1400903"/>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76039" y="3307482"/>
            <a:ext cx="2916000" cy="128048"/>
          </a:xfrm>
        </p:spPr>
        <p:txBody>
          <a:bodyPr/>
          <a:lstStyle>
            <a:lvl1pPr>
              <a:defRPr lang="de-DE" sz="635" b="0" dirty="0">
                <a:solidFill>
                  <a:schemeClr val="tx2"/>
                </a:solidFill>
                <a:latin typeface="+mn-lt"/>
                <a:ea typeface="+mn-ea"/>
                <a:cs typeface="+mn-cs"/>
              </a:defRPr>
            </a:lvl1pPr>
          </a:lstStyle>
          <a:p>
            <a:endParaRPr lang="de-DE"/>
          </a:p>
        </p:txBody>
      </p:sp>
      <p:sp>
        <p:nvSpPr>
          <p:cNvPr id="59" name="Content Placeholder 34">
            <a:extLst>
              <a:ext uri="{FF2B5EF4-FFF2-40B4-BE49-F238E27FC236}">
                <a16:creationId xmlns:a16="http://schemas.microsoft.com/office/drawing/2014/main" id="{5FC9B7F8-6EF3-AAC1-4463-826FCB12D9A6}"/>
              </a:ext>
            </a:extLst>
          </p:cNvPr>
          <p:cNvSpPr>
            <a:spLocks noGrp="1"/>
          </p:cNvSpPr>
          <p:nvPr>
            <p:ph sz="quarter" idx="45"/>
          </p:nvPr>
        </p:nvSpPr>
        <p:spPr>
          <a:xfrm>
            <a:off x="5776038" y="3935302"/>
            <a:ext cx="6083939" cy="2160000"/>
          </a:xfrm>
        </p:spPr>
        <p:txBody>
          <a:bodyPr/>
          <a:lstStyle/>
          <a:p>
            <a:endParaRPr lang="de-DE"/>
          </a:p>
        </p:txBody>
      </p:sp>
      <p:sp>
        <p:nvSpPr>
          <p:cNvPr id="60" name="Content Placeholder 35">
            <a:extLst>
              <a:ext uri="{FF2B5EF4-FFF2-40B4-BE49-F238E27FC236}">
                <a16:creationId xmlns:a16="http://schemas.microsoft.com/office/drawing/2014/main" id="{EABE956C-595D-EF43-5733-FE6E32353157}"/>
              </a:ext>
            </a:extLst>
          </p:cNvPr>
          <p:cNvSpPr>
            <a:spLocks noGrp="1"/>
          </p:cNvSpPr>
          <p:nvPr>
            <p:ph sz="quarter" idx="46"/>
          </p:nvPr>
        </p:nvSpPr>
        <p:spPr>
          <a:xfrm>
            <a:off x="5776038" y="6218228"/>
            <a:ext cx="6083939" cy="128048"/>
          </a:xfrm>
        </p:spPr>
        <p:txBody>
          <a:bodyPr/>
          <a:lstStyle>
            <a:lvl1pPr>
              <a:defRPr lang="de-DE" sz="635" b="0">
                <a:solidFill>
                  <a:schemeClr val="tx2"/>
                </a:solidFill>
                <a:latin typeface="+mn-lt"/>
                <a:ea typeface="+mn-ea"/>
                <a:cs typeface="+mn-cs"/>
              </a:defRPr>
            </a:lvl1pPr>
          </a:lstStyle>
          <a:p>
            <a:endParaRPr lang="de-DE"/>
          </a:p>
        </p:txBody>
      </p:sp>
      <p:sp>
        <p:nvSpPr>
          <p:cNvPr id="61" name="Text Placeholder 38">
            <a:extLst>
              <a:ext uri="{FF2B5EF4-FFF2-40B4-BE49-F238E27FC236}">
                <a16:creationId xmlns:a16="http://schemas.microsoft.com/office/drawing/2014/main" id="{9F099A5F-75C2-221D-F8C0-7E330BA3DB8E}"/>
              </a:ext>
            </a:extLst>
          </p:cNvPr>
          <p:cNvSpPr>
            <a:spLocks noGrp="1"/>
          </p:cNvSpPr>
          <p:nvPr>
            <p:ph type="body" sz="quarter" idx="49"/>
          </p:nvPr>
        </p:nvSpPr>
        <p:spPr>
          <a:xfrm>
            <a:off x="5776039" y="3544380"/>
            <a:ext cx="6083938" cy="266400"/>
          </a:xfrm>
        </p:spPr>
        <p:txBody>
          <a:bodyPr/>
          <a:lstStyle>
            <a:lvl1pPr>
              <a:defRPr lang="de-DE" sz="1400" b="1"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943978" y="1400903"/>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943978" y="3309587"/>
            <a:ext cx="2916000" cy="128048"/>
          </a:xfrm>
        </p:spPr>
        <p:txBody>
          <a:bodyPr/>
          <a:lstStyle>
            <a:lvl1pPr>
              <a:defRPr lang="de-DE" sz="635"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5196" y="1022009"/>
            <a:ext cx="5187313" cy="266400"/>
          </a:xfrm>
        </p:spPr>
        <p:txBody>
          <a:bodyPr/>
          <a:lstStyle>
            <a:lvl1pPr>
              <a:defRPr lang="de-DE" sz="1400" b="1" dirty="0">
                <a:solidFill>
                  <a:schemeClr val="tx2"/>
                </a:solidFill>
                <a:latin typeface="+mn-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5197" y="1400904"/>
            <a:ext cx="5187312"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5197" y="6218228"/>
            <a:ext cx="5187313" cy="128048"/>
          </a:xfrm>
        </p:spPr>
        <p:txBody>
          <a:bodyPr/>
          <a:lstStyle>
            <a:lvl1pPr>
              <a:defRPr lang="de-DE" sz="635"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457" y="1022009"/>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921687" y="1022009"/>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17" name="Slide Number Placeholder 109">
            <a:extLst>
              <a:ext uri="{FF2B5EF4-FFF2-40B4-BE49-F238E27FC236}">
                <a16:creationId xmlns:a16="http://schemas.microsoft.com/office/drawing/2014/main" id="{2A79AAAE-F968-6C9A-28E7-1E08C56AF862}"/>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7" name="Title 3">
            <a:extLst>
              <a:ext uri="{FF2B5EF4-FFF2-40B4-BE49-F238E27FC236}">
                <a16:creationId xmlns:a16="http://schemas.microsoft.com/office/drawing/2014/main" id="{2AA3BE26-3C37-9BFF-6EEF-742F0868FFA7}"/>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B5C6FC80-F315-8F76-7AAF-82DB1252D6EC}"/>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50F02073-48D5-EF93-C199-7784D216F3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47006614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31774" y="4309544"/>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31774" y="6216123"/>
            <a:ext cx="2916000" cy="128048"/>
          </a:xfrm>
        </p:spPr>
        <p:txBody>
          <a:bodyPr/>
          <a:lstStyle>
            <a:lvl1pPr>
              <a:defRPr lang="de-DE" sz="635"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899713" y="4309544"/>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899713" y="6218228"/>
            <a:ext cx="2916000" cy="128048"/>
          </a:xfrm>
        </p:spPr>
        <p:txBody>
          <a:bodyPr/>
          <a:lstStyle>
            <a:lvl1pPr>
              <a:defRPr lang="de-DE" sz="635"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6948" y="1022009"/>
            <a:ext cx="5185561" cy="266400"/>
          </a:xfrm>
        </p:spPr>
        <p:txBody>
          <a:bodyPr/>
          <a:lstStyle>
            <a:lvl1pPr>
              <a:defRPr lang="de-DE" sz="1400" b="1" dirty="0">
                <a:solidFill>
                  <a:schemeClr val="tx2"/>
                </a:solidFill>
                <a:latin typeface="+mn-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6948" y="1400904"/>
            <a:ext cx="5185561"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6949" y="6238792"/>
            <a:ext cx="5185560" cy="107484"/>
          </a:xfrm>
        </p:spPr>
        <p:txBody>
          <a:bodyPr/>
          <a:lstStyle>
            <a:lvl1pPr>
              <a:defRPr lang="de-DE" sz="635"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774" y="3930650"/>
            <a:ext cx="2916000" cy="266400"/>
          </a:xfrm>
        </p:spPr>
        <p:txBody>
          <a:bodyPr/>
          <a:lstStyle>
            <a:lvl1pPr>
              <a:defRPr lang="de-DE" sz="1400" b="1" dirty="0">
                <a:solidFill>
                  <a:schemeClr val="tx2"/>
                </a:solidFill>
                <a:latin typeface="+mn-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877422" y="3930650"/>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5731774" y="1022489"/>
            <a:ext cx="6106230"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5731773" y="1388257"/>
            <a:ext cx="6106230" cy="2429899"/>
          </a:xfrm>
        </p:spPr>
        <p:txBody>
          <a:bodyPr/>
          <a:lstStyle/>
          <a:p>
            <a:endParaRPr lang="de-DE"/>
          </a:p>
        </p:txBody>
      </p:sp>
      <p:sp>
        <p:nvSpPr>
          <p:cNvPr id="6" name="Slide Number Placeholder 109">
            <a:extLst>
              <a:ext uri="{FF2B5EF4-FFF2-40B4-BE49-F238E27FC236}">
                <a16:creationId xmlns:a16="http://schemas.microsoft.com/office/drawing/2014/main" id="{A25E0F69-27DD-8916-8D77-613A5B66103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0" name="Title 3">
            <a:extLst>
              <a:ext uri="{FF2B5EF4-FFF2-40B4-BE49-F238E27FC236}">
                <a16:creationId xmlns:a16="http://schemas.microsoft.com/office/drawing/2014/main" id="{B16BE27C-BF59-9388-B20F-AE694EC62DA3}"/>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4F913A3C-E662-3A41-69E9-D4E22F82E41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8" name="Picture 7" descr="A black and grey logo&#10;&#10;Description automatically generated">
            <a:extLst>
              <a:ext uri="{FF2B5EF4-FFF2-40B4-BE49-F238E27FC236}">
                <a16:creationId xmlns:a16="http://schemas.microsoft.com/office/drawing/2014/main" id="{E7783016-6694-63AD-B0FA-1EB280CBB94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99833011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336948" y="4285408"/>
            <a:ext cx="299315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336948" y="6191987"/>
            <a:ext cx="2993150" cy="128048"/>
          </a:xfrm>
        </p:spPr>
        <p:txBody>
          <a:bodyPr/>
          <a:lstStyle>
            <a:lvl1pPr>
              <a:defRPr lang="de-DE" sz="635"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3582037" y="4285408"/>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3582037" y="6194092"/>
            <a:ext cx="2916000" cy="128048"/>
          </a:xfrm>
        </p:spPr>
        <p:txBody>
          <a:bodyPr/>
          <a:lstStyle>
            <a:lvl1pPr>
              <a:defRPr lang="de-DE" sz="635" b="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336948" y="3906514"/>
            <a:ext cx="2993150" cy="266400"/>
          </a:xfrm>
        </p:spPr>
        <p:txBody>
          <a:bodyPr/>
          <a:lstStyle>
            <a:lvl1pPr>
              <a:defRPr lang="de-DE" sz="1400" b="1" dirty="0">
                <a:solidFill>
                  <a:schemeClr val="tx2"/>
                </a:solidFill>
                <a:latin typeface="+mn-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3559746" y="3906514"/>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36948" y="998353"/>
            <a:ext cx="6183380"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36948" y="1364121"/>
            <a:ext cx="6183379" cy="2429899"/>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6749975" y="995768"/>
            <a:ext cx="5088026" cy="266400"/>
          </a:xfrm>
        </p:spPr>
        <p:txBody>
          <a:bodyPr/>
          <a:lstStyle>
            <a:lvl1pPr>
              <a:defRPr lang="de-DE" sz="1400" b="1" dirty="0">
                <a:solidFill>
                  <a:schemeClr val="tx2"/>
                </a:solidFill>
                <a:latin typeface="+mn-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6749975" y="1374663"/>
            <a:ext cx="5088026" cy="4693872"/>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6749975" y="6191987"/>
            <a:ext cx="5088027" cy="128048"/>
          </a:xfrm>
        </p:spPr>
        <p:txBody>
          <a:bodyPr/>
          <a:lstStyle>
            <a:lvl1pPr>
              <a:defRPr lang="de-DE" sz="635" b="0" dirty="0">
                <a:solidFill>
                  <a:schemeClr val="tx2"/>
                </a:solidFill>
                <a:latin typeface="+mn-lt"/>
                <a:ea typeface="+mn-ea"/>
                <a:cs typeface="+mn-cs"/>
              </a:defRPr>
            </a:lvl1pPr>
          </a:lstStyle>
          <a:p>
            <a:endParaRPr lang="de-DE"/>
          </a:p>
        </p:txBody>
      </p:sp>
      <p:sp>
        <p:nvSpPr>
          <p:cNvPr id="9" name="Slide Number Placeholder 109">
            <a:extLst>
              <a:ext uri="{FF2B5EF4-FFF2-40B4-BE49-F238E27FC236}">
                <a16:creationId xmlns:a16="http://schemas.microsoft.com/office/drawing/2014/main" id="{21948FD2-04B8-7CE7-2FE3-7334A4A07FE2}"/>
              </a:ext>
            </a:extLst>
          </p:cNvPr>
          <p:cNvSpPr txBox="1">
            <a:spLocks/>
          </p:cNvSpPr>
          <p:nvPr userDrawn="1"/>
        </p:nvSpPr>
        <p:spPr>
          <a:xfrm>
            <a:off x="11446651" y="6443487"/>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Title 3">
            <a:extLst>
              <a:ext uri="{FF2B5EF4-FFF2-40B4-BE49-F238E27FC236}">
                <a16:creationId xmlns:a16="http://schemas.microsoft.com/office/drawing/2014/main" id="{949C3EB1-62EB-FD2F-A69B-C227C77EA602}"/>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DD4BC164-D3F6-C363-778C-D36E47E8793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1" name="Picture 10" descr="A black and grey logo&#10;&#10;Description automatically generated">
            <a:extLst>
              <a:ext uri="{FF2B5EF4-FFF2-40B4-BE49-F238E27FC236}">
                <a16:creationId xmlns:a16="http://schemas.microsoft.com/office/drawing/2014/main" id="{92064F4A-659C-0270-D3FD-43B906FC9A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93009454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414097" y="5274910"/>
            <a:ext cx="6860909" cy="128048"/>
          </a:xfrm>
        </p:spPr>
        <p:txBody>
          <a:bodyPr/>
          <a:lstStyle>
            <a:lvl1pPr>
              <a:defRPr lang="de-DE" sz="635"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7" y="1291783"/>
            <a:ext cx="6860909"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657551"/>
            <a:ext cx="6860910" cy="3482620"/>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7475973" y="1289198"/>
            <a:ext cx="4362028" cy="266400"/>
          </a:xfrm>
        </p:spPr>
        <p:txBody>
          <a:bodyPr/>
          <a:lstStyle>
            <a:lvl1pPr>
              <a:defRPr lang="de-DE" sz="1400" b="1" dirty="0">
                <a:solidFill>
                  <a:schemeClr val="tx2"/>
                </a:solidFill>
                <a:latin typeface="+mn-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7475973" y="1668093"/>
            <a:ext cx="4362027" cy="3472078"/>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7475971" y="5276196"/>
            <a:ext cx="4362029" cy="128048"/>
          </a:xfrm>
        </p:spPr>
        <p:txBody>
          <a:bodyPr/>
          <a:lstStyle>
            <a:lvl1pPr>
              <a:defRPr lang="de-DE" sz="635" b="0" dirty="0">
                <a:solidFill>
                  <a:schemeClr val="tx2"/>
                </a:solidFill>
                <a:latin typeface="+mn-lt"/>
                <a:ea typeface="+mn-ea"/>
                <a:cs typeface="+mn-cs"/>
              </a:defRPr>
            </a:lvl1p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2" name="Title 3">
            <a:extLst>
              <a:ext uri="{FF2B5EF4-FFF2-40B4-BE49-F238E27FC236}">
                <a16:creationId xmlns:a16="http://schemas.microsoft.com/office/drawing/2014/main" id="{7752E1FC-0B97-6923-B988-C17C49A7F8D1}"/>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sp>
        <p:nvSpPr>
          <p:cNvPr id="2" name="Footer Placeholder 2">
            <a:extLst>
              <a:ext uri="{FF2B5EF4-FFF2-40B4-BE49-F238E27FC236}">
                <a16:creationId xmlns:a16="http://schemas.microsoft.com/office/drawing/2014/main" id="{3E6F2478-9E64-6CDA-151D-87AB943AE536}"/>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0" name="Picture 9" descr="A black and grey logo&#10;&#10;Description automatically generated">
            <a:extLst>
              <a:ext uri="{FF2B5EF4-FFF2-40B4-BE49-F238E27FC236}">
                <a16:creationId xmlns:a16="http://schemas.microsoft.com/office/drawing/2014/main" id="{BD0FC438-D953-4DDF-20C3-9758DB76B8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00225713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414097" y="5647798"/>
            <a:ext cx="5563569" cy="128048"/>
          </a:xfrm>
        </p:spPr>
        <p:txBody>
          <a:bodyPr/>
          <a:lstStyle>
            <a:lvl1pPr>
              <a:defRPr lang="de-DE" sz="10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8" y="1291783"/>
            <a:ext cx="5563568" cy="266400"/>
          </a:xfrm>
        </p:spPr>
        <p:txBody>
          <a:bodyPr/>
          <a:lstStyle>
            <a:lvl1pPr>
              <a:defRPr lang="de-DE" sz="1400" b="1" dirty="0">
                <a:solidFill>
                  <a:schemeClr val="tx2"/>
                </a:solidFill>
                <a:latin typeface="+mn-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657552"/>
            <a:ext cx="5563569" cy="3910254"/>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6205397" y="1289198"/>
            <a:ext cx="5620492" cy="266400"/>
          </a:xfrm>
        </p:spPr>
        <p:txBody>
          <a:bodyPr/>
          <a:lstStyle>
            <a:lvl1pPr>
              <a:defRPr lang="de-DE" sz="1400" b="1" dirty="0">
                <a:solidFill>
                  <a:schemeClr val="tx2"/>
                </a:solidFill>
                <a:latin typeface="+mn-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6217509" y="1668094"/>
            <a:ext cx="5620491" cy="3910254"/>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hasCustomPrompt="1"/>
          </p:nvPr>
        </p:nvSpPr>
        <p:spPr>
          <a:xfrm>
            <a:off x="6205397" y="5647798"/>
            <a:ext cx="5620492" cy="128048"/>
          </a:xfrm>
        </p:spPr>
        <p:txBody>
          <a:bodyPr/>
          <a:lstStyle>
            <a:lvl1pPr>
              <a:defRPr lang="de-DE" sz="1000" b="0" dirty="0">
                <a:solidFill>
                  <a:schemeClr val="tx2"/>
                </a:solidFill>
                <a:latin typeface="+mn-lt"/>
                <a:ea typeface="+mn-ea"/>
                <a:cs typeface="+mn-cs"/>
              </a:defRPr>
            </a:lvl1pPr>
          </a:lstStyle>
          <a:p>
            <a:r>
              <a:rPr lang="de-DE" sz="1000"/>
              <a:t>Source:</a:t>
            </a:r>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1" name="Title 3">
            <a:extLst>
              <a:ext uri="{FF2B5EF4-FFF2-40B4-BE49-F238E27FC236}">
                <a16:creationId xmlns:a16="http://schemas.microsoft.com/office/drawing/2014/main" id="{C80DF192-2EED-57D3-1909-52F626D29484}"/>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600" kern="0"/>
              <a:t>Pen-Test findings</a:t>
            </a:r>
          </a:p>
        </p:txBody>
      </p:sp>
      <p:sp>
        <p:nvSpPr>
          <p:cNvPr id="2" name="Footer Placeholder 2">
            <a:extLst>
              <a:ext uri="{FF2B5EF4-FFF2-40B4-BE49-F238E27FC236}">
                <a16:creationId xmlns:a16="http://schemas.microsoft.com/office/drawing/2014/main" id="{ECC5BE62-24DD-7852-8C8D-90B7275A6909}"/>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0" name="Picture 9" descr="A black and grey logo&#10;&#10;Description automatically generated">
            <a:extLst>
              <a:ext uri="{FF2B5EF4-FFF2-40B4-BE49-F238E27FC236}">
                <a16:creationId xmlns:a16="http://schemas.microsoft.com/office/drawing/2014/main" id="{29A2EEA5-E613-95A8-B913-C6C08F790F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8179271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3">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94E4B868-0131-AEB9-0D59-6EE382F93921}"/>
              </a:ext>
            </a:extLst>
          </p:cNvPr>
          <p:cNvSpPr>
            <a:spLocks noGrp="1"/>
          </p:cNvSpPr>
          <p:nvPr>
            <p:ph type="pic" sz="quarter" idx="11"/>
          </p:nvPr>
        </p:nvSpPr>
        <p:spPr bwMode="auto">
          <a:xfrm>
            <a:off x="-1" y="0"/>
            <a:ext cx="12195178" cy="6859588"/>
          </a:xfrm>
          <a:custGeom>
            <a:avLst/>
            <a:gdLst>
              <a:gd name="connsiteX0" fmla="*/ 12195175 w 12195178"/>
              <a:gd name="connsiteY0" fmla="*/ 6857391 h 6859588"/>
              <a:gd name="connsiteX1" fmla="*/ 12195178 w 12195178"/>
              <a:gd name="connsiteY1" fmla="*/ 6859588 h 6859588"/>
              <a:gd name="connsiteX2" fmla="*/ 12195175 w 12195178"/>
              <a:gd name="connsiteY2" fmla="*/ 6859588 h 6859588"/>
              <a:gd name="connsiteX3" fmla="*/ 0 w 12195178"/>
              <a:gd name="connsiteY3" fmla="*/ 0 h 6859588"/>
              <a:gd name="connsiteX4" fmla="*/ 12195175 w 12195178"/>
              <a:gd name="connsiteY4" fmla="*/ 0 h 6859588"/>
              <a:gd name="connsiteX5" fmla="*/ 12195175 w 12195178"/>
              <a:gd name="connsiteY5" fmla="*/ 6857391 h 6859588"/>
              <a:gd name="connsiteX6" fmla="*/ 12192340 w 12195178"/>
              <a:gd name="connsiteY6" fmla="*/ 4840917 h 6859588"/>
              <a:gd name="connsiteX7" fmla="*/ 11898506 w 12195178"/>
              <a:gd name="connsiteY7" fmla="*/ 4545015 h 6859588"/>
              <a:gd name="connsiteX8" fmla="*/ 11651193 w 12195178"/>
              <a:gd name="connsiteY8" fmla="*/ 4414806 h 6859588"/>
              <a:gd name="connsiteX9" fmla="*/ 1656 w 12195178"/>
              <a:gd name="connsiteY9" fmla="*/ 4420070 h 6859588"/>
              <a:gd name="connsiteX10" fmla="*/ 0 w 12195178"/>
              <a:gd name="connsiteY10"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5178" h="6859588">
                <a:moveTo>
                  <a:pt x="12195175" y="6857391"/>
                </a:moveTo>
                <a:lnTo>
                  <a:pt x="12195178" y="6859588"/>
                </a:lnTo>
                <a:lnTo>
                  <a:pt x="12195175" y="6859588"/>
                </a:lnTo>
                <a:close/>
                <a:moveTo>
                  <a:pt x="0" y="0"/>
                </a:moveTo>
                <a:lnTo>
                  <a:pt x="12195175" y="0"/>
                </a:lnTo>
                <a:lnTo>
                  <a:pt x="12195175" y="6857391"/>
                </a:lnTo>
                <a:lnTo>
                  <a:pt x="12192340" y="4840917"/>
                </a:lnTo>
                <a:lnTo>
                  <a:pt x="11898506" y="4545015"/>
                </a:lnTo>
                <a:cubicBezTo>
                  <a:pt x="11801963" y="4444425"/>
                  <a:pt x="11762948" y="4423768"/>
                  <a:pt x="11651193" y="4414806"/>
                </a:cubicBezTo>
                <a:cubicBezTo>
                  <a:pt x="11353048" y="4416581"/>
                  <a:pt x="299801" y="4418295"/>
                  <a:pt x="1656" y="4420070"/>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9" name="Freeform 8"/>
          <p:cNvSpPr/>
          <p:nvPr/>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3107272" y="4955411"/>
            <a:ext cx="6816191" cy="360099"/>
          </a:xfrm>
        </p:spPr>
        <p:txBody>
          <a:bodyPr wrap="square" anchor="b">
            <a:spAutoFit/>
          </a:bodyPr>
          <a:lstStyle>
            <a:lvl1pPr algn="l">
              <a:lnSpc>
                <a:spcPct val="90000"/>
              </a:lnSpc>
              <a:defRPr sz="26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3107272" y="5875994"/>
            <a:ext cx="6816191" cy="203133"/>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200" b="0">
                <a:solidFill>
                  <a:schemeClr val="tx2"/>
                </a:solidFill>
              </a:defRPr>
            </a:lvl1pPr>
          </a:lstStyle>
          <a:p>
            <a:pPr lvl="0"/>
            <a:r>
              <a:rPr lang="de-DE"/>
              <a:t>Formatvorlagen des Textmasters bearbeiten</a:t>
            </a:r>
          </a:p>
        </p:txBody>
      </p:sp>
      <p:sp>
        <p:nvSpPr>
          <p:cNvPr id="7" name="Freeform 6"/>
          <p:cNvSpPr/>
          <p:nvPr/>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background with white text&#10;&#10;Description automatically generated with medium confidence">
            <a:extLst>
              <a:ext uri="{FF2B5EF4-FFF2-40B4-BE49-F238E27FC236}">
                <a16:creationId xmlns:a16="http://schemas.microsoft.com/office/drawing/2014/main" id="{1E74C222-D703-35D3-93D6-B8892FA4F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931" y="4869954"/>
            <a:ext cx="2087049" cy="576063"/>
          </a:xfrm>
          <a:prstGeom prst="rect">
            <a:avLst/>
          </a:prstGeom>
        </p:spPr>
      </p:pic>
      <p:sp>
        <p:nvSpPr>
          <p:cNvPr id="10" name="Freeform 8"/>
          <p:cNvSpPr/>
          <p:nvPr userDrawn="1"/>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6"/>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black and grey logo&#10;&#10;Description automatically generated">
            <a:extLst>
              <a:ext uri="{FF2B5EF4-FFF2-40B4-BE49-F238E27FC236}">
                <a16:creationId xmlns:a16="http://schemas.microsoft.com/office/drawing/2014/main" id="{739D1884-722E-A06D-A73D-E0F1A309321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197" y="4868305"/>
            <a:ext cx="1578635" cy="584594"/>
          </a:xfrm>
          <a:prstGeom prst="rect">
            <a:avLst/>
          </a:prstGeom>
        </p:spPr>
      </p:pic>
    </p:spTree>
    <p:extLst>
      <p:ext uri="{BB962C8B-B14F-4D97-AF65-F5344CB8AC3E}">
        <p14:creationId xmlns:p14="http://schemas.microsoft.com/office/powerpoint/2010/main" val="2000996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Title with text and image conten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F8FCA32-F053-9B82-C171-71FD059E5E59}"/>
              </a:ext>
            </a:extLst>
          </p:cNvPr>
          <p:cNvSpPr>
            <a:spLocks noGrp="1"/>
          </p:cNvSpPr>
          <p:nvPr>
            <p:ph type="pic" sz="quarter" idx="13"/>
          </p:nvPr>
        </p:nvSpPr>
        <p:spPr bwMode="auto">
          <a:xfrm>
            <a:off x="-21876" y="-1740"/>
            <a:ext cx="12217050" cy="6861328"/>
          </a:xfrm>
          <a:custGeom>
            <a:avLst/>
            <a:gdLst>
              <a:gd name="connsiteX0" fmla="*/ 21875 w 12217050"/>
              <a:gd name="connsiteY0" fmla="*/ 6859595 h 6861328"/>
              <a:gd name="connsiteX1" fmla="*/ 5675401 w 12217050"/>
              <a:gd name="connsiteY1" fmla="*/ 6861328 h 6861328"/>
              <a:gd name="connsiteX2" fmla="*/ 21875 w 12217050"/>
              <a:gd name="connsiteY2" fmla="*/ 6861328 h 6861328"/>
              <a:gd name="connsiteX3" fmla="*/ 6095821 w 12217050"/>
              <a:gd name="connsiteY3" fmla="*/ 1740 h 6861328"/>
              <a:gd name="connsiteX4" fmla="*/ 12217050 w 12217050"/>
              <a:gd name="connsiteY4" fmla="*/ 1740 h 6861328"/>
              <a:gd name="connsiteX5" fmla="*/ 12217050 w 12217050"/>
              <a:gd name="connsiteY5" fmla="*/ 6861328 h 6861328"/>
              <a:gd name="connsiteX6" fmla="*/ 5675401 w 12217050"/>
              <a:gd name="connsiteY6" fmla="*/ 6861328 h 6861328"/>
              <a:gd name="connsiteX7" fmla="*/ 5986856 w 12217050"/>
              <a:gd name="connsiteY7" fmla="*/ 6547210 h 6861328"/>
              <a:gd name="connsiteX8" fmla="*/ 6093337 w 12217050"/>
              <a:gd name="connsiteY8" fmla="*/ 6344898 h 6861328"/>
              <a:gd name="connsiteX9" fmla="*/ 6095891 w 12217050"/>
              <a:gd name="connsiteY9" fmla="*/ 17926 h 6861328"/>
              <a:gd name="connsiteX10" fmla="*/ 0 w 12217050"/>
              <a:gd name="connsiteY10" fmla="*/ 0 h 6861328"/>
              <a:gd name="connsiteX11" fmla="*/ 6095813 w 12217050"/>
              <a:gd name="connsiteY11" fmla="*/ 0 h 6861328"/>
              <a:gd name="connsiteX12" fmla="*/ 6095821 w 12217050"/>
              <a:gd name="connsiteY12" fmla="*/ 1740 h 6861328"/>
              <a:gd name="connsiteX13" fmla="*/ 21875 w 12217050"/>
              <a:gd name="connsiteY13" fmla="*/ 1740 h 6861328"/>
              <a:gd name="connsiteX14" fmla="*/ 21875 w 12217050"/>
              <a:gd name="connsiteY14" fmla="*/ 6859595 h 6861328"/>
              <a:gd name="connsiteX15" fmla="*/ 0 w 12217050"/>
              <a:gd name="connsiteY15"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17050" h="6861328">
                <a:moveTo>
                  <a:pt x="21875" y="6859595"/>
                </a:moveTo>
                <a:lnTo>
                  <a:pt x="5675401" y="6861328"/>
                </a:lnTo>
                <a:lnTo>
                  <a:pt x="21875" y="6861328"/>
                </a:lnTo>
                <a:close/>
                <a:moveTo>
                  <a:pt x="6095821" y="1740"/>
                </a:moveTo>
                <a:lnTo>
                  <a:pt x="12217050" y="1740"/>
                </a:lnTo>
                <a:lnTo>
                  <a:pt x="12217050" y="6861328"/>
                </a:lnTo>
                <a:lnTo>
                  <a:pt x="5675401" y="6861328"/>
                </a:lnTo>
                <a:lnTo>
                  <a:pt x="5986856" y="6547210"/>
                </a:lnTo>
                <a:cubicBezTo>
                  <a:pt x="6053796" y="6480608"/>
                  <a:pt x="6093276" y="6394128"/>
                  <a:pt x="6093337" y="6344898"/>
                </a:cubicBezTo>
                <a:cubicBezTo>
                  <a:pt x="6091590" y="6051412"/>
                  <a:pt x="6097402" y="476458"/>
                  <a:pt x="6095891" y="17926"/>
                </a:cubicBezTo>
                <a:close/>
                <a:moveTo>
                  <a:pt x="0" y="0"/>
                </a:moveTo>
                <a:lnTo>
                  <a:pt x="6095813" y="0"/>
                </a:lnTo>
                <a:lnTo>
                  <a:pt x="6095821" y="1740"/>
                </a:lnTo>
                <a:lnTo>
                  <a:pt x="21875" y="1740"/>
                </a:lnTo>
                <a:lnTo>
                  <a:pt x="21875" y="6859595"/>
                </a:ln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endParaRPr lang="en-AT"/>
          </a:p>
        </p:txBody>
      </p:sp>
      <p:sp>
        <p:nvSpPr>
          <p:cNvPr id="20" name="Freeform 19"/>
          <p:cNvSpPr/>
          <p:nvPr userDrawn="1"/>
        </p:nvSpPr>
        <p:spPr>
          <a:xfrm>
            <a:off x="0" y="0"/>
            <a:ext cx="609758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99824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99824 w 6097588"/>
              <a:gd name="connsiteY6" fmla="*/ 6859588 h 6861328"/>
              <a:gd name="connsiteX0" fmla="*/ 0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0 w 609758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588" h="6861328">
                <a:moveTo>
                  <a:pt x="0" y="6859588"/>
                </a:moveTo>
                <a:lnTo>
                  <a:pt x="5675401" y="6861328"/>
                </a:lnTo>
                <a:lnTo>
                  <a:pt x="5986856" y="6547210"/>
                </a:lnTo>
                <a:cubicBezTo>
                  <a:pt x="6053796" y="6480608"/>
                  <a:pt x="6093276" y="6394128"/>
                  <a:pt x="6093337" y="6344898"/>
                </a:cubicBezTo>
                <a:cubicBezTo>
                  <a:pt x="6091562" y="6046753"/>
                  <a:pt x="6097588" y="298145"/>
                  <a:pt x="6095813"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341028" y="2041864"/>
            <a:ext cx="5228111" cy="3694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Title 3">
            <a:extLst>
              <a:ext uri="{FF2B5EF4-FFF2-40B4-BE49-F238E27FC236}">
                <a16:creationId xmlns:a16="http://schemas.microsoft.com/office/drawing/2014/main" id="{769AE458-58AA-9C4C-A466-344B24DB1567}"/>
              </a:ext>
            </a:extLst>
          </p:cNvPr>
          <p:cNvSpPr>
            <a:spLocks noGrp="1"/>
          </p:cNvSpPr>
          <p:nvPr>
            <p:ph type="title"/>
          </p:nvPr>
        </p:nvSpPr>
        <p:spPr>
          <a:xfrm>
            <a:off x="342856" y="1341562"/>
            <a:ext cx="5228111" cy="307848"/>
          </a:xfrm>
        </p:spPr>
        <p:txBody>
          <a:bodyPr/>
          <a:lstStyle/>
          <a:p>
            <a:endParaRPr lang="en-GB"/>
          </a:p>
        </p:txBody>
      </p:sp>
      <p:sp>
        <p:nvSpPr>
          <p:cNvPr id="7" name="Slide Number Placeholder 109">
            <a:extLst>
              <a:ext uri="{FF2B5EF4-FFF2-40B4-BE49-F238E27FC236}">
                <a16:creationId xmlns:a16="http://schemas.microsoft.com/office/drawing/2014/main" id="{B6DE157E-AA29-8D77-7194-D09DE3734813}"/>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2">
            <a:extLst>
              <a:ext uri="{FF2B5EF4-FFF2-40B4-BE49-F238E27FC236}">
                <a16:creationId xmlns:a16="http://schemas.microsoft.com/office/drawing/2014/main" id="{07E29EC2-328C-7243-488C-06826AE4F4F5}"/>
              </a:ext>
            </a:extLst>
          </p:cNvPr>
          <p:cNvSpPr txBox="1">
            <a:spLocks/>
          </p:cNvSpPr>
          <p:nvPr userDrawn="1"/>
        </p:nvSpPr>
        <p:spPr bwMode="auto">
          <a:xfrm>
            <a:off x="341028" y="6454130"/>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F3FD1BDC-E9AE-FD0B-4696-D5F6B200CF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169005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3/4 and 1/4 content page">
    <p:bg>
      <p:bgPr>
        <a:solidFill>
          <a:srgbClr val="F8F6F2"/>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908655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1821823 w 5997763"/>
              <a:gd name="connsiteY0" fmla="*/ 6859588 h 6861328"/>
              <a:gd name="connsiteX1" fmla="*/ 5575576 w 5997763"/>
              <a:gd name="connsiteY1" fmla="*/ 6861328 h 6861328"/>
              <a:gd name="connsiteX2" fmla="*/ 5887031 w 5997763"/>
              <a:gd name="connsiteY2" fmla="*/ 6547210 h 6861328"/>
              <a:gd name="connsiteX3" fmla="*/ 5993512 w 5997763"/>
              <a:gd name="connsiteY3" fmla="*/ 6344898 h 6861328"/>
              <a:gd name="connsiteX4" fmla="*/ 5995988 w 5997763"/>
              <a:gd name="connsiteY4" fmla="*/ 0 h 6861328"/>
              <a:gd name="connsiteX5" fmla="*/ 0 w 5997763"/>
              <a:gd name="connsiteY5" fmla="*/ 0 h 6861328"/>
              <a:gd name="connsiteX6" fmla="*/ 1821823 w 5997763"/>
              <a:gd name="connsiteY6" fmla="*/ 6859588 h 6861328"/>
              <a:gd name="connsiteX0" fmla="*/ 0 w 4175940"/>
              <a:gd name="connsiteY0" fmla="*/ 6859588 h 6861328"/>
              <a:gd name="connsiteX1" fmla="*/ 3753753 w 4175940"/>
              <a:gd name="connsiteY1" fmla="*/ 6861328 h 6861328"/>
              <a:gd name="connsiteX2" fmla="*/ 4065208 w 4175940"/>
              <a:gd name="connsiteY2" fmla="*/ 6547210 h 6861328"/>
              <a:gd name="connsiteX3" fmla="*/ 4171689 w 4175940"/>
              <a:gd name="connsiteY3" fmla="*/ 6344898 h 6861328"/>
              <a:gd name="connsiteX4" fmla="*/ 4174165 w 4175940"/>
              <a:gd name="connsiteY4" fmla="*/ 0 h 6861328"/>
              <a:gd name="connsiteX5" fmla="*/ 0 w 4175940"/>
              <a:gd name="connsiteY5" fmla="*/ 0 h 6861328"/>
              <a:gd name="connsiteX6" fmla="*/ 0 w 4175940"/>
              <a:gd name="connsiteY6" fmla="*/ 6859588 h 6861328"/>
              <a:gd name="connsiteX0" fmla="*/ 4910614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4910614 w 9086554"/>
              <a:gd name="connsiteY6" fmla="*/ 6859588 h 6861328"/>
              <a:gd name="connsiteX0" fmla="*/ 0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0 w 908655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6554" h="6861328">
                <a:moveTo>
                  <a:pt x="0" y="6859588"/>
                </a:moveTo>
                <a:lnTo>
                  <a:pt x="8664367" y="6861328"/>
                </a:lnTo>
                <a:lnTo>
                  <a:pt x="8975822" y="6547210"/>
                </a:lnTo>
                <a:cubicBezTo>
                  <a:pt x="9042762" y="6480608"/>
                  <a:pt x="9082242" y="6394128"/>
                  <a:pt x="9082303" y="6344898"/>
                </a:cubicBezTo>
                <a:cubicBezTo>
                  <a:pt x="9080528" y="6046753"/>
                  <a:pt x="9086554" y="298145"/>
                  <a:pt x="9084779"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3" name="Slide Number Placeholder 109">
            <a:extLst>
              <a:ext uri="{FF2B5EF4-FFF2-40B4-BE49-F238E27FC236}">
                <a16:creationId xmlns:a16="http://schemas.microsoft.com/office/drawing/2014/main" id="{FE65C0A1-9BED-95F6-E067-B0CA25082BCA}"/>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4" name="Title 3">
            <a:extLst>
              <a:ext uri="{FF2B5EF4-FFF2-40B4-BE49-F238E27FC236}">
                <a16:creationId xmlns:a16="http://schemas.microsoft.com/office/drawing/2014/main" id="{6D9D5710-9213-EEA0-C8CA-94BDC21D3ACE}"/>
              </a:ext>
            </a:extLst>
          </p:cNvPr>
          <p:cNvSpPr txBox="1">
            <a:spLocks/>
          </p:cNvSpPr>
          <p:nvPr userDrawn="1"/>
        </p:nvSpPr>
        <p:spPr bwMode="auto">
          <a:xfrm>
            <a:off x="2486071" y="244018"/>
            <a:ext cx="6600483"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7" name="Gerade Verbindung 5">
            <a:extLst>
              <a:ext uri="{FF2B5EF4-FFF2-40B4-BE49-F238E27FC236}">
                <a16:creationId xmlns:a16="http://schemas.microsoft.com/office/drawing/2014/main" id="{023BA137-502E-81CA-34F9-A08DE43D3C1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feld 3">
            <a:extLst>
              <a:ext uri="{FF2B5EF4-FFF2-40B4-BE49-F238E27FC236}">
                <a16:creationId xmlns:a16="http://schemas.microsoft.com/office/drawing/2014/main" id="{72139FAC-61D5-B540-946F-5008F10074E9}"/>
              </a:ext>
            </a:extLst>
          </p:cNvPr>
          <p:cNvSpPr txBox="1"/>
          <p:nvPr userDrawn="1"/>
        </p:nvSpPr>
        <p:spPr>
          <a:xfrm>
            <a:off x="9456892" y="1534722"/>
            <a:ext cx="1598949"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2" name="Footer Placeholder 2">
            <a:extLst>
              <a:ext uri="{FF2B5EF4-FFF2-40B4-BE49-F238E27FC236}">
                <a16:creationId xmlns:a16="http://schemas.microsoft.com/office/drawing/2014/main" id="{DF82210E-A791-E9B0-0468-534DE7D23036}"/>
              </a:ext>
            </a:extLst>
          </p:cNvPr>
          <p:cNvSpPr txBox="1">
            <a:spLocks/>
          </p:cNvSpPr>
          <p:nvPr userDrawn="1"/>
        </p:nvSpPr>
        <p:spPr bwMode="auto">
          <a:xfrm>
            <a:off x="346957" y="6490887"/>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6" name="Picture 5" descr="A black and grey logo&#10;&#10;Description automatically generated">
            <a:extLst>
              <a:ext uri="{FF2B5EF4-FFF2-40B4-BE49-F238E27FC236}">
                <a16:creationId xmlns:a16="http://schemas.microsoft.com/office/drawing/2014/main" id="{90522281-1B16-348E-35F0-6097303ACB1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91793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3/4 and 1/4 content page">
    <p:bg>
      <p:bgPr>
        <a:solidFill>
          <a:srgbClr val="F8F6F2"/>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8100291"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1821823 w 5997763"/>
              <a:gd name="connsiteY0" fmla="*/ 6859588 h 6861328"/>
              <a:gd name="connsiteX1" fmla="*/ 5575576 w 5997763"/>
              <a:gd name="connsiteY1" fmla="*/ 6861328 h 6861328"/>
              <a:gd name="connsiteX2" fmla="*/ 5887031 w 5997763"/>
              <a:gd name="connsiteY2" fmla="*/ 6547210 h 6861328"/>
              <a:gd name="connsiteX3" fmla="*/ 5993512 w 5997763"/>
              <a:gd name="connsiteY3" fmla="*/ 6344898 h 6861328"/>
              <a:gd name="connsiteX4" fmla="*/ 5995988 w 5997763"/>
              <a:gd name="connsiteY4" fmla="*/ 0 h 6861328"/>
              <a:gd name="connsiteX5" fmla="*/ 0 w 5997763"/>
              <a:gd name="connsiteY5" fmla="*/ 0 h 6861328"/>
              <a:gd name="connsiteX6" fmla="*/ 1821823 w 5997763"/>
              <a:gd name="connsiteY6" fmla="*/ 6859588 h 6861328"/>
              <a:gd name="connsiteX0" fmla="*/ 0 w 4175940"/>
              <a:gd name="connsiteY0" fmla="*/ 6859588 h 6861328"/>
              <a:gd name="connsiteX1" fmla="*/ 3753753 w 4175940"/>
              <a:gd name="connsiteY1" fmla="*/ 6861328 h 6861328"/>
              <a:gd name="connsiteX2" fmla="*/ 4065208 w 4175940"/>
              <a:gd name="connsiteY2" fmla="*/ 6547210 h 6861328"/>
              <a:gd name="connsiteX3" fmla="*/ 4171689 w 4175940"/>
              <a:gd name="connsiteY3" fmla="*/ 6344898 h 6861328"/>
              <a:gd name="connsiteX4" fmla="*/ 4174165 w 4175940"/>
              <a:gd name="connsiteY4" fmla="*/ 0 h 6861328"/>
              <a:gd name="connsiteX5" fmla="*/ 0 w 4175940"/>
              <a:gd name="connsiteY5" fmla="*/ 0 h 6861328"/>
              <a:gd name="connsiteX6" fmla="*/ 0 w 4175940"/>
              <a:gd name="connsiteY6" fmla="*/ 6859588 h 6861328"/>
              <a:gd name="connsiteX0" fmla="*/ 4910614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4910614 w 9086554"/>
              <a:gd name="connsiteY6" fmla="*/ 6859588 h 6861328"/>
              <a:gd name="connsiteX0" fmla="*/ 0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0 w 908655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6554" h="6861328">
                <a:moveTo>
                  <a:pt x="0" y="6859588"/>
                </a:moveTo>
                <a:lnTo>
                  <a:pt x="8664367" y="6861328"/>
                </a:lnTo>
                <a:lnTo>
                  <a:pt x="8975822" y="6547210"/>
                </a:lnTo>
                <a:cubicBezTo>
                  <a:pt x="9042762" y="6480608"/>
                  <a:pt x="9082242" y="6394128"/>
                  <a:pt x="9082303" y="6344898"/>
                </a:cubicBezTo>
                <a:cubicBezTo>
                  <a:pt x="9080528" y="6046753"/>
                  <a:pt x="9086554" y="298145"/>
                  <a:pt x="9084779"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3" name="Slide Number Placeholder 109">
            <a:extLst>
              <a:ext uri="{FF2B5EF4-FFF2-40B4-BE49-F238E27FC236}">
                <a16:creationId xmlns:a16="http://schemas.microsoft.com/office/drawing/2014/main" id="{FE65C0A1-9BED-95F6-E067-B0CA25082BCA}"/>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4" name="Title 3">
            <a:extLst>
              <a:ext uri="{FF2B5EF4-FFF2-40B4-BE49-F238E27FC236}">
                <a16:creationId xmlns:a16="http://schemas.microsoft.com/office/drawing/2014/main" id="{6D9D5710-9213-EEA0-C8CA-94BDC21D3ACE}"/>
              </a:ext>
            </a:extLst>
          </p:cNvPr>
          <p:cNvSpPr txBox="1">
            <a:spLocks/>
          </p:cNvSpPr>
          <p:nvPr userDrawn="1"/>
        </p:nvSpPr>
        <p:spPr bwMode="auto">
          <a:xfrm>
            <a:off x="2486071" y="244018"/>
            <a:ext cx="6600483"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7" name="Gerade Verbindung 5">
            <a:extLst>
              <a:ext uri="{FF2B5EF4-FFF2-40B4-BE49-F238E27FC236}">
                <a16:creationId xmlns:a16="http://schemas.microsoft.com/office/drawing/2014/main" id="{023BA137-502E-81CA-34F9-A08DE43D3C1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feld 3">
            <a:extLst>
              <a:ext uri="{FF2B5EF4-FFF2-40B4-BE49-F238E27FC236}">
                <a16:creationId xmlns:a16="http://schemas.microsoft.com/office/drawing/2014/main" id="{9552E09A-A8EA-B01B-DBA7-E9D41EBF3A54}"/>
              </a:ext>
            </a:extLst>
          </p:cNvPr>
          <p:cNvSpPr txBox="1"/>
          <p:nvPr userDrawn="1"/>
        </p:nvSpPr>
        <p:spPr>
          <a:xfrm>
            <a:off x="8507218" y="1657552"/>
            <a:ext cx="2609088"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8" name="Footer Placeholder 2">
            <a:extLst>
              <a:ext uri="{FF2B5EF4-FFF2-40B4-BE49-F238E27FC236}">
                <a16:creationId xmlns:a16="http://schemas.microsoft.com/office/drawing/2014/main" id="{0F34CF37-4400-DC0C-38A1-C0C6EF2592C6}"/>
              </a:ext>
            </a:extLst>
          </p:cNvPr>
          <p:cNvSpPr txBox="1">
            <a:spLocks/>
          </p:cNvSpPr>
          <p:nvPr userDrawn="1"/>
        </p:nvSpPr>
        <p:spPr bwMode="auto">
          <a:xfrm>
            <a:off x="346957" y="6490887"/>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6" name="Picture 5" descr="A black and grey logo&#10;&#10;Description automatically generated">
            <a:extLst>
              <a:ext uri="{FF2B5EF4-FFF2-40B4-BE49-F238E27FC236}">
                <a16:creationId xmlns:a16="http://schemas.microsoft.com/office/drawing/2014/main" id="{93D73F25-FAB5-459B-D7C9-9D573231A4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4036879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and 3 Columns Content">
    <p:bg>
      <p:bgPr>
        <a:solidFill>
          <a:srgbClr val="FFD403"/>
        </a:solidFill>
        <a:effectLst/>
      </p:bgPr>
    </p:bg>
    <p:spTree>
      <p:nvGrpSpPr>
        <p:cNvPr id="1" name=""/>
        <p:cNvGrpSpPr/>
        <p:nvPr/>
      </p:nvGrpSpPr>
      <p:grpSpPr>
        <a:xfrm>
          <a:off x="0" y="0"/>
          <a:ext cx="0" cy="0"/>
          <a:chOff x="0" y="0"/>
          <a:chExt cx="0" cy="0"/>
        </a:xfrm>
      </p:grpSpPr>
      <p:sp>
        <p:nvSpPr>
          <p:cNvPr id="22" name="Freeform 21"/>
          <p:cNvSpPr/>
          <p:nvPr/>
        </p:nvSpPr>
        <p:spPr>
          <a:xfrm>
            <a:off x="2886032"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1" name="Freeform 20"/>
          <p:cNvSpPr/>
          <p:nvPr/>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435601" y="1989634"/>
            <a:ext cx="5187108"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4" name="Title 3">
            <a:extLst>
              <a:ext uri="{FF2B5EF4-FFF2-40B4-BE49-F238E27FC236}">
                <a16:creationId xmlns:a16="http://schemas.microsoft.com/office/drawing/2014/main" id="{BCF2872D-5B35-762E-FE55-79B40C1C7109}"/>
              </a:ext>
            </a:extLst>
          </p:cNvPr>
          <p:cNvSpPr>
            <a:spLocks noGrp="1"/>
          </p:cNvSpPr>
          <p:nvPr>
            <p:ph type="title"/>
          </p:nvPr>
        </p:nvSpPr>
        <p:spPr>
          <a:xfrm>
            <a:off x="437428" y="1341562"/>
            <a:ext cx="5228111" cy="307848"/>
          </a:xfrm>
        </p:spPr>
        <p:txBody>
          <a:bodyPr/>
          <a:lstStyle/>
          <a:p>
            <a:r>
              <a:rPr lang="de-DE"/>
              <a:t>Titelmasterformat durch Klicken bearbeiten</a:t>
            </a:r>
            <a:endParaRPr lang="en-GB"/>
          </a:p>
        </p:txBody>
      </p:sp>
      <p:pic>
        <p:nvPicPr>
          <p:cNvPr id="5" name="Picture 4" descr="A picture containing text, sign&#10;&#10;Description automatically generated">
            <a:extLst>
              <a:ext uri="{FF2B5EF4-FFF2-40B4-BE49-F238E27FC236}">
                <a16:creationId xmlns:a16="http://schemas.microsoft.com/office/drawing/2014/main" id="{4AAA7C6D-579D-D36E-398A-1293C94E6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916" y="186138"/>
            <a:ext cx="2075247" cy="579360"/>
          </a:xfrm>
          <a:prstGeom prst="rect">
            <a:avLst/>
          </a:prstGeom>
        </p:spPr>
      </p:pic>
      <p:sp>
        <p:nvSpPr>
          <p:cNvPr id="11" name="Freeform 21"/>
          <p:cNvSpPr/>
          <p:nvPr userDrawn="1"/>
        </p:nvSpPr>
        <p:spPr>
          <a:xfrm>
            <a:off x="0" y="-174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20"/>
          <p:cNvSpPr/>
          <p:nvPr userDrawn="1"/>
        </p:nvSpPr>
        <p:spPr>
          <a:xfrm>
            <a:off x="-15885" y="-1740"/>
            <a:ext cx="5467999" cy="689006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6320"/>
              <a:gd name="connsiteY0" fmla="*/ 6859588 h 6861328"/>
              <a:gd name="connsiteX1" fmla="*/ 5575577 w 5996320"/>
              <a:gd name="connsiteY1" fmla="*/ 6861328 h 6861328"/>
              <a:gd name="connsiteX2" fmla="*/ 5887032 w 5996320"/>
              <a:gd name="connsiteY2" fmla="*/ 6547210 h 6861328"/>
              <a:gd name="connsiteX3" fmla="*/ 5993513 w 5996320"/>
              <a:gd name="connsiteY3" fmla="*/ 6344898 h 6861328"/>
              <a:gd name="connsiteX4" fmla="*/ 5995989 w 5996320"/>
              <a:gd name="connsiteY4" fmla="*/ 0 h 6861328"/>
              <a:gd name="connsiteX5" fmla="*/ 1036321 w 5996320"/>
              <a:gd name="connsiteY5" fmla="*/ 15240 h 6861328"/>
              <a:gd name="connsiteX6" fmla="*/ 0 w 5996320"/>
              <a:gd name="connsiteY6" fmla="*/ 6859588 h 6861328"/>
              <a:gd name="connsiteX0" fmla="*/ 0 w 5996320"/>
              <a:gd name="connsiteY0" fmla="*/ 6859588 h 6861328"/>
              <a:gd name="connsiteX1" fmla="*/ 5575577 w 5996320"/>
              <a:gd name="connsiteY1" fmla="*/ 6861328 h 6861328"/>
              <a:gd name="connsiteX2" fmla="*/ 5887032 w 5996320"/>
              <a:gd name="connsiteY2" fmla="*/ 6547210 h 6861328"/>
              <a:gd name="connsiteX3" fmla="*/ 5993513 w 5996320"/>
              <a:gd name="connsiteY3" fmla="*/ 6344898 h 6861328"/>
              <a:gd name="connsiteX4" fmla="*/ 5995989 w 5996320"/>
              <a:gd name="connsiteY4" fmla="*/ 0 h 6861328"/>
              <a:gd name="connsiteX5" fmla="*/ 538481 w 5996320"/>
              <a:gd name="connsiteY5" fmla="*/ 5080 h 6861328"/>
              <a:gd name="connsiteX6" fmla="*/ 0 w 5996320"/>
              <a:gd name="connsiteY6" fmla="*/ 6859588 h 6861328"/>
              <a:gd name="connsiteX0" fmla="*/ 396239 w 5457839"/>
              <a:gd name="connsiteY0" fmla="*/ 6824028 h 6861328"/>
              <a:gd name="connsiteX1" fmla="*/ 5037096 w 5457839"/>
              <a:gd name="connsiteY1" fmla="*/ 6861328 h 6861328"/>
              <a:gd name="connsiteX2" fmla="*/ 5348551 w 5457839"/>
              <a:gd name="connsiteY2" fmla="*/ 6547210 h 6861328"/>
              <a:gd name="connsiteX3" fmla="*/ 5455032 w 5457839"/>
              <a:gd name="connsiteY3" fmla="*/ 6344898 h 6861328"/>
              <a:gd name="connsiteX4" fmla="*/ 5457508 w 5457839"/>
              <a:gd name="connsiteY4" fmla="*/ 0 h 6861328"/>
              <a:gd name="connsiteX5" fmla="*/ 0 w 5457839"/>
              <a:gd name="connsiteY5" fmla="*/ 5080 h 6861328"/>
              <a:gd name="connsiteX6" fmla="*/ 396239 w 5457839"/>
              <a:gd name="connsiteY6" fmla="*/ 6824028 h 6861328"/>
              <a:gd name="connsiteX0" fmla="*/ 10159 w 5457839"/>
              <a:gd name="connsiteY0" fmla="*/ 6864668 h 6864668"/>
              <a:gd name="connsiteX1" fmla="*/ 5037096 w 5457839"/>
              <a:gd name="connsiteY1" fmla="*/ 6861328 h 6864668"/>
              <a:gd name="connsiteX2" fmla="*/ 5348551 w 5457839"/>
              <a:gd name="connsiteY2" fmla="*/ 6547210 h 6864668"/>
              <a:gd name="connsiteX3" fmla="*/ 5455032 w 5457839"/>
              <a:gd name="connsiteY3" fmla="*/ 6344898 h 6864668"/>
              <a:gd name="connsiteX4" fmla="*/ 5457508 w 5457839"/>
              <a:gd name="connsiteY4" fmla="*/ 0 h 6864668"/>
              <a:gd name="connsiteX5" fmla="*/ 0 w 5457839"/>
              <a:gd name="connsiteY5" fmla="*/ 5080 h 6864668"/>
              <a:gd name="connsiteX6" fmla="*/ 10159 w 5457839"/>
              <a:gd name="connsiteY6" fmla="*/ 6864668 h 6864668"/>
              <a:gd name="connsiteX0" fmla="*/ 20319 w 5467999"/>
              <a:gd name="connsiteY0" fmla="*/ 6864668 h 6864668"/>
              <a:gd name="connsiteX1" fmla="*/ 5047256 w 5467999"/>
              <a:gd name="connsiteY1" fmla="*/ 6861328 h 6864668"/>
              <a:gd name="connsiteX2" fmla="*/ 5358711 w 5467999"/>
              <a:gd name="connsiteY2" fmla="*/ 6547210 h 6864668"/>
              <a:gd name="connsiteX3" fmla="*/ 5465192 w 5467999"/>
              <a:gd name="connsiteY3" fmla="*/ 6344898 h 6864668"/>
              <a:gd name="connsiteX4" fmla="*/ 5467668 w 5467999"/>
              <a:gd name="connsiteY4" fmla="*/ 0 h 6864668"/>
              <a:gd name="connsiteX5" fmla="*/ 0 w 5467999"/>
              <a:gd name="connsiteY5" fmla="*/ 0 h 6864668"/>
              <a:gd name="connsiteX6" fmla="*/ 20319 w 5467999"/>
              <a:gd name="connsiteY6" fmla="*/ 6864668 h 6864668"/>
              <a:gd name="connsiteX0" fmla="*/ 10159 w 5467999"/>
              <a:gd name="connsiteY0" fmla="*/ 6890068 h 6890068"/>
              <a:gd name="connsiteX1" fmla="*/ 5047256 w 5467999"/>
              <a:gd name="connsiteY1" fmla="*/ 6861328 h 6890068"/>
              <a:gd name="connsiteX2" fmla="*/ 5358711 w 5467999"/>
              <a:gd name="connsiteY2" fmla="*/ 6547210 h 6890068"/>
              <a:gd name="connsiteX3" fmla="*/ 5465192 w 5467999"/>
              <a:gd name="connsiteY3" fmla="*/ 6344898 h 6890068"/>
              <a:gd name="connsiteX4" fmla="*/ 5467668 w 5467999"/>
              <a:gd name="connsiteY4" fmla="*/ 0 h 6890068"/>
              <a:gd name="connsiteX5" fmla="*/ 0 w 5467999"/>
              <a:gd name="connsiteY5" fmla="*/ 0 h 6890068"/>
              <a:gd name="connsiteX6" fmla="*/ 10159 w 5467999"/>
              <a:gd name="connsiteY6" fmla="*/ 6890068 h 689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7999" h="6890068">
                <a:moveTo>
                  <a:pt x="10159" y="6890068"/>
                </a:moveTo>
                <a:lnTo>
                  <a:pt x="5047256" y="6861328"/>
                </a:lnTo>
                <a:lnTo>
                  <a:pt x="5358711" y="6547210"/>
                </a:lnTo>
                <a:cubicBezTo>
                  <a:pt x="5425651" y="6480608"/>
                  <a:pt x="5465131" y="6394128"/>
                  <a:pt x="5465192" y="6344898"/>
                </a:cubicBezTo>
                <a:cubicBezTo>
                  <a:pt x="5463417" y="6046753"/>
                  <a:pt x="5469443" y="298145"/>
                  <a:pt x="5467668" y="0"/>
                </a:cubicBezTo>
                <a:lnTo>
                  <a:pt x="0" y="0"/>
                </a:lnTo>
                <a:cubicBezTo>
                  <a:pt x="0" y="2286529"/>
                  <a:pt x="10159" y="4603539"/>
                  <a:pt x="10159" y="689006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6" name="Title 3">
            <a:extLst>
              <a:ext uri="{FF2B5EF4-FFF2-40B4-BE49-F238E27FC236}">
                <a16:creationId xmlns:a16="http://schemas.microsoft.com/office/drawing/2014/main" id="{11F9E976-55E3-2E16-0C00-338CFFA23E53}"/>
              </a:ext>
            </a:extLst>
          </p:cNvPr>
          <p:cNvSpPr txBox="1">
            <a:spLocks/>
          </p:cNvSpPr>
          <p:nvPr userDrawn="1"/>
        </p:nvSpPr>
        <p:spPr bwMode="auto">
          <a:xfrm>
            <a:off x="2486071" y="244018"/>
            <a:ext cx="6600483"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17" name="Gerade Verbindung 5">
            <a:extLst>
              <a:ext uri="{FF2B5EF4-FFF2-40B4-BE49-F238E27FC236}">
                <a16:creationId xmlns:a16="http://schemas.microsoft.com/office/drawing/2014/main" id="{1CFEDC78-CA91-5C8F-ECD4-43B93FA0E0DE}"/>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F9C759D0-2A6A-7177-D494-F03CD290CD6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72962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Sign_Off_1">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448559"/>
            <a:ext cx="5660812" cy="443198"/>
          </a:xfrm>
        </p:spPr>
        <p:txBody>
          <a:bodyPr wrap="square" anchor="b">
            <a:spAutoFit/>
          </a:bodyPr>
          <a:lstStyle>
            <a:lvl1pPr algn="ctr">
              <a:lnSpc>
                <a:spcPct val="90000"/>
              </a:lnSpc>
              <a:defRPr sz="3200" b="1" spc="-30" baseline="0">
                <a:solidFill>
                  <a:schemeClr val="tx2"/>
                </a:solidFill>
                <a:latin typeface="+mj-lt"/>
              </a:defRPr>
            </a:lvl1pPr>
          </a:lstStyle>
          <a:p>
            <a:r>
              <a:rPr lang="en-GB" err="1"/>
              <a:t>Danke</a:t>
            </a:r>
            <a:r>
              <a:rPr lang="en-GB"/>
              <a:t>!</a:t>
            </a:r>
          </a:p>
        </p:txBody>
      </p:sp>
      <p:sp>
        <p:nvSpPr>
          <p:cNvPr id="5" name="Freeform 4">
            <a:extLst>
              <a:ext uri="{FF2B5EF4-FFF2-40B4-BE49-F238E27FC236}">
                <a16:creationId xmlns:a16="http://schemas.microsoft.com/office/drawing/2014/main" id="{48DFB490-311A-151A-F6B0-BBC45E65BEBF}"/>
              </a:ext>
            </a:extLst>
          </p:cNvPr>
          <p:cNvSpPr/>
          <p:nvPr userDrawn="1"/>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userDrawn="1"/>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and grey logo&#10;&#10;Description automatically generated">
            <a:extLst>
              <a:ext uri="{FF2B5EF4-FFF2-40B4-BE49-F238E27FC236}">
                <a16:creationId xmlns:a16="http://schemas.microsoft.com/office/drawing/2014/main" id="{68026101-CC4A-8F57-9237-9E75CE9692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150790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Sign_Off_2">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199260"/>
            <a:ext cx="5660812" cy="692497"/>
          </a:xfrm>
        </p:spPr>
        <p:txBody>
          <a:bodyPr wrap="square" anchor="b">
            <a:spAutoFit/>
          </a:bodyPr>
          <a:lstStyle>
            <a:lvl1pPr algn="ctr">
              <a:lnSpc>
                <a:spcPct val="90000"/>
              </a:lnSpc>
              <a:defRPr sz="5000" b="1" spc="-30" baseline="0">
                <a:solidFill>
                  <a:schemeClr val="tx2"/>
                </a:solidFill>
                <a:latin typeface="+mj-lt"/>
              </a:defRPr>
            </a:lvl1pPr>
          </a:lstStyle>
          <a:p>
            <a:r>
              <a:rPr lang="en-GB"/>
              <a:t>Make it happen</a:t>
            </a:r>
          </a:p>
        </p:txBody>
      </p:sp>
      <p:sp>
        <p:nvSpPr>
          <p:cNvPr id="5" name="Freeform 4">
            <a:extLst>
              <a:ext uri="{FF2B5EF4-FFF2-40B4-BE49-F238E27FC236}">
                <a16:creationId xmlns:a16="http://schemas.microsoft.com/office/drawing/2014/main" id="{48DFB490-311A-151A-F6B0-BBC45E65BEBF}"/>
              </a:ext>
            </a:extLst>
          </p:cNvPr>
          <p:cNvSpPr/>
          <p:nvPr userDrawn="1"/>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userDrawn="1"/>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2">
            <a:extLst>
              <a:ext uri="{FF2B5EF4-FFF2-40B4-BE49-F238E27FC236}">
                <a16:creationId xmlns:a16="http://schemas.microsoft.com/office/drawing/2014/main" id="{0FDE86B1-5888-5407-16A9-2F5D7C224326}"/>
              </a:ext>
            </a:extLst>
          </p:cNvPr>
          <p:cNvSpPr txBox="1">
            <a:spLocks/>
          </p:cNvSpPr>
          <p:nvPr userDrawn="1"/>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pic>
        <p:nvPicPr>
          <p:cNvPr id="3" name="Picture 2" descr="A black and grey logo&#10;&#10;Description automatically generated">
            <a:extLst>
              <a:ext uri="{FF2B5EF4-FFF2-40B4-BE49-F238E27FC236}">
                <a16:creationId xmlns:a16="http://schemas.microsoft.com/office/drawing/2014/main" id="{624342CE-319C-8F2A-03B3-62414C7D6D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2517641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Quotes">
    <p:bg>
      <p:bgPr>
        <a:solidFill>
          <a:schemeClr val="accent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D4191450-4540-5AF1-D406-13125579A40E}"/>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2724581" y="3064238"/>
            <a:ext cx="5599881" cy="400110"/>
          </a:xfrm>
        </p:spPr>
        <p:txBody>
          <a:bodyPr wrap="square" anchor="b">
            <a:spAutoFit/>
          </a:bodyPr>
          <a:lstStyle>
            <a:lvl1pPr algn="l">
              <a:lnSpc>
                <a:spcPct val="100000"/>
              </a:lnSpc>
              <a:defRPr sz="2600" b="1">
                <a:solidFill>
                  <a:schemeClr val="tx2"/>
                </a:solidFill>
                <a:latin typeface="+mj-lt"/>
              </a:defRPr>
            </a:lvl1pPr>
          </a:lstStyle>
          <a:p>
            <a:r>
              <a:rPr lang="en-GB"/>
              <a:t>Click to edit Master title style</a:t>
            </a:r>
          </a:p>
        </p:txBody>
      </p:sp>
      <p:sp>
        <p:nvSpPr>
          <p:cNvPr id="3" name="Text Placeholder 2"/>
          <p:cNvSpPr>
            <a:spLocks noGrp="1"/>
          </p:cNvSpPr>
          <p:nvPr>
            <p:ph type="body" sz="quarter" idx="10"/>
          </p:nvPr>
        </p:nvSpPr>
        <p:spPr>
          <a:xfrm>
            <a:off x="2724581" y="3573810"/>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en-GB"/>
              <a:t>Click to edit Master text styles</a:t>
            </a:r>
          </a:p>
        </p:txBody>
      </p:sp>
      <p:sp>
        <p:nvSpPr>
          <p:cNvPr id="11" name="Freeform 10"/>
          <p:cNvSpPr/>
          <p:nvPr userDrawn="1"/>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11"/>
          <p:cNvSpPr/>
          <p:nvPr userDrawn="1"/>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46A281C2-8CC6-1E8C-3D28-698354754F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0311969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text with banner">
    <p:bg>
      <p:bgPr>
        <a:solidFill>
          <a:srgbClr val="F8F6F2"/>
        </a:solidFill>
        <a:effectLst/>
      </p:bgPr>
    </p:bg>
    <p:spTree>
      <p:nvGrpSpPr>
        <p:cNvPr id="1" name=""/>
        <p:cNvGrpSpPr/>
        <p:nvPr/>
      </p:nvGrpSpPr>
      <p:grpSpPr>
        <a:xfrm>
          <a:off x="0" y="0"/>
          <a:ext cx="0" cy="0"/>
          <a:chOff x="0" y="0"/>
          <a:chExt cx="0" cy="0"/>
        </a:xfrm>
      </p:grpSpPr>
      <p:sp>
        <p:nvSpPr>
          <p:cNvPr id="13" name="Freeform 12"/>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Title 3">
            <a:extLst>
              <a:ext uri="{FF2B5EF4-FFF2-40B4-BE49-F238E27FC236}">
                <a16:creationId xmlns:a16="http://schemas.microsoft.com/office/drawing/2014/main" id="{45D99D0B-B4EF-F770-1CE8-E619E9730EDE}"/>
              </a:ext>
            </a:extLst>
          </p:cNvPr>
          <p:cNvSpPr txBox="1">
            <a:spLocks/>
          </p:cNvSpPr>
          <p:nvPr userDrawn="1"/>
        </p:nvSpPr>
        <p:spPr bwMode="auto">
          <a:xfrm>
            <a:off x="2486071" y="244018"/>
            <a:ext cx="9351931"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5" name="Gerade Verbindung 5">
            <a:extLst>
              <a:ext uri="{FF2B5EF4-FFF2-40B4-BE49-F238E27FC236}">
                <a16:creationId xmlns:a16="http://schemas.microsoft.com/office/drawing/2014/main" id="{6D75CB98-B552-9363-AEE2-4D7A0B03A16D}"/>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ooter Placeholder 2">
            <a:extLst>
              <a:ext uri="{FF2B5EF4-FFF2-40B4-BE49-F238E27FC236}">
                <a16:creationId xmlns:a16="http://schemas.microsoft.com/office/drawing/2014/main" id="{D3C497A8-8767-5CB7-A84C-1088AA72BF9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7" name="Picture 6" descr="A black and grey logo&#10;&#10;Description automatically generated">
            <a:extLst>
              <a:ext uri="{FF2B5EF4-FFF2-40B4-BE49-F238E27FC236}">
                <a16:creationId xmlns:a16="http://schemas.microsoft.com/office/drawing/2014/main" id="{8A507582-60F1-03B3-405B-56F5F4F263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8720977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ver 1">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DE56206-CB86-D7D5-A28B-88998A4AF857}"/>
              </a:ext>
            </a:extLst>
          </p:cNvPr>
          <p:cNvSpPr/>
          <p:nvPr userDrawn="1"/>
        </p:nvSpPr>
        <p:spPr>
          <a:xfrm>
            <a:off x="0" y="-2872"/>
            <a:ext cx="11617628" cy="6862459"/>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8" name="Freeform 7">
            <a:extLst>
              <a:ext uri="{FF2B5EF4-FFF2-40B4-BE49-F238E27FC236}">
                <a16:creationId xmlns:a16="http://schemas.microsoft.com/office/drawing/2014/main" id="{1CDBDFE0-F6BE-4505-5501-D1704EE197C0}"/>
              </a:ext>
            </a:extLst>
          </p:cNvPr>
          <p:cNvSpPr/>
          <p:nvPr userDrawn="1"/>
        </p:nvSpPr>
        <p:spPr>
          <a:xfrm>
            <a:off x="3505299" y="742548"/>
            <a:ext cx="4786029" cy="6117040"/>
          </a:xfrm>
          <a:custGeom>
            <a:avLst/>
            <a:gdLst>
              <a:gd name="connsiteX0" fmla="*/ 890402 w 3920791"/>
              <a:gd name="connsiteY0" fmla="*/ 79 h 5011176"/>
              <a:gd name="connsiteX1" fmla="*/ 1296848 w 3920791"/>
              <a:gd name="connsiteY1" fmla="*/ 178245 h 5011176"/>
              <a:gd name="connsiteX2" fmla="*/ 3920791 w 3920791"/>
              <a:gd name="connsiteY2" fmla="*/ 2793425 h 5011176"/>
              <a:gd name="connsiteX3" fmla="*/ 1703038 w 3920791"/>
              <a:gd name="connsiteY3" fmla="*/ 5011176 h 5011176"/>
              <a:gd name="connsiteX4" fmla="*/ 0 w 3920791"/>
              <a:gd name="connsiteY4" fmla="*/ 5011176 h 5011176"/>
              <a:gd name="connsiteX5" fmla="*/ 2202835 w 3920791"/>
              <a:gd name="connsiteY5" fmla="*/ 2798191 h 5011176"/>
              <a:gd name="connsiteX6" fmla="*/ 4577 w 3920791"/>
              <a:gd name="connsiteY6" fmla="*/ 593181 h 5011176"/>
              <a:gd name="connsiteX7" fmla="*/ 439243 w 3920791"/>
              <a:gd name="connsiteY7" fmla="*/ 161008 h 5011176"/>
              <a:gd name="connsiteX8" fmla="*/ 890402 w 3920791"/>
              <a:gd name="connsiteY8" fmla="*/ 79 h 50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0791" h="5011176">
                <a:moveTo>
                  <a:pt x="890402" y="79"/>
                </a:moveTo>
                <a:cubicBezTo>
                  <a:pt x="1082295" y="2952"/>
                  <a:pt x="1194521" y="97494"/>
                  <a:pt x="1296848" y="178245"/>
                </a:cubicBezTo>
                <a:lnTo>
                  <a:pt x="3920791" y="2793425"/>
                </a:lnTo>
                <a:lnTo>
                  <a:pt x="1703038" y="5011176"/>
                </a:lnTo>
                <a:lnTo>
                  <a:pt x="0" y="5011176"/>
                </a:lnTo>
                <a:lnTo>
                  <a:pt x="2202835" y="2798191"/>
                </a:lnTo>
                <a:lnTo>
                  <a:pt x="4577" y="593181"/>
                </a:lnTo>
                <a:lnTo>
                  <a:pt x="439243" y="161008"/>
                </a:lnTo>
                <a:cubicBezTo>
                  <a:pt x="531197" y="73914"/>
                  <a:pt x="698509" y="-2794"/>
                  <a:pt x="890402" y="79"/>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itle 12"/>
          <p:cNvSpPr>
            <a:spLocks noGrp="1"/>
          </p:cNvSpPr>
          <p:nvPr>
            <p:ph type="title"/>
          </p:nvPr>
        </p:nvSpPr>
        <p:spPr>
          <a:xfrm>
            <a:off x="1012839" y="3448559"/>
            <a:ext cx="6236876" cy="443198"/>
          </a:xfrm>
        </p:spPr>
        <p:txBody>
          <a:bodyPr wrap="square" anchor="b">
            <a:spAutoFit/>
          </a:bodyPr>
          <a:lstStyle>
            <a:lvl1pPr algn="l">
              <a:lnSpc>
                <a:spcPct val="90000"/>
              </a:lnSpc>
              <a:defRPr sz="3200" b="1" spc="-30" baseline="0">
                <a:solidFill>
                  <a:schemeClr val="tx2"/>
                </a:solidFill>
                <a:latin typeface="+mj-lt"/>
              </a:defRPr>
            </a:lvl1pPr>
          </a:lstStyle>
          <a:p>
            <a:r>
              <a:rPr lang="en-GB"/>
              <a:t>Click to edit Master title style</a:t>
            </a:r>
          </a:p>
        </p:txBody>
      </p:sp>
      <p:sp>
        <p:nvSpPr>
          <p:cNvPr id="3" name="Text Placeholder 2"/>
          <p:cNvSpPr>
            <a:spLocks noGrp="1"/>
          </p:cNvSpPr>
          <p:nvPr>
            <p:ph type="body" sz="quarter" idx="10"/>
          </p:nvPr>
        </p:nvSpPr>
        <p:spPr>
          <a:xfrm>
            <a:off x="1010504" y="4383026"/>
            <a:ext cx="5022633" cy="236988"/>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400" b="0">
                <a:solidFill>
                  <a:schemeClr val="tx2"/>
                </a:solidFill>
              </a:defRPr>
            </a:lvl1pPr>
          </a:lstStyle>
          <a:p>
            <a:pPr lvl="0"/>
            <a:r>
              <a:rPr lang="en-GB"/>
              <a:t>Click to edit Master text styles</a:t>
            </a:r>
          </a:p>
        </p:txBody>
      </p:sp>
      <p:sp>
        <p:nvSpPr>
          <p:cNvPr id="7"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0" name="Freeform 9"/>
          <p:cNvSpPr/>
          <p:nvPr userDrawn="1"/>
        </p:nvSpPr>
        <p:spPr>
          <a:xfrm>
            <a:off x="9842003" y="405458"/>
            <a:ext cx="1085416" cy="155081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black and grey logo&#10;&#10;Description automatically generated">
            <a:extLst>
              <a:ext uri="{FF2B5EF4-FFF2-40B4-BE49-F238E27FC236}">
                <a16:creationId xmlns:a16="http://schemas.microsoft.com/office/drawing/2014/main" id="{822E7F35-0FE3-529A-84E3-DCCBFEA138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802886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ver 2">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2CE5A2B-F702-5FE6-946A-D4E1A95C3A52}"/>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4282424" y="3019042"/>
            <a:ext cx="4551468" cy="886397"/>
          </a:xfrm>
        </p:spPr>
        <p:txBody>
          <a:bodyPr wrap="square" anchor="b">
            <a:spAutoFit/>
          </a:bodyPr>
          <a:lstStyle>
            <a:lvl1pPr algn="l">
              <a:lnSpc>
                <a:spcPct val="90000"/>
              </a:lnSpc>
              <a:defRPr sz="3200" b="1" spc="-30" baseline="0">
                <a:solidFill>
                  <a:schemeClr val="tx2"/>
                </a:solidFill>
                <a:latin typeface="+mj-lt"/>
              </a:defRPr>
            </a:lvl1pPr>
          </a:lstStyle>
          <a:p>
            <a:r>
              <a:rPr lang="en-GB"/>
              <a:t>Click to edit Master title style</a:t>
            </a:r>
          </a:p>
        </p:txBody>
      </p:sp>
      <p:sp>
        <p:nvSpPr>
          <p:cNvPr id="3" name="Text Placeholder 2"/>
          <p:cNvSpPr>
            <a:spLocks noGrp="1"/>
          </p:cNvSpPr>
          <p:nvPr>
            <p:ph type="body" sz="quarter" idx="10"/>
          </p:nvPr>
        </p:nvSpPr>
        <p:spPr>
          <a:xfrm>
            <a:off x="4280088" y="4358216"/>
            <a:ext cx="4552723" cy="269304"/>
          </a:xfrm>
        </p:spPr>
        <p:txBody>
          <a:bodyPr wrap="square">
            <a:spAutoFit/>
          </a:bodyPr>
          <a:lstStyle>
            <a:lvl1pPr marL="0" marR="0" indent="0" algn="l" defTabSz="1088776" rtl="0" eaLnBrk="1" fontAlgn="base" latinLnBrk="0" hangingPunct="1">
              <a:lnSpc>
                <a:spcPct val="125000"/>
              </a:lnSpc>
              <a:spcBef>
                <a:spcPts val="0"/>
              </a:spcBef>
              <a:spcAft>
                <a:spcPts val="0"/>
              </a:spcAft>
              <a:buClrTx/>
              <a:buSzTx/>
              <a:buFontTx/>
              <a:buNone/>
              <a:tabLst/>
              <a:defRPr sz="1400" b="0">
                <a:solidFill>
                  <a:schemeClr val="tx2"/>
                </a:solidFill>
              </a:defRPr>
            </a:lvl1pPr>
          </a:lstStyle>
          <a:p>
            <a:pPr lvl="0"/>
            <a:r>
              <a:rPr lang="en-GB"/>
              <a:t>Click to edit Master text styles</a:t>
            </a:r>
          </a:p>
        </p:txBody>
      </p:sp>
      <p:sp>
        <p:nvSpPr>
          <p:cNvPr id="7"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8" name="Freeform 7"/>
          <p:cNvSpPr/>
          <p:nvPr userDrawn="1"/>
        </p:nvSpPr>
        <p:spPr>
          <a:xfrm>
            <a:off x="835702" y="1370722"/>
            <a:ext cx="2881080" cy="4116430"/>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0" name="Freeform 9"/>
          <p:cNvSpPr/>
          <p:nvPr userDrawn="1"/>
        </p:nvSpPr>
        <p:spPr>
          <a:xfrm flipH="1">
            <a:off x="9193931" y="4079723"/>
            <a:ext cx="1092451" cy="1560868"/>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154BFA27-E5B2-A65B-7FD4-923CF36766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47454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Cover 3">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94E4B868-0131-AEB9-0D59-6EE382F93921}"/>
              </a:ext>
            </a:extLst>
          </p:cNvPr>
          <p:cNvSpPr>
            <a:spLocks noGrp="1"/>
          </p:cNvSpPr>
          <p:nvPr>
            <p:ph type="pic" sz="quarter" idx="11"/>
          </p:nvPr>
        </p:nvSpPr>
        <p:spPr bwMode="auto">
          <a:xfrm>
            <a:off x="-1" y="0"/>
            <a:ext cx="12195178" cy="6859588"/>
          </a:xfrm>
          <a:custGeom>
            <a:avLst/>
            <a:gdLst>
              <a:gd name="connsiteX0" fmla="*/ 12195175 w 12195178"/>
              <a:gd name="connsiteY0" fmla="*/ 6857391 h 6859588"/>
              <a:gd name="connsiteX1" fmla="*/ 12195178 w 12195178"/>
              <a:gd name="connsiteY1" fmla="*/ 6859588 h 6859588"/>
              <a:gd name="connsiteX2" fmla="*/ 12195175 w 12195178"/>
              <a:gd name="connsiteY2" fmla="*/ 6859588 h 6859588"/>
              <a:gd name="connsiteX3" fmla="*/ 0 w 12195178"/>
              <a:gd name="connsiteY3" fmla="*/ 0 h 6859588"/>
              <a:gd name="connsiteX4" fmla="*/ 12195175 w 12195178"/>
              <a:gd name="connsiteY4" fmla="*/ 0 h 6859588"/>
              <a:gd name="connsiteX5" fmla="*/ 12195175 w 12195178"/>
              <a:gd name="connsiteY5" fmla="*/ 6857391 h 6859588"/>
              <a:gd name="connsiteX6" fmla="*/ 12192340 w 12195178"/>
              <a:gd name="connsiteY6" fmla="*/ 4840917 h 6859588"/>
              <a:gd name="connsiteX7" fmla="*/ 11898506 w 12195178"/>
              <a:gd name="connsiteY7" fmla="*/ 4545015 h 6859588"/>
              <a:gd name="connsiteX8" fmla="*/ 11651193 w 12195178"/>
              <a:gd name="connsiteY8" fmla="*/ 4414806 h 6859588"/>
              <a:gd name="connsiteX9" fmla="*/ 1656 w 12195178"/>
              <a:gd name="connsiteY9" fmla="*/ 4420070 h 6859588"/>
              <a:gd name="connsiteX10" fmla="*/ 0 w 12195178"/>
              <a:gd name="connsiteY10"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5178" h="6859588">
                <a:moveTo>
                  <a:pt x="12195175" y="6857391"/>
                </a:moveTo>
                <a:lnTo>
                  <a:pt x="12195178" y="6859588"/>
                </a:lnTo>
                <a:lnTo>
                  <a:pt x="12195175" y="6859588"/>
                </a:lnTo>
                <a:close/>
                <a:moveTo>
                  <a:pt x="0" y="0"/>
                </a:moveTo>
                <a:lnTo>
                  <a:pt x="12195175" y="0"/>
                </a:lnTo>
                <a:lnTo>
                  <a:pt x="12195175" y="6857391"/>
                </a:lnTo>
                <a:lnTo>
                  <a:pt x="12192340" y="4840917"/>
                </a:lnTo>
                <a:lnTo>
                  <a:pt x="11898506" y="4545015"/>
                </a:lnTo>
                <a:cubicBezTo>
                  <a:pt x="11801963" y="4444425"/>
                  <a:pt x="11762948" y="4423768"/>
                  <a:pt x="11651193" y="4414806"/>
                </a:cubicBezTo>
                <a:cubicBezTo>
                  <a:pt x="11353048" y="4416581"/>
                  <a:pt x="299801" y="4418295"/>
                  <a:pt x="1656" y="4420070"/>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9" name="Freeform 8"/>
          <p:cNvSpPr/>
          <p:nvPr/>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3107272" y="4955411"/>
            <a:ext cx="6816191" cy="360099"/>
          </a:xfrm>
        </p:spPr>
        <p:txBody>
          <a:bodyPr wrap="square" anchor="b">
            <a:spAutoFit/>
          </a:bodyPr>
          <a:lstStyle>
            <a:lvl1pPr algn="l">
              <a:lnSpc>
                <a:spcPct val="90000"/>
              </a:lnSpc>
              <a:defRPr sz="26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3107272" y="5875994"/>
            <a:ext cx="6816191" cy="203133"/>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200" b="0">
                <a:solidFill>
                  <a:schemeClr val="tx2"/>
                </a:solidFill>
              </a:defRPr>
            </a:lvl1pPr>
          </a:lstStyle>
          <a:p>
            <a:pPr lvl="0"/>
            <a:r>
              <a:rPr lang="de-DE"/>
              <a:t>Formatvorlagen des Textmasters bearbeiten</a:t>
            </a:r>
          </a:p>
        </p:txBody>
      </p:sp>
      <p:sp>
        <p:nvSpPr>
          <p:cNvPr id="7" name="Freeform 6"/>
          <p:cNvSpPr/>
          <p:nvPr/>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background with white text&#10;&#10;Description automatically generated with medium confidence">
            <a:extLst>
              <a:ext uri="{FF2B5EF4-FFF2-40B4-BE49-F238E27FC236}">
                <a16:creationId xmlns:a16="http://schemas.microsoft.com/office/drawing/2014/main" id="{1E74C222-D703-35D3-93D6-B8892FA4F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931" y="4869954"/>
            <a:ext cx="2087049" cy="576063"/>
          </a:xfrm>
          <a:prstGeom prst="rect">
            <a:avLst/>
          </a:prstGeom>
        </p:spPr>
      </p:pic>
      <p:sp>
        <p:nvSpPr>
          <p:cNvPr id="10" name="Freeform 8"/>
          <p:cNvSpPr/>
          <p:nvPr userDrawn="1"/>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6"/>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black and grey logo&#10;&#10;Description automatically generated">
            <a:extLst>
              <a:ext uri="{FF2B5EF4-FFF2-40B4-BE49-F238E27FC236}">
                <a16:creationId xmlns:a16="http://schemas.microsoft.com/office/drawing/2014/main" id="{DE809A2F-DF6B-44A6-775A-A559603694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197" y="4868305"/>
            <a:ext cx="1578635" cy="584594"/>
          </a:xfrm>
          <a:prstGeom prst="rect">
            <a:avLst/>
          </a:prstGeom>
        </p:spPr>
      </p:pic>
    </p:spTree>
    <p:extLst>
      <p:ext uri="{BB962C8B-B14F-4D97-AF65-F5344CB8AC3E}">
        <p14:creationId xmlns:p14="http://schemas.microsoft.com/office/powerpoint/2010/main" val="1303391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Section Divider with only text">
    <p:bg>
      <p:bgPr>
        <a:solidFill>
          <a:srgbClr val="225B45"/>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C17A7ACC-E4FD-979E-11CA-11CFECF3CBF1}"/>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Title 12">
            <a:extLst>
              <a:ext uri="{FF2B5EF4-FFF2-40B4-BE49-F238E27FC236}">
                <a16:creationId xmlns:a16="http://schemas.microsoft.com/office/drawing/2014/main" id="{439CD316-0FF6-7187-BF0B-45DE80973CB2}"/>
              </a:ext>
            </a:extLst>
          </p:cNvPr>
          <p:cNvSpPr>
            <a:spLocks noGrp="1"/>
          </p:cNvSpPr>
          <p:nvPr>
            <p:ph type="title"/>
          </p:nvPr>
        </p:nvSpPr>
        <p:spPr>
          <a:xfrm>
            <a:off x="434207" y="2131348"/>
            <a:ext cx="5599881" cy="400110"/>
          </a:xfrm>
        </p:spPr>
        <p:txBody>
          <a:bodyPr wrap="square" anchor="b">
            <a:spAutoFit/>
          </a:bodyPr>
          <a:lstStyle>
            <a:lvl1pPr algn="l">
              <a:lnSpc>
                <a:spcPct val="100000"/>
              </a:lnSpc>
              <a:defRPr sz="2600" b="1">
                <a:solidFill>
                  <a:schemeClr val="tx2"/>
                </a:solidFill>
                <a:latin typeface="+mj-lt"/>
              </a:defRPr>
            </a:lvl1pPr>
          </a:lstStyle>
          <a:p>
            <a:r>
              <a:rPr lang="en-GB"/>
              <a:t>Click to edit Master title style</a:t>
            </a:r>
          </a:p>
        </p:txBody>
      </p:sp>
      <p:sp>
        <p:nvSpPr>
          <p:cNvPr id="7" name="Text Placeholder 2">
            <a:extLst>
              <a:ext uri="{FF2B5EF4-FFF2-40B4-BE49-F238E27FC236}">
                <a16:creationId xmlns:a16="http://schemas.microsoft.com/office/drawing/2014/main" id="{1FDEDAC1-98C8-9EB2-213C-E421CB6C6A83}"/>
              </a:ext>
            </a:extLst>
          </p:cNvPr>
          <p:cNvSpPr>
            <a:spLocks noGrp="1"/>
          </p:cNvSpPr>
          <p:nvPr>
            <p:ph type="body" sz="quarter" idx="10"/>
          </p:nvPr>
        </p:nvSpPr>
        <p:spPr>
          <a:xfrm>
            <a:off x="434207" y="2637706"/>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en-GB"/>
              <a:t>Click to edit Master text styles</a:t>
            </a:r>
          </a:p>
        </p:txBody>
      </p:sp>
      <p:sp>
        <p:nvSpPr>
          <p:cNvPr id="8" name="Freeform 7">
            <a:extLst>
              <a:ext uri="{FF2B5EF4-FFF2-40B4-BE49-F238E27FC236}">
                <a16:creationId xmlns:a16="http://schemas.microsoft.com/office/drawing/2014/main" id="{469AA4C6-859A-08A7-A3C4-7F743F568559}"/>
              </a:ext>
            </a:extLst>
          </p:cNvPr>
          <p:cNvSpPr/>
          <p:nvPr userDrawn="1"/>
        </p:nvSpPr>
        <p:spPr>
          <a:xfrm>
            <a:off x="9121923" y="3573810"/>
            <a:ext cx="1884539" cy="269258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Placeholder 3">
            <a:extLst>
              <a:ext uri="{FF2B5EF4-FFF2-40B4-BE49-F238E27FC236}">
                <a16:creationId xmlns:a16="http://schemas.microsoft.com/office/drawing/2014/main" id="{FDE07B2F-C44B-BAD5-4658-E7136333DF44}"/>
              </a:ext>
            </a:extLst>
          </p:cNvPr>
          <p:cNvSpPr>
            <a:spLocks noGrp="1"/>
          </p:cNvSpPr>
          <p:nvPr>
            <p:ph type="body" sz="quarter" idx="11"/>
          </p:nvPr>
        </p:nvSpPr>
        <p:spPr>
          <a:xfrm>
            <a:off x="436563" y="6382122"/>
            <a:ext cx="4292872" cy="175754"/>
          </a:xfrm>
        </p:spPr>
        <p:txBody>
          <a:bodyPr/>
          <a:lstStyle>
            <a:lvl1pPr>
              <a:defRPr sz="1000"/>
            </a:lvl1pPr>
          </a:lstStyle>
          <a:p>
            <a:endParaRPr lang="en-AT"/>
          </a:p>
        </p:txBody>
      </p:sp>
      <p:pic>
        <p:nvPicPr>
          <p:cNvPr id="3" name="Picture 2" descr="A black and grey logo&#10;&#10;Description automatically generated">
            <a:extLst>
              <a:ext uri="{FF2B5EF4-FFF2-40B4-BE49-F238E27FC236}">
                <a16:creationId xmlns:a16="http://schemas.microsoft.com/office/drawing/2014/main" id="{3B422A16-4D02-040B-F1F5-BAA37C9A43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063531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Sign_Off_1">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448559"/>
            <a:ext cx="5660812" cy="443198"/>
          </a:xfrm>
        </p:spPr>
        <p:txBody>
          <a:bodyPr wrap="square" anchor="b">
            <a:spAutoFit/>
          </a:bodyPr>
          <a:lstStyle>
            <a:lvl1pPr algn="ctr">
              <a:lnSpc>
                <a:spcPct val="90000"/>
              </a:lnSpc>
              <a:defRPr sz="3200" b="1" spc="-30" baseline="0">
                <a:solidFill>
                  <a:schemeClr val="tx2"/>
                </a:solidFill>
                <a:latin typeface="+mj-lt"/>
              </a:defRPr>
            </a:lvl1pPr>
          </a:lstStyle>
          <a:p>
            <a:r>
              <a:rPr lang="en-GB"/>
              <a:t>Thank you!</a:t>
            </a:r>
          </a:p>
        </p:txBody>
      </p:sp>
      <p:sp>
        <p:nvSpPr>
          <p:cNvPr id="5" name="Freeform 4">
            <a:extLst>
              <a:ext uri="{FF2B5EF4-FFF2-40B4-BE49-F238E27FC236}">
                <a16:creationId xmlns:a16="http://schemas.microsoft.com/office/drawing/2014/main" id="{48DFB490-311A-151A-F6B0-BBC45E65BEBF}"/>
              </a:ext>
            </a:extLst>
          </p:cNvPr>
          <p:cNvSpPr/>
          <p:nvPr userDrawn="1"/>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userDrawn="1"/>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and grey logo&#10;&#10;Description automatically generated">
            <a:extLst>
              <a:ext uri="{FF2B5EF4-FFF2-40B4-BE49-F238E27FC236}">
                <a16:creationId xmlns:a16="http://schemas.microsoft.com/office/drawing/2014/main" id="{863AEF27-FC24-C2C2-46BD-729FF08FD9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441885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Sign_Off_2">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199260"/>
            <a:ext cx="5660812" cy="692497"/>
          </a:xfrm>
        </p:spPr>
        <p:txBody>
          <a:bodyPr wrap="square" anchor="b">
            <a:spAutoFit/>
          </a:bodyPr>
          <a:lstStyle>
            <a:lvl1pPr algn="ctr">
              <a:lnSpc>
                <a:spcPct val="90000"/>
              </a:lnSpc>
              <a:defRPr sz="5000" b="1" spc="-30" baseline="0">
                <a:solidFill>
                  <a:schemeClr val="tx2"/>
                </a:solidFill>
                <a:latin typeface="+mj-lt"/>
              </a:defRPr>
            </a:lvl1pPr>
          </a:lstStyle>
          <a:p>
            <a:r>
              <a:rPr lang="en-GB"/>
              <a:t>Make it happen</a:t>
            </a:r>
          </a:p>
        </p:txBody>
      </p:sp>
      <p:sp>
        <p:nvSpPr>
          <p:cNvPr id="5" name="Freeform 4">
            <a:extLst>
              <a:ext uri="{FF2B5EF4-FFF2-40B4-BE49-F238E27FC236}">
                <a16:creationId xmlns:a16="http://schemas.microsoft.com/office/drawing/2014/main" id="{48DFB490-311A-151A-F6B0-BBC45E65BEBF}"/>
              </a:ext>
            </a:extLst>
          </p:cNvPr>
          <p:cNvSpPr/>
          <p:nvPr userDrawn="1"/>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userDrawn="1"/>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2">
            <a:extLst>
              <a:ext uri="{FF2B5EF4-FFF2-40B4-BE49-F238E27FC236}">
                <a16:creationId xmlns:a16="http://schemas.microsoft.com/office/drawing/2014/main" id="{0FDE86B1-5888-5407-16A9-2F5D7C224326}"/>
              </a:ext>
            </a:extLst>
          </p:cNvPr>
          <p:cNvSpPr txBox="1">
            <a:spLocks/>
          </p:cNvSpPr>
          <p:nvPr userDrawn="1"/>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pic>
        <p:nvPicPr>
          <p:cNvPr id="3" name="Picture 2" descr="A black and grey logo&#10;&#10;Description automatically generated">
            <a:extLst>
              <a:ext uri="{FF2B5EF4-FFF2-40B4-BE49-F238E27FC236}">
                <a16:creationId xmlns:a16="http://schemas.microsoft.com/office/drawing/2014/main" id="{8A9BBB9E-497D-9DB5-612A-F2569C9D51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12036552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Quotes">
    <p:bg>
      <p:bgPr>
        <a:solidFill>
          <a:schemeClr val="accent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D4191450-4540-5AF1-D406-13125579A40E}"/>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2724581" y="3064238"/>
            <a:ext cx="5599881" cy="400110"/>
          </a:xfrm>
        </p:spPr>
        <p:txBody>
          <a:bodyPr wrap="square" anchor="b">
            <a:spAutoFit/>
          </a:bodyPr>
          <a:lstStyle>
            <a:lvl1pPr algn="l">
              <a:lnSpc>
                <a:spcPct val="100000"/>
              </a:lnSpc>
              <a:defRPr sz="2600" b="1">
                <a:solidFill>
                  <a:schemeClr val="tx2"/>
                </a:solidFill>
                <a:latin typeface="+mj-lt"/>
              </a:defRPr>
            </a:lvl1pPr>
          </a:lstStyle>
          <a:p>
            <a:r>
              <a:rPr lang="en-GB"/>
              <a:t>Click to edit Master title style</a:t>
            </a:r>
          </a:p>
        </p:txBody>
      </p:sp>
      <p:sp>
        <p:nvSpPr>
          <p:cNvPr id="3" name="Text Placeholder 2"/>
          <p:cNvSpPr>
            <a:spLocks noGrp="1"/>
          </p:cNvSpPr>
          <p:nvPr>
            <p:ph type="body" sz="quarter" idx="10"/>
          </p:nvPr>
        </p:nvSpPr>
        <p:spPr>
          <a:xfrm>
            <a:off x="2724581" y="3573810"/>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en-GB"/>
              <a:t>Click to edit Master text styles</a:t>
            </a:r>
          </a:p>
        </p:txBody>
      </p:sp>
      <p:sp>
        <p:nvSpPr>
          <p:cNvPr id="11" name="Freeform 10"/>
          <p:cNvSpPr/>
          <p:nvPr userDrawn="1"/>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11"/>
          <p:cNvSpPr/>
          <p:nvPr userDrawn="1"/>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Text Placeholder 3">
            <a:extLst>
              <a:ext uri="{FF2B5EF4-FFF2-40B4-BE49-F238E27FC236}">
                <a16:creationId xmlns:a16="http://schemas.microsoft.com/office/drawing/2014/main" id="{A3F60042-5358-D1DF-43A4-6B4898A6B2B4}"/>
              </a:ext>
            </a:extLst>
          </p:cNvPr>
          <p:cNvSpPr>
            <a:spLocks noGrp="1"/>
          </p:cNvSpPr>
          <p:nvPr>
            <p:ph type="body" sz="quarter" idx="11" hasCustomPrompt="1"/>
          </p:nvPr>
        </p:nvSpPr>
        <p:spPr>
          <a:xfrm>
            <a:off x="436563" y="6382122"/>
            <a:ext cx="4292872" cy="175754"/>
          </a:xfrm>
        </p:spPr>
        <p:txBody>
          <a:bodyPr/>
          <a:lstStyle>
            <a:lvl1pPr>
              <a:defRPr sz="1000"/>
            </a:lvl1pPr>
          </a:lstStyle>
          <a:p>
            <a:pPr marL="0" marR="0" lvl="0" indent="0" algn="l" defTabSz="914400" rtl="0" eaLnBrk="1" fontAlgn="base" latinLnBrk="0" hangingPunct="1">
              <a:lnSpc>
                <a:spcPct val="125000"/>
              </a:lnSpc>
              <a:spcBef>
                <a:spcPts val="0"/>
              </a:spcBef>
              <a:spcAft>
                <a:spcPts val="1400"/>
              </a:spcAft>
              <a:buClrTx/>
              <a:buSzTx/>
              <a:buFontTx/>
              <a:buNone/>
              <a:tabLst/>
              <a:defRPr/>
            </a:pPr>
            <a:r>
              <a:rPr lang="de-DE" err="1"/>
              <a:t>Presentation</a:t>
            </a:r>
            <a:r>
              <a:rPr lang="de-DE"/>
              <a:t> </a:t>
            </a:r>
            <a:r>
              <a:rPr lang="de-DE" err="1"/>
              <a:t>short</a:t>
            </a:r>
            <a:r>
              <a:rPr lang="de-DE"/>
              <a:t> </a:t>
            </a:r>
            <a:r>
              <a:rPr lang="de-DE" err="1"/>
              <a:t>disclaimer</a:t>
            </a:r>
            <a:r>
              <a:rPr lang="de-DE"/>
              <a:t> </a:t>
            </a:r>
            <a:r>
              <a:rPr lang="de-DE" err="1"/>
              <a:t>here</a:t>
            </a:r>
            <a:endParaRPr lang="de-DE"/>
          </a:p>
          <a:p>
            <a:endParaRPr lang="en-AT"/>
          </a:p>
        </p:txBody>
      </p:sp>
      <p:pic>
        <p:nvPicPr>
          <p:cNvPr id="6" name="Picture 5" descr="A black and grey logo&#10;&#10;Description automatically generated">
            <a:extLst>
              <a:ext uri="{FF2B5EF4-FFF2-40B4-BE49-F238E27FC236}">
                <a16:creationId xmlns:a16="http://schemas.microsoft.com/office/drawing/2014/main" id="{235793AB-30E3-6F00-A176-72DB69180B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5616994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2_Title and text with banner">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11" name="Gerade Verbindung 5">
            <a:extLst>
              <a:ext uri="{FF2B5EF4-FFF2-40B4-BE49-F238E27FC236}">
                <a16:creationId xmlns:a16="http://schemas.microsoft.com/office/drawing/2014/main" id="{5B6DB70F-C7CE-904D-D165-5F7C86ABAFC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7C697F3B-6725-E653-F6B4-8D04BFBCA7B7}"/>
              </a:ext>
            </a:extLst>
          </p:cNvPr>
          <p:cNvGraphicFramePr>
            <a:graphicFrameLocks noGrp="1"/>
          </p:cNvGraphicFramePr>
          <p:nvPr userDrawn="1"/>
        </p:nvGraphicFramePr>
        <p:xfrm>
          <a:off x="446085" y="2017986"/>
          <a:ext cx="11320464" cy="3760304"/>
        </p:xfrm>
        <a:graphic>
          <a:graphicData uri="http://schemas.openxmlformats.org/drawingml/2006/table">
            <a:tbl>
              <a:tblPr firstRow="1" lastRow="1" bandRow="1">
                <a:tableStyleId>{5C22544A-7EE6-4342-B048-85BDC9FD1C3A}</a:tableStyleId>
              </a:tblPr>
              <a:tblGrid>
                <a:gridCol w="2195118">
                  <a:extLst>
                    <a:ext uri="{9D8B030D-6E8A-4147-A177-3AD203B41FA5}">
                      <a16:colId xmlns:a16="http://schemas.microsoft.com/office/drawing/2014/main" val="20000"/>
                    </a:ext>
                  </a:extLst>
                </a:gridCol>
                <a:gridCol w="1686957">
                  <a:extLst>
                    <a:ext uri="{9D8B030D-6E8A-4147-A177-3AD203B41FA5}">
                      <a16:colId xmlns:a16="http://schemas.microsoft.com/office/drawing/2014/main" val="20001"/>
                    </a:ext>
                  </a:extLst>
                </a:gridCol>
                <a:gridCol w="1901952">
                  <a:extLst>
                    <a:ext uri="{9D8B030D-6E8A-4147-A177-3AD203B41FA5}">
                      <a16:colId xmlns:a16="http://schemas.microsoft.com/office/drawing/2014/main" val="20002"/>
                    </a:ext>
                  </a:extLst>
                </a:gridCol>
                <a:gridCol w="1658112">
                  <a:extLst>
                    <a:ext uri="{9D8B030D-6E8A-4147-A177-3AD203B41FA5}">
                      <a16:colId xmlns:a16="http://schemas.microsoft.com/office/drawing/2014/main" val="20003"/>
                    </a:ext>
                  </a:extLst>
                </a:gridCol>
                <a:gridCol w="1950720">
                  <a:extLst>
                    <a:ext uri="{9D8B030D-6E8A-4147-A177-3AD203B41FA5}">
                      <a16:colId xmlns:a16="http://schemas.microsoft.com/office/drawing/2014/main" val="20004"/>
                    </a:ext>
                  </a:extLst>
                </a:gridCol>
                <a:gridCol w="1927605">
                  <a:extLst>
                    <a:ext uri="{9D8B030D-6E8A-4147-A177-3AD203B41FA5}">
                      <a16:colId xmlns:a16="http://schemas.microsoft.com/office/drawing/2014/main" val="20005"/>
                    </a:ext>
                  </a:extLst>
                </a:gridCol>
              </a:tblGrid>
              <a:tr h="189992">
                <a:tc>
                  <a:txBody>
                    <a:bodyPr/>
                    <a:lstStyle/>
                    <a:p>
                      <a:r>
                        <a:rPr lang="en-US" sz="1400">
                          <a:solidFill>
                            <a:schemeClr val="tx2"/>
                          </a:solidFill>
                        </a:rPr>
                        <a:t>In </a:t>
                      </a:r>
                      <a:r>
                        <a:rPr lang="en-US" sz="1400">
                          <a:solidFill>
                            <a:schemeClr val="tx2"/>
                          </a:solidFill>
                          <a:latin typeface="Amalia"/>
                        </a:rPr>
                        <a:t>€ millions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Current accounts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Current accounts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Fixed Deposits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Restricted</a:t>
                      </a:r>
                      <a:r>
                        <a:rPr lang="en-US" sz="1400" baseline="0">
                          <a:solidFill>
                            <a:schemeClr val="tx2"/>
                          </a:solidFill>
                        </a:rPr>
                        <a:t> cash</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Total</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34368">
                <a:tc>
                  <a:txBody>
                    <a:bodyPr/>
                    <a:lstStyle/>
                    <a:p>
                      <a:pPr lvl="0"/>
                      <a:r>
                        <a:rPr lang="en-US" sz="1400" err="1">
                          <a:solidFill>
                            <a:schemeClr val="tx2"/>
                          </a:solidFill>
                        </a:rPr>
                        <a:t>Lorim</a:t>
                      </a:r>
                      <a:r>
                        <a:rPr lang="en-US" sz="1400">
                          <a:solidFill>
                            <a:schemeClr val="tx2"/>
                          </a:solidFill>
                        </a:rPr>
                        <a:t> 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349</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358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2,601</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78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3,386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  </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1,600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1,600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2"/>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418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425</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4"/>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492</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494</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2,156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2,183</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6"/>
                  </a:ext>
                </a:extLst>
              </a:tr>
              <a:tr h="434368">
                <a:tc>
                  <a:txBody>
                    <a:bodyPr/>
                    <a:lstStyle/>
                    <a:p>
                      <a:r>
                        <a:rPr lang="en-US" sz="1400">
                          <a:solidFill>
                            <a:schemeClr val="tx2"/>
                          </a:solidFill>
                        </a:rPr>
                        <a:t>Others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1</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29</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4368">
                <a:tc>
                  <a:txBody>
                    <a:bodyPr/>
                    <a:lstStyle/>
                    <a:p>
                      <a:r>
                        <a:rPr lang="en-US" sz="1400">
                          <a:solidFill>
                            <a:schemeClr val="tx2"/>
                          </a:solidFill>
                        </a:rPr>
                        <a:t>Total</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407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3,006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5,287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107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8,807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bl>
          </a:graphicData>
        </a:graphic>
      </p:graphicFrame>
      <p:sp>
        <p:nvSpPr>
          <p:cNvPr id="15" name="Title 3">
            <a:extLst>
              <a:ext uri="{FF2B5EF4-FFF2-40B4-BE49-F238E27FC236}">
                <a16:creationId xmlns:a16="http://schemas.microsoft.com/office/drawing/2014/main" id="{B554C1F3-C01F-C0C8-2BC6-B53D6CF466D1}"/>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Headline</a:t>
            </a:r>
            <a:endParaRPr lang="en-GB"/>
          </a:p>
        </p:txBody>
      </p:sp>
      <p:sp>
        <p:nvSpPr>
          <p:cNvPr id="2" name="Footer Placeholder 2">
            <a:extLst>
              <a:ext uri="{FF2B5EF4-FFF2-40B4-BE49-F238E27FC236}">
                <a16:creationId xmlns:a16="http://schemas.microsoft.com/office/drawing/2014/main" id="{5E7BE537-DAC5-7D61-5A87-910F9E9A9D59}"/>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19882800-7AB6-EB6A-DA02-6DF9A49E8F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87233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lumns with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77AB1E16-A749-C3B3-63C2-EFA3D28E638A}"/>
              </a:ext>
            </a:extLst>
          </p:cNvPr>
          <p:cNvSpPr/>
          <p:nvPr/>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8" name="Slide Number Placeholder 109">
            <a:extLst>
              <a:ext uri="{FF2B5EF4-FFF2-40B4-BE49-F238E27FC236}">
                <a16:creationId xmlns:a16="http://schemas.microsoft.com/office/drawing/2014/main" id="{A3BD1856-908D-FE2D-4E39-0928875ED401}"/>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6" name="Content Placeholder 5"/>
          <p:cNvSpPr>
            <a:spLocks noGrp="1"/>
          </p:cNvSpPr>
          <p:nvPr>
            <p:ph sz="quarter" idx="10"/>
          </p:nvPr>
        </p:nvSpPr>
        <p:spPr>
          <a:xfrm>
            <a:off x="345829"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8" name="Content Placeholder 5"/>
          <p:cNvSpPr>
            <a:spLocks noGrp="1"/>
          </p:cNvSpPr>
          <p:nvPr>
            <p:ph sz="quarter" idx="13" hasCustomPrompt="1"/>
          </p:nvPr>
        </p:nvSpPr>
        <p:spPr>
          <a:xfrm>
            <a:off x="340160"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21" name="Picture Placeholder 20"/>
          <p:cNvSpPr>
            <a:spLocks noGrp="1"/>
          </p:cNvSpPr>
          <p:nvPr>
            <p:ph type="pic" sz="quarter" idx="14"/>
          </p:nvPr>
        </p:nvSpPr>
        <p:spPr>
          <a:xfrm>
            <a:off x="967503" y="1839368"/>
            <a:ext cx="1152525" cy="954139"/>
          </a:xfrm>
        </p:spPr>
        <p:txBody>
          <a:bodyPr/>
          <a:lstStyle/>
          <a:p>
            <a:r>
              <a:rPr lang="de-DE"/>
              <a:t>Bild durch Klicken auf Symbol hinzufügen</a:t>
            </a:r>
            <a:endParaRPr lang="en-GB"/>
          </a:p>
        </p:txBody>
      </p:sp>
      <p:sp>
        <p:nvSpPr>
          <p:cNvPr id="25" name="Content Placeholder 5"/>
          <p:cNvSpPr>
            <a:spLocks noGrp="1"/>
          </p:cNvSpPr>
          <p:nvPr>
            <p:ph sz="quarter" idx="15"/>
          </p:nvPr>
        </p:nvSpPr>
        <p:spPr>
          <a:xfrm>
            <a:off x="3319576"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26" name="Content Placeholder 5"/>
          <p:cNvSpPr>
            <a:spLocks noGrp="1"/>
          </p:cNvSpPr>
          <p:nvPr>
            <p:ph sz="quarter" idx="16" hasCustomPrompt="1"/>
          </p:nvPr>
        </p:nvSpPr>
        <p:spPr>
          <a:xfrm>
            <a:off x="3313907"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27" name="Picture Placeholder 20"/>
          <p:cNvSpPr>
            <a:spLocks noGrp="1"/>
          </p:cNvSpPr>
          <p:nvPr>
            <p:ph type="pic" sz="quarter" idx="17"/>
          </p:nvPr>
        </p:nvSpPr>
        <p:spPr>
          <a:xfrm>
            <a:off x="3941250" y="1839368"/>
            <a:ext cx="1152525" cy="954139"/>
          </a:xfrm>
        </p:spPr>
        <p:txBody>
          <a:bodyPr/>
          <a:lstStyle/>
          <a:p>
            <a:r>
              <a:rPr lang="de-DE"/>
              <a:t>Bild durch Klicken auf Symbol hinzufügen</a:t>
            </a:r>
            <a:endParaRPr lang="en-GB"/>
          </a:p>
        </p:txBody>
      </p:sp>
      <p:sp>
        <p:nvSpPr>
          <p:cNvPr id="31" name="Content Placeholder 5"/>
          <p:cNvSpPr>
            <a:spLocks noGrp="1"/>
          </p:cNvSpPr>
          <p:nvPr>
            <p:ph sz="quarter" idx="18"/>
          </p:nvPr>
        </p:nvSpPr>
        <p:spPr>
          <a:xfrm>
            <a:off x="6273998"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2" name="Content Placeholder 5"/>
          <p:cNvSpPr>
            <a:spLocks noGrp="1"/>
          </p:cNvSpPr>
          <p:nvPr>
            <p:ph sz="quarter" idx="19" hasCustomPrompt="1"/>
          </p:nvPr>
        </p:nvSpPr>
        <p:spPr>
          <a:xfrm>
            <a:off x="6268329"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33" name="Picture Placeholder 20"/>
          <p:cNvSpPr>
            <a:spLocks noGrp="1"/>
          </p:cNvSpPr>
          <p:nvPr>
            <p:ph type="pic" sz="quarter" idx="20"/>
          </p:nvPr>
        </p:nvSpPr>
        <p:spPr>
          <a:xfrm>
            <a:off x="6895672" y="1839368"/>
            <a:ext cx="1152525" cy="954139"/>
          </a:xfrm>
        </p:spPr>
        <p:txBody>
          <a:bodyPr/>
          <a:lstStyle/>
          <a:p>
            <a:r>
              <a:rPr lang="de-DE"/>
              <a:t>Bild durch Klicken auf Symbol hinzufügen</a:t>
            </a:r>
            <a:endParaRPr lang="en-GB"/>
          </a:p>
        </p:txBody>
      </p:sp>
      <p:sp>
        <p:nvSpPr>
          <p:cNvPr id="34" name="Content Placeholder 5"/>
          <p:cNvSpPr>
            <a:spLocks noGrp="1"/>
          </p:cNvSpPr>
          <p:nvPr>
            <p:ph sz="quarter" idx="21"/>
          </p:nvPr>
        </p:nvSpPr>
        <p:spPr>
          <a:xfrm>
            <a:off x="9239130"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5" name="Content Placeholder 5"/>
          <p:cNvSpPr>
            <a:spLocks noGrp="1"/>
          </p:cNvSpPr>
          <p:nvPr>
            <p:ph sz="quarter" idx="22" hasCustomPrompt="1"/>
          </p:nvPr>
        </p:nvSpPr>
        <p:spPr>
          <a:xfrm>
            <a:off x="9233461"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36" name="Picture Placeholder 20"/>
          <p:cNvSpPr>
            <a:spLocks noGrp="1"/>
          </p:cNvSpPr>
          <p:nvPr>
            <p:ph type="pic" sz="quarter" idx="23"/>
          </p:nvPr>
        </p:nvSpPr>
        <p:spPr>
          <a:xfrm>
            <a:off x="9860804" y="1839368"/>
            <a:ext cx="1152525" cy="954139"/>
          </a:xfrm>
        </p:spPr>
        <p:txBody>
          <a:bodyPr/>
          <a:lstStyle/>
          <a:p>
            <a:r>
              <a:rPr lang="de-DE"/>
              <a:t>Bild durch Klicken auf Symbol hinzufügen</a:t>
            </a:r>
            <a:endParaRPr lang="en-GB"/>
          </a:p>
        </p:txBody>
      </p:sp>
      <p:sp>
        <p:nvSpPr>
          <p:cNvPr id="20" name="Slide Number Placeholder 109">
            <a:extLst>
              <a:ext uri="{FF2B5EF4-FFF2-40B4-BE49-F238E27FC236}">
                <a16:creationId xmlns:a16="http://schemas.microsoft.com/office/drawing/2014/main" id="{A3BD1856-908D-FE2D-4E39-0928875ED401}"/>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7" name="Title 3">
            <a:extLst>
              <a:ext uri="{FF2B5EF4-FFF2-40B4-BE49-F238E27FC236}">
                <a16:creationId xmlns:a16="http://schemas.microsoft.com/office/drawing/2014/main" id="{5A2E9C4C-A723-FAF2-5B45-D3415874C366}"/>
              </a:ext>
            </a:extLst>
          </p:cNvPr>
          <p:cNvSpPr txBox="1">
            <a:spLocks/>
          </p:cNvSpPr>
          <p:nvPr userDrawn="1"/>
        </p:nvSpPr>
        <p:spPr bwMode="auto">
          <a:xfrm>
            <a:off x="2404153" y="428050"/>
            <a:ext cx="9152238"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9" name="Gerade Verbindung 5">
            <a:extLst>
              <a:ext uri="{FF2B5EF4-FFF2-40B4-BE49-F238E27FC236}">
                <a16:creationId xmlns:a16="http://schemas.microsoft.com/office/drawing/2014/main" id="{AF6722EE-0476-86B7-3F04-4C66FFA02593}"/>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Footer Placeholder 2">
            <a:extLst>
              <a:ext uri="{FF2B5EF4-FFF2-40B4-BE49-F238E27FC236}">
                <a16:creationId xmlns:a16="http://schemas.microsoft.com/office/drawing/2014/main" id="{B63E80C7-5D40-2EAB-E41C-9816F2B88AE1}"/>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4" name="Picture 3" descr="A black and grey logo&#10;&#10;Description automatically generated">
            <a:extLst>
              <a:ext uri="{FF2B5EF4-FFF2-40B4-BE49-F238E27FC236}">
                <a16:creationId xmlns:a16="http://schemas.microsoft.com/office/drawing/2014/main" id="{14BAAE96-1CCA-02D5-62F6-DE0D44BF2A7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2374160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s for lots of content">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0" y="-222137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ußzeilenplatzhalter 1">
            <a:extLst>
              <a:ext uri="{FF2B5EF4-FFF2-40B4-BE49-F238E27FC236}">
                <a16:creationId xmlns:a16="http://schemas.microsoft.com/office/drawing/2014/main" id="{345D49FA-502B-CA48-8EA5-0B69C4948336}"/>
              </a:ext>
            </a:extLst>
          </p:cNvPr>
          <p:cNvSpPr>
            <a:spLocks noGrp="1"/>
          </p:cNvSpPr>
          <p:nvPr>
            <p:ph type="ftr" sz="quarter" idx="12"/>
          </p:nvPr>
        </p:nvSpPr>
        <p:spPr/>
        <p:txBody>
          <a:bodyPr/>
          <a:lstStyle/>
          <a:p>
            <a:endParaRPr lang="de-DE"/>
          </a:p>
        </p:txBody>
      </p:sp>
      <p:sp>
        <p:nvSpPr>
          <p:cNvPr id="5" name="Title 3">
            <a:extLst>
              <a:ext uri="{FF2B5EF4-FFF2-40B4-BE49-F238E27FC236}">
                <a16:creationId xmlns:a16="http://schemas.microsoft.com/office/drawing/2014/main" id="{5B50E9F6-2964-6139-4FD9-BCC0EA4587FC}"/>
              </a:ext>
            </a:extLst>
          </p:cNvPr>
          <p:cNvSpPr txBox="1">
            <a:spLocks/>
          </p:cNvSpPr>
          <p:nvPr userDrawn="1"/>
        </p:nvSpPr>
        <p:spPr bwMode="auto">
          <a:xfrm>
            <a:off x="2486071" y="244018"/>
            <a:ext cx="6600483" cy="56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algn="l" rtl="0" eaLnBrk="1" fontAlgn="base" hangingPunct="1">
              <a:lnSpc>
                <a:spcPts val="2000"/>
              </a:lnSpc>
              <a:spcBef>
                <a:spcPct val="0"/>
              </a:spcBef>
              <a:spcAft>
                <a:spcPct val="0"/>
              </a:spcAft>
              <a:defRPr sz="20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de-DE" kern="0"/>
              <a:t>Titelmasterformat durch Klicken bearbeiten</a:t>
            </a:r>
            <a:endParaRPr lang="en-GB" kern="0"/>
          </a:p>
        </p:txBody>
      </p:sp>
      <p:cxnSp>
        <p:nvCxnSpPr>
          <p:cNvPr id="7" name="Gerade Verbindung 5">
            <a:extLst>
              <a:ext uri="{FF2B5EF4-FFF2-40B4-BE49-F238E27FC236}">
                <a16:creationId xmlns:a16="http://schemas.microsoft.com/office/drawing/2014/main" id="{69DFEF87-F4C9-0369-BFA8-4D60583A3943}"/>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descr="A black and grey logo&#10;&#10;Description automatically generated">
            <a:extLst>
              <a:ext uri="{FF2B5EF4-FFF2-40B4-BE49-F238E27FC236}">
                <a16:creationId xmlns:a16="http://schemas.microsoft.com/office/drawing/2014/main" id="{AF4678FA-B031-5904-EB7A-545EA7F7E8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633" y="189513"/>
            <a:ext cx="1572792" cy="582431"/>
          </a:xfrm>
          <a:prstGeom prst="rect">
            <a:avLst/>
          </a:prstGeom>
        </p:spPr>
      </p:pic>
    </p:spTree>
    <p:extLst>
      <p:ext uri="{BB962C8B-B14F-4D97-AF65-F5344CB8AC3E}">
        <p14:creationId xmlns:p14="http://schemas.microsoft.com/office/powerpoint/2010/main" val="8555138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1_Presentation Contents">
    <p:bg>
      <p:bgPr>
        <a:solidFill>
          <a:srgbClr val="F8F6F2">
            <a:alpha val="0"/>
          </a:srgbClr>
        </a:solidFill>
        <a:effectLst/>
      </p:bgPr>
    </p:bg>
    <p:spTree>
      <p:nvGrpSpPr>
        <p:cNvPr id="1" name=""/>
        <p:cNvGrpSpPr/>
        <p:nvPr/>
      </p:nvGrpSpPr>
      <p:grpSpPr>
        <a:xfrm>
          <a:off x="0" y="0"/>
          <a:ext cx="0" cy="0"/>
          <a:chOff x="0" y="0"/>
          <a:chExt cx="0" cy="0"/>
        </a:xfrm>
      </p:grpSpPr>
      <p:sp>
        <p:nvSpPr>
          <p:cNvPr id="11" name="Freeform 10"/>
          <p:cNvSpPr/>
          <p:nvPr/>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Text Placeholder 11"/>
          <p:cNvSpPr>
            <a:spLocks noGrp="1"/>
          </p:cNvSpPr>
          <p:nvPr>
            <p:ph type="body" sz="quarter" idx="10"/>
          </p:nvPr>
        </p:nvSpPr>
        <p:spPr>
          <a:xfrm>
            <a:off x="4433887" y="2493690"/>
            <a:ext cx="7332663" cy="3465785"/>
          </a:xfrm>
        </p:spPr>
        <p:txBody>
          <a:bodyPr numCol="2" spcCol="144000"/>
          <a:lstStyle>
            <a:lvl1pPr marL="406400" indent="-406400">
              <a:spcBef>
                <a:spcPts val="2100"/>
              </a:spcBef>
              <a:spcAft>
                <a:spcPts val="0"/>
              </a:spcAft>
              <a:buFont typeface="+mj-lt"/>
              <a:buAutoNum type="arabicPeriod"/>
              <a:defRPr sz="1800">
                <a:solidFill>
                  <a:schemeClr val="tx2"/>
                </a:solidFill>
              </a:defRPr>
            </a:lvl1pPr>
            <a:lvl2pPr marL="579438" indent="-179388">
              <a:spcBef>
                <a:spcPts val="400"/>
              </a:spcBef>
              <a:defRPr>
                <a:solidFill>
                  <a:schemeClr val="tx2"/>
                </a:solidFill>
              </a:defRPr>
            </a:lvl2pPr>
          </a:lstStyle>
          <a:p>
            <a:pPr lvl="0"/>
            <a:r>
              <a:rPr lang="en-US"/>
              <a:t>Click to edit Master text styles</a:t>
            </a:r>
          </a:p>
          <a:p>
            <a:pPr lvl="1"/>
            <a:r>
              <a:rPr lang="en-US"/>
              <a:t>Second level</a:t>
            </a:r>
          </a:p>
        </p:txBody>
      </p:sp>
      <p:sp>
        <p:nvSpPr>
          <p:cNvPr id="14" name="TextBox 13"/>
          <p:cNvSpPr txBox="1"/>
          <p:nvPr/>
        </p:nvSpPr>
        <p:spPr>
          <a:xfrm>
            <a:off x="439440" y="2144924"/>
            <a:ext cx="1944216" cy="720197"/>
          </a:xfrm>
          <a:prstGeom prst="rect">
            <a:avLst/>
          </a:prstGeom>
          <a:noFill/>
        </p:spPr>
        <p:txBody>
          <a:bodyPr wrap="square" lIns="0" tIns="0" rIns="0" bIns="0" rtlCol="0">
            <a:spAutoFit/>
          </a:bodyPr>
          <a:lstStyle/>
          <a:p>
            <a:pPr>
              <a:lnSpc>
                <a:spcPct val="90000"/>
              </a:lnSpc>
            </a:pPr>
            <a:r>
              <a:rPr lang="en-US" sz="2600">
                <a:solidFill>
                  <a:schemeClr val="tx2"/>
                </a:solidFill>
                <a:latin typeface="+mn-lt"/>
              </a:rPr>
              <a:t>Presentation </a:t>
            </a:r>
          </a:p>
          <a:p>
            <a:pPr>
              <a:lnSpc>
                <a:spcPct val="90000"/>
              </a:lnSpc>
            </a:pPr>
            <a:r>
              <a:rPr lang="en-US" sz="2600" b="1">
                <a:solidFill>
                  <a:schemeClr val="tx2"/>
                </a:solidFill>
                <a:latin typeface="+mn-lt"/>
              </a:rPr>
              <a:t>Contents</a:t>
            </a:r>
            <a:endParaRPr lang="en-GB" sz="2600" b="1">
              <a:solidFill>
                <a:schemeClr val="tx2"/>
              </a:solidFill>
              <a:latin typeface="+mn-lt"/>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112E0CDB-B8F0-2201-38E8-7C5DD0FE486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2931" y="189435"/>
            <a:ext cx="2087049" cy="576063"/>
          </a:xfrm>
          <a:prstGeom prst="rect">
            <a:avLst/>
          </a:prstGeom>
        </p:spPr>
      </p:pic>
      <p:sp>
        <p:nvSpPr>
          <p:cNvPr id="3" name="Text Placeholder 3">
            <a:extLst>
              <a:ext uri="{FF2B5EF4-FFF2-40B4-BE49-F238E27FC236}">
                <a16:creationId xmlns:a16="http://schemas.microsoft.com/office/drawing/2014/main" id="{07D21CF0-F63A-C66A-F3EC-27343715C8F3}"/>
              </a:ext>
            </a:extLst>
          </p:cNvPr>
          <p:cNvSpPr>
            <a:spLocks noGrp="1"/>
          </p:cNvSpPr>
          <p:nvPr>
            <p:ph type="body" sz="quarter" idx="11"/>
          </p:nvPr>
        </p:nvSpPr>
        <p:spPr>
          <a:xfrm>
            <a:off x="436563" y="6382122"/>
            <a:ext cx="4292872" cy="175754"/>
          </a:xfrm>
        </p:spPr>
        <p:txBody>
          <a:bodyPr/>
          <a:lstStyle>
            <a:lvl1pPr>
              <a:defRPr sz="1000"/>
            </a:lvl1pPr>
          </a:lstStyle>
          <a:p>
            <a:pPr lvl="0"/>
            <a:r>
              <a:rPr lang="en-US"/>
              <a:t>Click to edit Master text styles</a:t>
            </a:r>
          </a:p>
        </p:txBody>
      </p:sp>
      <p:sp>
        <p:nvSpPr>
          <p:cNvPr id="5" name="Slide Number Placeholder 109">
            <a:extLst>
              <a:ext uri="{FF2B5EF4-FFF2-40B4-BE49-F238E27FC236}">
                <a16:creationId xmlns:a16="http://schemas.microsoft.com/office/drawing/2014/main" id="{162F2703-C290-8CD5-AEF8-49FD6D2BFFA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8" name="Freeform 10"/>
          <p:cNvSpPr/>
          <p:nvPr userDrawn="1"/>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9" name="TextBox 13"/>
          <p:cNvSpPr txBox="1"/>
          <p:nvPr userDrawn="1"/>
        </p:nvSpPr>
        <p:spPr>
          <a:xfrm>
            <a:off x="311473" y="2144924"/>
            <a:ext cx="1944216" cy="720197"/>
          </a:xfrm>
          <a:prstGeom prst="rect">
            <a:avLst/>
          </a:prstGeom>
          <a:noFill/>
        </p:spPr>
        <p:txBody>
          <a:bodyPr wrap="square" lIns="0" tIns="0" rIns="0" bIns="0" rtlCol="0">
            <a:spAutoFit/>
          </a:bodyPr>
          <a:lstStyle/>
          <a:p>
            <a:pPr>
              <a:lnSpc>
                <a:spcPct val="90000"/>
              </a:lnSpc>
            </a:pPr>
            <a:r>
              <a:rPr lang="en-US" sz="2600">
                <a:solidFill>
                  <a:schemeClr val="tx2"/>
                </a:solidFill>
                <a:latin typeface="+mn-lt"/>
              </a:rPr>
              <a:t>Presentation </a:t>
            </a:r>
          </a:p>
          <a:p>
            <a:pPr>
              <a:lnSpc>
                <a:spcPct val="90000"/>
              </a:lnSpc>
            </a:pPr>
            <a:r>
              <a:rPr lang="en-US" sz="2600" b="1">
                <a:solidFill>
                  <a:schemeClr val="tx2"/>
                </a:solidFill>
                <a:latin typeface="+mn-lt"/>
              </a:rPr>
              <a:t>Contents</a:t>
            </a:r>
            <a:endParaRPr lang="en-GB" sz="2600" b="1">
              <a:solidFill>
                <a:schemeClr val="tx2"/>
              </a:solidFill>
              <a:latin typeface="+mn-lt"/>
            </a:endParaRPr>
          </a:p>
        </p:txBody>
      </p:sp>
      <p:sp>
        <p:nvSpPr>
          <p:cNvPr id="13" name="Slide Number Placeholder 109">
            <a:extLst>
              <a:ext uri="{FF2B5EF4-FFF2-40B4-BE49-F238E27FC236}">
                <a16:creationId xmlns:a16="http://schemas.microsoft.com/office/drawing/2014/main" id="{162F2703-C290-8CD5-AEF8-49FD6D2BFFA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994F3625-6B45-9348-BE72-6052AC01AB8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745351930"/>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guide id="3" pos="21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and text with banner">
    <p:bg>
      <p:bgPr>
        <a:solidFill>
          <a:srgbClr val="F8F6F2"/>
        </a:solidFill>
        <a:effectLst/>
      </p:bgPr>
    </p:bg>
    <p:spTree>
      <p:nvGrpSpPr>
        <p:cNvPr id="1" name=""/>
        <p:cNvGrpSpPr/>
        <p:nvPr/>
      </p:nvGrpSpPr>
      <p:grpSpPr>
        <a:xfrm>
          <a:off x="0" y="0"/>
          <a:ext cx="0" cy="0"/>
          <a:chOff x="0" y="0"/>
          <a:chExt cx="0" cy="0"/>
        </a:xfrm>
      </p:grpSpPr>
      <p:sp>
        <p:nvSpPr>
          <p:cNvPr id="13" name="Freeform 12"/>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sz="1800" kern="1200">
              <a:solidFill>
                <a:schemeClr val="lt1"/>
              </a:solidFill>
              <a:latin typeface="+mn-lt"/>
              <a:ea typeface="+mn-ea"/>
              <a:cs typeface="+mn-cs"/>
            </a:endParaRPr>
          </a:p>
        </p:txBody>
      </p:sp>
      <p:sp>
        <p:nvSpPr>
          <p:cNvPr id="12" name="Text Placeholder 9">
            <a:extLst>
              <a:ext uri="{FF2B5EF4-FFF2-40B4-BE49-F238E27FC236}">
                <a16:creationId xmlns:a16="http://schemas.microsoft.com/office/drawing/2014/main" id="{EA60960E-8CE5-C746-9C9C-6F2EB7B130FF}"/>
              </a:ext>
            </a:extLst>
          </p:cNvPr>
          <p:cNvSpPr>
            <a:spLocks noGrp="1"/>
          </p:cNvSpPr>
          <p:nvPr>
            <p:ph type="body" sz="quarter" idx="11" hasCustomPrompt="1"/>
          </p:nvPr>
        </p:nvSpPr>
        <p:spPr>
          <a:xfrm>
            <a:off x="436563" y="6382122"/>
            <a:ext cx="4292872" cy="175754"/>
          </a:xfrm>
        </p:spPr>
        <p:txBody>
          <a:bodyPr wrap="square" anchor="b">
            <a:spAutoFit/>
          </a:bodyPr>
          <a:lstStyle>
            <a:lvl1pPr>
              <a:spcAft>
                <a:spcPts val="200"/>
              </a:spcAft>
              <a:defRPr sz="1000">
                <a:solidFill>
                  <a:schemeClr val="tx2"/>
                </a:solidFill>
              </a:defRPr>
            </a:lvl1pPr>
          </a:lstStyle>
          <a:p>
            <a:pPr lvl="0"/>
            <a:r>
              <a:rPr lang="en-US"/>
              <a:t>Click to edit presentation title</a:t>
            </a: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1"/>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6"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6"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8" name="Title 3">
            <a:extLst>
              <a:ext uri="{FF2B5EF4-FFF2-40B4-BE49-F238E27FC236}">
                <a16:creationId xmlns:a16="http://schemas.microsoft.com/office/drawing/2014/main" id="{32A395ED-0449-05FA-83A9-A0D83E4EF641}"/>
              </a:ext>
            </a:extLst>
          </p:cNvPr>
          <p:cNvSpPr>
            <a:spLocks noGrp="1"/>
          </p:cNvSpPr>
          <p:nvPr>
            <p:ph type="title"/>
          </p:nvPr>
        </p:nvSpPr>
        <p:spPr>
          <a:xfrm>
            <a:off x="2582999" y="301712"/>
            <a:ext cx="11315701" cy="307848"/>
          </a:xfrm>
        </p:spPr>
        <p:txBody>
          <a:bodyPr/>
          <a:lstStyle/>
          <a:p>
            <a:endParaRPr lang="en-GB"/>
          </a:p>
        </p:txBody>
      </p:sp>
      <p:cxnSp>
        <p:nvCxnSpPr>
          <p:cNvPr id="2" name="Gerade Verbindung 5">
            <a:extLst>
              <a:ext uri="{FF2B5EF4-FFF2-40B4-BE49-F238E27FC236}">
                <a16:creationId xmlns:a16="http://schemas.microsoft.com/office/drawing/2014/main" id="{19E53B9C-11FF-0151-C8E7-1F6B014BB52E}"/>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0958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Titles for lots of content">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0" y="-222137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8" name="Title 3">
            <a:extLst>
              <a:ext uri="{FF2B5EF4-FFF2-40B4-BE49-F238E27FC236}">
                <a16:creationId xmlns:a16="http://schemas.microsoft.com/office/drawing/2014/main" id="{32A395ED-0449-05FA-83A9-A0D83E4EF641}"/>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6" name="Gerade Verbindung 5">
            <a:extLst>
              <a:ext uri="{FF2B5EF4-FFF2-40B4-BE49-F238E27FC236}">
                <a16:creationId xmlns:a16="http://schemas.microsoft.com/office/drawing/2014/main" id="{56432C6C-3BE2-F1EB-BACB-81B1F32B0C5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BEAAA1FD-ABFE-6BDC-B9ED-F5A3A9FABC88}"/>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3" name="Picture 8" descr="A picture containing text, sign&#10;&#10;Description automatically generated">
            <a:extLst>
              <a:ext uri="{FF2B5EF4-FFF2-40B4-BE49-F238E27FC236}">
                <a16:creationId xmlns:a16="http://schemas.microsoft.com/office/drawing/2014/main" id="{23EFB983-F320-E9E1-DE95-D8CB1525C40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05916" y="186138"/>
            <a:ext cx="2075247" cy="579360"/>
          </a:xfrm>
          <a:prstGeom prst="rect">
            <a:avLst/>
          </a:prstGeom>
        </p:spPr>
      </p:pic>
    </p:spTree>
    <p:extLst>
      <p:ext uri="{BB962C8B-B14F-4D97-AF65-F5344CB8AC3E}">
        <p14:creationId xmlns:p14="http://schemas.microsoft.com/office/powerpoint/2010/main" val="31999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resentation Contents">
    <p:bg>
      <p:bgPr>
        <a:solidFill>
          <a:srgbClr val="F8F6F2">
            <a:alpha val="0"/>
          </a:srgbClr>
        </a:solidFill>
        <a:effectLst/>
      </p:bgPr>
    </p:bg>
    <p:spTree>
      <p:nvGrpSpPr>
        <p:cNvPr id="1" name=""/>
        <p:cNvGrpSpPr/>
        <p:nvPr/>
      </p:nvGrpSpPr>
      <p:grpSpPr>
        <a:xfrm>
          <a:off x="0" y="0"/>
          <a:ext cx="0" cy="0"/>
          <a:chOff x="0" y="0"/>
          <a:chExt cx="0" cy="0"/>
        </a:xfrm>
      </p:grpSpPr>
      <p:sp>
        <p:nvSpPr>
          <p:cNvPr id="11" name="Freeform 10"/>
          <p:cNvSpPr/>
          <p:nvPr/>
        </p:nvSpPr>
        <p:spPr>
          <a:xfrm>
            <a:off x="0" y="0"/>
            <a:ext cx="3642030"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TextBox 13"/>
          <p:cNvSpPr txBox="1"/>
          <p:nvPr/>
        </p:nvSpPr>
        <p:spPr>
          <a:xfrm>
            <a:off x="439440" y="2144924"/>
            <a:ext cx="1944216" cy="720197"/>
          </a:xfrm>
          <a:prstGeom prst="rect">
            <a:avLst/>
          </a:prstGeom>
          <a:noFill/>
        </p:spPr>
        <p:txBody>
          <a:bodyPr wrap="square" lIns="0" tIns="0" rIns="0" bIns="0" rtlCol="0">
            <a:spAutoFit/>
          </a:bodyPr>
          <a:lstStyle/>
          <a:p>
            <a:pPr>
              <a:lnSpc>
                <a:spcPct val="90000"/>
              </a:lnSpc>
            </a:pPr>
            <a:endParaRPr lang="en-US" sz="2600">
              <a:solidFill>
                <a:schemeClr val="tx2"/>
              </a:solidFill>
              <a:latin typeface="+mn-lt"/>
            </a:endParaRPr>
          </a:p>
          <a:p>
            <a:pPr>
              <a:lnSpc>
                <a:spcPct val="90000"/>
              </a:lnSpc>
            </a:pPr>
            <a:r>
              <a:rPr lang="en-US" sz="2600" b="1">
                <a:solidFill>
                  <a:schemeClr val="tx2"/>
                </a:solidFill>
                <a:latin typeface="+mn-lt"/>
              </a:rPr>
              <a:t>Content</a:t>
            </a:r>
            <a:endParaRPr lang="en-GB" sz="2600" b="1">
              <a:solidFill>
                <a:schemeClr val="tx2"/>
              </a:solidFill>
              <a:latin typeface="+mn-lt"/>
            </a:endParaRPr>
          </a:p>
        </p:txBody>
      </p:sp>
      <p:sp>
        <p:nvSpPr>
          <p:cNvPr id="5" name="Slide Number Placeholder 109">
            <a:extLst>
              <a:ext uri="{FF2B5EF4-FFF2-40B4-BE49-F238E27FC236}">
                <a16:creationId xmlns:a16="http://schemas.microsoft.com/office/drawing/2014/main" id="{162F2703-C290-8CD5-AEF8-49FD6D2BFFA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Slide Number Placeholder 109">
            <a:extLst>
              <a:ext uri="{FF2B5EF4-FFF2-40B4-BE49-F238E27FC236}">
                <a16:creationId xmlns:a16="http://schemas.microsoft.com/office/drawing/2014/main" id="{162F2703-C290-8CD5-AEF8-49FD6D2BFFA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7" name="Footer Placeholder 2">
            <a:extLst>
              <a:ext uri="{FF2B5EF4-FFF2-40B4-BE49-F238E27FC236}">
                <a16:creationId xmlns:a16="http://schemas.microsoft.com/office/drawing/2014/main" id="{8C98CE6E-B93B-01A8-9FE5-CEAAB5F24429}"/>
              </a:ext>
            </a:extLst>
          </p:cNvPr>
          <p:cNvSpPr txBox="1">
            <a:spLocks/>
          </p:cNvSpPr>
          <p:nvPr userDrawn="1"/>
        </p:nvSpPr>
        <p:spPr bwMode="auto">
          <a:xfrm>
            <a:off x="4245993" y="6453150"/>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sp>
        <p:nvSpPr>
          <p:cNvPr id="10" name="Octagon 9">
            <a:extLst>
              <a:ext uri="{FF2B5EF4-FFF2-40B4-BE49-F238E27FC236}">
                <a16:creationId xmlns:a16="http://schemas.microsoft.com/office/drawing/2014/main" id="{36E091D6-5B6C-73C3-8A49-0B101F66AA53}"/>
              </a:ext>
            </a:extLst>
          </p:cNvPr>
          <p:cNvSpPr/>
          <p:nvPr userDrawn="1"/>
        </p:nvSpPr>
        <p:spPr>
          <a:xfrm>
            <a:off x="3976449" y="2302103"/>
            <a:ext cx="539087" cy="563018"/>
          </a:xfrm>
          <a:prstGeom prst="octagon">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5" name="Octagon 14">
            <a:extLst>
              <a:ext uri="{FF2B5EF4-FFF2-40B4-BE49-F238E27FC236}">
                <a16:creationId xmlns:a16="http://schemas.microsoft.com/office/drawing/2014/main" id="{C1F01529-714B-3987-B010-5E73CFBAB8A5}"/>
              </a:ext>
            </a:extLst>
          </p:cNvPr>
          <p:cNvSpPr/>
          <p:nvPr userDrawn="1"/>
        </p:nvSpPr>
        <p:spPr>
          <a:xfrm>
            <a:off x="4585312" y="3094195"/>
            <a:ext cx="539087" cy="563018"/>
          </a:xfrm>
          <a:prstGeom prst="octagon">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6" name="Octagon 15">
            <a:extLst>
              <a:ext uri="{FF2B5EF4-FFF2-40B4-BE49-F238E27FC236}">
                <a16:creationId xmlns:a16="http://schemas.microsoft.com/office/drawing/2014/main" id="{40E0AFDB-89F0-C244-DBA1-A47F33D14E5A}"/>
              </a:ext>
            </a:extLst>
          </p:cNvPr>
          <p:cNvSpPr/>
          <p:nvPr userDrawn="1"/>
        </p:nvSpPr>
        <p:spPr>
          <a:xfrm>
            <a:off x="4580409" y="3840435"/>
            <a:ext cx="539087" cy="563018"/>
          </a:xfrm>
          <a:prstGeom prst="octagon">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8" name="Octagon 17">
            <a:extLst>
              <a:ext uri="{FF2B5EF4-FFF2-40B4-BE49-F238E27FC236}">
                <a16:creationId xmlns:a16="http://schemas.microsoft.com/office/drawing/2014/main" id="{35A14A0A-6DA9-4CF5-F9C9-374BA3A6CD28}"/>
              </a:ext>
            </a:extLst>
          </p:cNvPr>
          <p:cNvSpPr/>
          <p:nvPr userDrawn="1"/>
        </p:nvSpPr>
        <p:spPr>
          <a:xfrm>
            <a:off x="3976448" y="4683232"/>
            <a:ext cx="539087" cy="563018"/>
          </a:xfrm>
          <a:prstGeom prst="octagon">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pic>
        <p:nvPicPr>
          <p:cNvPr id="3" name="Picture 2" descr="A black and grey logo&#10;&#10;Description automatically generated">
            <a:extLst>
              <a:ext uri="{FF2B5EF4-FFF2-40B4-BE49-F238E27FC236}">
                <a16:creationId xmlns:a16="http://schemas.microsoft.com/office/drawing/2014/main" id="{6E65611A-CB2E-CDFA-DB9D-5124FF12885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673723969"/>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guide id="3" pos="21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_Cover 1">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DE56206-CB86-D7D5-A28B-88998A4AF857}"/>
              </a:ext>
            </a:extLst>
          </p:cNvPr>
          <p:cNvSpPr/>
          <p:nvPr/>
        </p:nvSpPr>
        <p:spPr>
          <a:xfrm>
            <a:off x="0" y="-2872"/>
            <a:ext cx="11617628" cy="6862459"/>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8" name="Freeform 7">
            <a:extLst>
              <a:ext uri="{FF2B5EF4-FFF2-40B4-BE49-F238E27FC236}">
                <a16:creationId xmlns:a16="http://schemas.microsoft.com/office/drawing/2014/main" id="{1CDBDFE0-F6BE-4505-5501-D1704EE197C0}"/>
              </a:ext>
            </a:extLst>
          </p:cNvPr>
          <p:cNvSpPr/>
          <p:nvPr/>
        </p:nvSpPr>
        <p:spPr>
          <a:xfrm>
            <a:off x="3505299" y="742548"/>
            <a:ext cx="4786029" cy="6117040"/>
          </a:xfrm>
          <a:custGeom>
            <a:avLst/>
            <a:gdLst>
              <a:gd name="connsiteX0" fmla="*/ 890402 w 3920791"/>
              <a:gd name="connsiteY0" fmla="*/ 79 h 5011176"/>
              <a:gd name="connsiteX1" fmla="*/ 1296848 w 3920791"/>
              <a:gd name="connsiteY1" fmla="*/ 178245 h 5011176"/>
              <a:gd name="connsiteX2" fmla="*/ 3920791 w 3920791"/>
              <a:gd name="connsiteY2" fmla="*/ 2793425 h 5011176"/>
              <a:gd name="connsiteX3" fmla="*/ 1703038 w 3920791"/>
              <a:gd name="connsiteY3" fmla="*/ 5011176 h 5011176"/>
              <a:gd name="connsiteX4" fmla="*/ 0 w 3920791"/>
              <a:gd name="connsiteY4" fmla="*/ 5011176 h 5011176"/>
              <a:gd name="connsiteX5" fmla="*/ 2202835 w 3920791"/>
              <a:gd name="connsiteY5" fmla="*/ 2798191 h 5011176"/>
              <a:gd name="connsiteX6" fmla="*/ 4577 w 3920791"/>
              <a:gd name="connsiteY6" fmla="*/ 593181 h 5011176"/>
              <a:gd name="connsiteX7" fmla="*/ 439243 w 3920791"/>
              <a:gd name="connsiteY7" fmla="*/ 161008 h 5011176"/>
              <a:gd name="connsiteX8" fmla="*/ 890402 w 3920791"/>
              <a:gd name="connsiteY8" fmla="*/ 79 h 50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0791" h="5011176">
                <a:moveTo>
                  <a:pt x="890402" y="79"/>
                </a:moveTo>
                <a:cubicBezTo>
                  <a:pt x="1082295" y="2952"/>
                  <a:pt x="1194521" y="97494"/>
                  <a:pt x="1296848" y="178245"/>
                </a:cubicBezTo>
                <a:lnTo>
                  <a:pt x="3920791" y="2793425"/>
                </a:lnTo>
                <a:lnTo>
                  <a:pt x="1703038" y="5011176"/>
                </a:lnTo>
                <a:lnTo>
                  <a:pt x="0" y="5011176"/>
                </a:lnTo>
                <a:lnTo>
                  <a:pt x="2202835" y="2798191"/>
                </a:lnTo>
                <a:lnTo>
                  <a:pt x="4577" y="593181"/>
                </a:lnTo>
                <a:lnTo>
                  <a:pt x="439243" y="161008"/>
                </a:lnTo>
                <a:cubicBezTo>
                  <a:pt x="531197" y="73914"/>
                  <a:pt x="698509" y="-2794"/>
                  <a:pt x="890402" y="79"/>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itle 12"/>
          <p:cNvSpPr>
            <a:spLocks noGrp="1"/>
          </p:cNvSpPr>
          <p:nvPr>
            <p:ph type="title"/>
          </p:nvPr>
        </p:nvSpPr>
        <p:spPr>
          <a:xfrm>
            <a:off x="1012839" y="3448559"/>
            <a:ext cx="6236876" cy="443198"/>
          </a:xfrm>
        </p:spPr>
        <p:txBody>
          <a:bodyPr wrap="square" anchor="b">
            <a:spAutoFit/>
          </a:bodyPr>
          <a:lstStyle>
            <a:lvl1pPr algn="l">
              <a:lnSpc>
                <a:spcPct val="90000"/>
              </a:lnSpc>
              <a:defRPr sz="32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1010504" y="4383026"/>
            <a:ext cx="5022633" cy="236988"/>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400" b="0">
                <a:solidFill>
                  <a:schemeClr val="tx2"/>
                </a:solidFill>
              </a:defRPr>
            </a:lvl1pPr>
          </a:lstStyle>
          <a:p>
            <a:pPr lvl="0"/>
            <a:r>
              <a:rPr lang="de-DE"/>
              <a:t>Formatvorlagen des Textmasters bearbeiten</a:t>
            </a:r>
          </a:p>
        </p:txBody>
      </p:sp>
      <p:sp>
        <p:nvSpPr>
          <p:cNvPr id="7" name="TextBox 6"/>
          <p:cNvSpPr txBox="1"/>
          <p:nvPr/>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0" name="Freeform 9"/>
          <p:cNvSpPr/>
          <p:nvPr/>
        </p:nvSpPr>
        <p:spPr>
          <a:xfrm>
            <a:off x="9842003" y="405458"/>
            <a:ext cx="1085416" cy="155081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background with white text&#10;&#10;Description automatically generated with medium confidence">
            <a:extLst>
              <a:ext uri="{FF2B5EF4-FFF2-40B4-BE49-F238E27FC236}">
                <a16:creationId xmlns:a16="http://schemas.microsoft.com/office/drawing/2014/main" id="{F70CE2D6-9906-4457-D086-1F7E37FE38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9" name="Freeform 4">
            <a:extLst>
              <a:ext uri="{FF2B5EF4-FFF2-40B4-BE49-F238E27FC236}">
                <a16:creationId xmlns:a16="http://schemas.microsoft.com/office/drawing/2014/main" id="{ADE56206-CB86-D7D5-A28B-88998A4AF857}"/>
              </a:ext>
            </a:extLst>
          </p:cNvPr>
          <p:cNvSpPr/>
          <p:nvPr userDrawn="1"/>
        </p:nvSpPr>
        <p:spPr>
          <a:xfrm>
            <a:off x="0" y="-2872"/>
            <a:ext cx="11617628" cy="6862459"/>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1" name="Freeform 7">
            <a:extLst>
              <a:ext uri="{FF2B5EF4-FFF2-40B4-BE49-F238E27FC236}">
                <a16:creationId xmlns:a16="http://schemas.microsoft.com/office/drawing/2014/main" id="{1CDBDFE0-F6BE-4505-5501-D1704EE197C0}"/>
              </a:ext>
            </a:extLst>
          </p:cNvPr>
          <p:cNvSpPr/>
          <p:nvPr userDrawn="1"/>
        </p:nvSpPr>
        <p:spPr>
          <a:xfrm>
            <a:off x="3505299" y="742548"/>
            <a:ext cx="4786029" cy="6117040"/>
          </a:xfrm>
          <a:custGeom>
            <a:avLst/>
            <a:gdLst>
              <a:gd name="connsiteX0" fmla="*/ 890402 w 3920791"/>
              <a:gd name="connsiteY0" fmla="*/ 79 h 5011176"/>
              <a:gd name="connsiteX1" fmla="*/ 1296848 w 3920791"/>
              <a:gd name="connsiteY1" fmla="*/ 178245 h 5011176"/>
              <a:gd name="connsiteX2" fmla="*/ 3920791 w 3920791"/>
              <a:gd name="connsiteY2" fmla="*/ 2793425 h 5011176"/>
              <a:gd name="connsiteX3" fmla="*/ 1703038 w 3920791"/>
              <a:gd name="connsiteY3" fmla="*/ 5011176 h 5011176"/>
              <a:gd name="connsiteX4" fmla="*/ 0 w 3920791"/>
              <a:gd name="connsiteY4" fmla="*/ 5011176 h 5011176"/>
              <a:gd name="connsiteX5" fmla="*/ 2202835 w 3920791"/>
              <a:gd name="connsiteY5" fmla="*/ 2798191 h 5011176"/>
              <a:gd name="connsiteX6" fmla="*/ 4577 w 3920791"/>
              <a:gd name="connsiteY6" fmla="*/ 593181 h 5011176"/>
              <a:gd name="connsiteX7" fmla="*/ 439243 w 3920791"/>
              <a:gd name="connsiteY7" fmla="*/ 161008 h 5011176"/>
              <a:gd name="connsiteX8" fmla="*/ 890402 w 3920791"/>
              <a:gd name="connsiteY8" fmla="*/ 79 h 501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20791" h="5011176">
                <a:moveTo>
                  <a:pt x="890402" y="79"/>
                </a:moveTo>
                <a:cubicBezTo>
                  <a:pt x="1082295" y="2952"/>
                  <a:pt x="1194521" y="97494"/>
                  <a:pt x="1296848" y="178245"/>
                </a:cubicBezTo>
                <a:lnTo>
                  <a:pt x="3920791" y="2793425"/>
                </a:lnTo>
                <a:lnTo>
                  <a:pt x="1703038" y="5011176"/>
                </a:lnTo>
                <a:lnTo>
                  <a:pt x="0" y="5011176"/>
                </a:lnTo>
                <a:lnTo>
                  <a:pt x="2202835" y="2798191"/>
                </a:lnTo>
                <a:lnTo>
                  <a:pt x="4577" y="593181"/>
                </a:lnTo>
                <a:lnTo>
                  <a:pt x="439243" y="161008"/>
                </a:lnTo>
                <a:cubicBezTo>
                  <a:pt x="531197" y="73914"/>
                  <a:pt x="698509" y="-2794"/>
                  <a:pt x="890402" y="79"/>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4" name="Freeform 9"/>
          <p:cNvSpPr/>
          <p:nvPr userDrawn="1"/>
        </p:nvSpPr>
        <p:spPr>
          <a:xfrm>
            <a:off x="9842003" y="405458"/>
            <a:ext cx="1085416" cy="155081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black and grey logo&#10;&#10;Description automatically generated">
            <a:extLst>
              <a:ext uri="{FF2B5EF4-FFF2-40B4-BE49-F238E27FC236}">
                <a16:creationId xmlns:a16="http://schemas.microsoft.com/office/drawing/2014/main" id="{595DC48E-95C4-13B9-4FB7-571B298411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32664883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1_Cover 2">
    <p:bg>
      <p:bgPr>
        <a:solidFill>
          <a:srgbClr val="225B45"/>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2CE5A2B-F702-5FE6-946A-D4E1A95C3A52}"/>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4282424" y="3019042"/>
            <a:ext cx="4551468" cy="886397"/>
          </a:xfrm>
        </p:spPr>
        <p:txBody>
          <a:bodyPr wrap="square" anchor="b">
            <a:spAutoFit/>
          </a:bodyPr>
          <a:lstStyle>
            <a:lvl1pPr algn="l">
              <a:lnSpc>
                <a:spcPct val="90000"/>
              </a:lnSpc>
              <a:defRPr sz="32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4280088" y="4358216"/>
            <a:ext cx="4552723" cy="269304"/>
          </a:xfrm>
        </p:spPr>
        <p:txBody>
          <a:bodyPr wrap="square">
            <a:spAutoFit/>
          </a:bodyPr>
          <a:lstStyle>
            <a:lvl1pPr marL="0" marR="0" indent="0" algn="l" defTabSz="1088776" rtl="0" eaLnBrk="1" fontAlgn="base" latinLnBrk="0" hangingPunct="1">
              <a:lnSpc>
                <a:spcPct val="125000"/>
              </a:lnSpc>
              <a:spcBef>
                <a:spcPts val="0"/>
              </a:spcBef>
              <a:spcAft>
                <a:spcPts val="0"/>
              </a:spcAft>
              <a:buClrTx/>
              <a:buSzTx/>
              <a:buFontTx/>
              <a:buNone/>
              <a:tabLst/>
              <a:defRPr sz="1400" b="0">
                <a:solidFill>
                  <a:schemeClr val="tx2"/>
                </a:solidFill>
              </a:defRPr>
            </a:lvl1pPr>
          </a:lstStyle>
          <a:p>
            <a:pPr lvl="0"/>
            <a:r>
              <a:rPr lang="de-DE"/>
              <a:t>Formatvorlagen des Textmasters bearbeiten</a:t>
            </a:r>
          </a:p>
        </p:txBody>
      </p:sp>
      <p:sp>
        <p:nvSpPr>
          <p:cNvPr id="7" name="TextBox 6"/>
          <p:cNvSpPr txBox="1"/>
          <p:nvPr/>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8" name="Freeform 7"/>
          <p:cNvSpPr/>
          <p:nvPr/>
        </p:nvSpPr>
        <p:spPr>
          <a:xfrm>
            <a:off x="835702" y="1370722"/>
            <a:ext cx="2881080" cy="4116430"/>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0" name="Freeform 9"/>
          <p:cNvSpPr/>
          <p:nvPr/>
        </p:nvSpPr>
        <p:spPr>
          <a:xfrm flipH="1">
            <a:off x="9193931" y="4079723"/>
            <a:ext cx="1092451" cy="1560868"/>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0CAB1999-55E8-2B22-19DF-3A4AF01D35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9" name="Freeform 4">
            <a:extLst>
              <a:ext uri="{FF2B5EF4-FFF2-40B4-BE49-F238E27FC236}">
                <a16:creationId xmlns:a16="http://schemas.microsoft.com/office/drawing/2014/main" id="{A2CE5A2B-F702-5FE6-946A-D4E1A95C3A52}"/>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1" name="TextBox 6"/>
          <p:cNvSpPr txBox="1"/>
          <p:nvPr userDrawn="1"/>
        </p:nvSpPr>
        <p:spPr>
          <a:xfrm>
            <a:off x="1012380" y="6198905"/>
            <a:ext cx="5212966" cy="259045"/>
          </a:xfrm>
          <a:prstGeom prst="rect">
            <a:avLst/>
          </a:prstGeom>
          <a:noFill/>
          <a:ln>
            <a:noFill/>
          </a:ln>
          <a:effectLst/>
        </p:spPr>
        <p:txBody>
          <a:bodyPr vert="horz" wrap="square" lIns="0" tIns="0" rIns="0" bIns="0" numCol="1" anchor="t" anchorCtr="0" compatLnSpc="1">
            <a:prstTxWarp prst="textNoShape">
              <a:avLst/>
            </a:prstTxWarp>
            <a:spAutoFit/>
          </a:bodyPr>
          <a:lstStyle/>
          <a:p>
            <a:pPr lvl="0" algn="l" rtl="0" fontAlgn="base">
              <a:lnSpc>
                <a:spcPct val="100000"/>
              </a:lnSpc>
              <a:spcBef>
                <a:spcPts val="0"/>
              </a:spcBef>
              <a:spcAft>
                <a:spcPts val="50"/>
              </a:spcAft>
            </a:pPr>
            <a:r>
              <a:rPr lang="en-US" sz="800" b="0">
                <a:solidFill>
                  <a:schemeClr val="tx2"/>
                </a:solidFill>
                <a:latin typeface="Amalia Medium" pitchFamily="34" charset="0"/>
                <a:ea typeface="+mn-ea"/>
                <a:cs typeface="+mn-cs"/>
              </a:rPr>
              <a:t>Confidential and proprietary</a:t>
            </a:r>
          </a:p>
          <a:p>
            <a:pPr lvl="0" algn="l" rtl="0" fontAlgn="base">
              <a:lnSpc>
                <a:spcPct val="100000"/>
              </a:lnSpc>
              <a:spcBef>
                <a:spcPts val="0"/>
              </a:spcBef>
              <a:spcAft>
                <a:spcPts val="0"/>
              </a:spcAft>
            </a:pPr>
            <a:r>
              <a:rPr lang="en-US" sz="800" b="0">
                <a:solidFill>
                  <a:schemeClr val="tx2"/>
                </a:solidFill>
                <a:latin typeface="+mn-lt"/>
                <a:ea typeface="+mn-ea"/>
                <a:cs typeface="+mn-cs"/>
              </a:rPr>
              <a:t>Any use of this material without specific permission of Raiffeisen Bank International is strictly prohibited.</a:t>
            </a:r>
            <a:endParaRPr lang="en-GB" sz="800" b="0">
              <a:solidFill>
                <a:schemeClr val="tx2"/>
              </a:solidFill>
              <a:latin typeface="+mn-lt"/>
              <a:ea typeface="+mn-ea"/>
              <a:cs typeface="+mn-cs"/>
            </a:endParaRPr>
          </a:p>
        </p:txBody>
      </p:sp>
      <p:sp>
        <p:nvSpPr>
          <p:cNvPr id="12" name="Freeform 7"/>
          <p:cNvSpPr/>
          <p:nvPr userDrawn="1"/>
        </p:nvSpPr>
        <p:spPr>
          <a:xfrm>
            <a:off x="835702" y="1370722"/>
            <a:ext cx="2881080" cy="4116430"/>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9"/>
          <p:cNvSpPr/>
          <p:nvPr userDrawn="1"/>
        </p:nvSpPr>
        <p:spPr>
          <a:xfrm flipH="1">
            <a:off x="9193931" y="4079723"/>
            <a:ext cx="1092451" cy="1560868"/>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7D971BE8-6D5E-D3DD-C51E-3A7C0BFD05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2809532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Cover 3">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Freeform 8"/>
          <p:cNvSpPr/>
          <p:nvPr userDrawn="1"/>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8" name="Picture 8" descr="A picture containing text, sign&#10;&#10;Description automatically generated">
            <a:extLst>
              <a:ext uri="{FF2B5EF4-FFF2-40B4-BE49-F238E27FC236}">
                <a16:creationId xmlns:a16="http://schemas.microsoft.com/office/drawing/2014/main" id="{A3870B53-1615-BB48-7F8B-7E858570A0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6465" y="4878232"/>
            <a:ext cx="2075247" cy="579360"/>
          </a:xfrm>
          <a:prstGeom prst="rect">
            <a:avLst/>
          </a:prstGeom>
        </p:spPr>
      </p:pic>
      <p:sp>
        <p:nvSpPr>
          <p:cNvPr id="27" name="Picture Placeholder 26">
            <a:extLst>
              <a:ext uri="{FF2B5EF4-FFF2-40B4-BE49-F238E27FC236}">
                <a16:creationId xmlns:a16="http://schemas.microsoft.com/office/drawing/2014/main" id="{94E4B868-0131-AEB9-0D59-6EE382F93921}"/>
              </a:ext>
            </a:extLst>
          </p:cNvPr>
          <p:cNvSpPr>
            <a:spLocks noGrp="1"/>
          </p:cNvSpPr>
          <p:nvPr>
            <p:ph type="pic" sz="quarter" idx="11"/>
          </p:nvPr>
        </p:nvSpPr>
        <p:spPr bwMode="auto">
          <a:xfrm>
            <a:off x="-1" y="0"/>
            <a:ext cx="12195178" cy="6859588"/>
          </a:xfrm>
          <a:custGeom>
            <a:avLst/>
            <a:gdLst>
              <a:gd name="connsiteX0" fmla="*/ 12195175 w 12195178"/>
              <a:gd name="connsiteY0" fmla="*/ 6857391 h 6859588"/>
              <a:gd name="connsiteX1" fmla="*/ 12195178 w 12195178"/>
              <a:gd name="connsiteY1" fmla="*/ 6859588 h 6859588"/>
              <a:gd name="connsiteX2" fmla="*/ 12195175 w 12195178"/>
              <a:gd name="connsiteY2" fmla="*/ 6859588 h 6859588"/>
              <a:gd name="connsiteX3" fmla="*/ 0 w 12195178"/>
              <a:gd name="connsiteY3" fmla="*/ 0 h 6859588"/>
              <a:gd name="connsiteX4" fmla="*/ 12195175 w 12195178"/>
              <a:gd name="connsiteY4" fmla="*/ 0 h 6859588"/>
              <a:gd name="connsiteX5" fmla="*/ 12195175 w 12195178"/>
              <a:gd name="connsiteY5" fmla="*/ 6857391 h 6859588"/>
              <a:gd name="connsiteX6" fmla="*/ 12192340 w 12195178"/>
              <a:gd name="connsiteY6" fmla="*/ 4840917 h 6859588"/>
              <a:gd name="connsiteX7" fmla="*/ 11898506 w 12195178"/>
              <a:gd name="connsiteY7" fmla="*/ 4545015 h 6859588"/>
              <a:gd name="connsiteX8" fmla="*/ 11651193 w 12195178"/>
              <a:gd name="connsiteY8" fmla="*/ 4414806 h 6859588"/>
              <a:gd name="connsiteX9" fmla="*/ 1656 w 12195178"/>
              <a:gd name="connsiteY9" fmla="*/ 4420070 h 6859588"/>
              <a:gd name="connsiteX10" fmla="*/ 0 w 12195178"/>
              <a:gd name="connsiteY10"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5178" h="6859588">
                <a:moveTo>
                  <a:pt x="12195175" y="6857391"/>
                </a:moveTo>
                <a:lnTo>
                  <a:pt x="12195178" y="6859588"/>
                </a:lnTo>
                <a:lnTo>
                  <a:pt x="12195175" y="6859588"/>
                </a:lnTo>
                <a:close/>
                <a:moveTo>
                  <a:pt x="0" y="0"/>
                </a:moveTo>
                <a:lnTo>
                  <a:pt x="12195175" y="0"/>
                </a:lnTo>
                <a:lnTo>
                  <a:pt x="12195175" y="6857391"/>
                </a:lnTo>
                <a:lnTo>
                  <a:pt x="12192340" y="4840917"/>
                </a:lnTo>
                <a:lnTo>
                  <a:pt x="11898506" y="4545015"/>
                </a:lnTo>
                <a:cubicBezTo>
                  <a:pt x="11801963" y="4444425"/>
                  <a:pt x="11762948" y="4423768"/>
                  <a:pt x="11651193" y="4414806"/>
                </a:cubicBezTo>
                <a:cubicBezTo>
                  <a:pt x="11353048" y="4416581"/>
                  <a:pt x="299801" y="4418295"/>
                  <a:pt x="1656" y="4420070"/>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9" name="Freeform 8"/>
          <p:cNvSpPr/>
          <p:nvPr/>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3107272" y="4955411"/>
            <a:ext cx="6816191" cy="360099"/>
          </a:xfrm>
        </p:spPr>
        <p:txBody>
          <a:bodyPr wrap="square" anchor="b">
            <a:spAutoFit/>
          </a:bodyPr>
          <a:lstStyle>
            <a:lvl1pPr algn="l">
              <a:lnSpc>
                <a:spcPct val="90000"/>
              </a:lnSpc>
              <a:defRPr sz="26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3107272" y="5875994"/>
            <a:ext cx="6816191" cy="203133"/>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200" b="0">
                <a:solidFill>
                  <a:schemeClr val="tx2"/>
                </a:solidFill>
              </a:defRPr>
            </a:lvl1pPr>
          </a:lstStyle>
          <a:p>
            <a:pPr lvl="0"/>
            <a:r>
              <a:rPr lang="de-DE"/>
              <a:t>Formatvorlagen des Textmasters bearbeiten</a:t>
            </a:r>
          </a:p>
        </p:txBody>
      </p:sp>
      <p:sp>
        <p:nvSpPr>
          <p:cNvPr id="7" name="Freeform 6"/>
          <p:cNvSpPr/>
          <p:nvPr/>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6"/>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black and grey logo&#10;&#10;Description automatically generated">
            <a:extLst>
              <a:ext uri="{FF2B5EF4-FFF2-40B4-BE49-F238E27FC236}">
                <a16:creationId xmlns:a16="http://schemas.microsoft.com/office/drawing/2014/main" id="{3649D790-D1FC-9D72-7A02-08B18440D3E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3715" y="4866657"/>
            <a:ext cx="1564499" cy="579360"/>
          </a:xfrm>
          <a:prstGeom prst="rect">
            <a:avLst/>
          </a:prstGeom>
        </p:spPr>
      </p:pic>
    </p:spTree>
    <p:extLst>
      <p:ext uri="{BB962C8B-B14F-4D97-AF65-F5344CB8AC3E}">
        <p14:creationId xmlns:p14="http://schemas.microsoft.com/office/powerpoint/2010/main" val="4464615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2_Cover 3">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Freeform 8"/>
          <p:cNvSpPr/>
          <p:nvPr userDrawn="1"/>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8" name="Picture 8" descr="A picture containing text, sign&#10;&#10;Description automatically generated">
            <a:extLst>
              <a:ext uri="{FF2B5EF4-FFF2-40B4-BE49-F238E27FC236}">
                <a16:creationId xmlns:a16="http://schemas.microsoft.com/office/drawing/2014/main" id="{A3870B53-1615-BB48-7F8B-7E858570A0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96465" y="4878232"/>
            <a:ext cx="2075247" cy="579360"/>
          </a:xfrm>
          <a:prstGeom prst="rect">
            <a:avLst/>
          </a:prstGeom>
        </p:spPr>
      </p:pic>
      <p:sp>
        <p:nvSpPr>
          <p:cNvPr id="27" name="Picture Placeholder 26">
            <a:extLst>
              <a:ext uri="{FF2B5EF4-FFF2-40B4-BE49-F238E27FC236}">
                <a16:creationId xmlns:a16="http://schemas.microsoft.com/office/drawing/2014/main" id="{94E4B868-0131-AEB9-0D59-6EE382F93921}"/>
              </a:ext>
            </a:extLst>
          </p:cNvPr>
          <p:cNvSpPr>
            <a:spLocks noGrp="1"/>
          </p:cNvSpPr>
          <p:nvPr>
            <p:ph type="pic" sz="quarter" idx="11"/>
          </p:nvPr>
        </p:nvSpPr>
        <p:spPr bwMode="auto">
          <a:xfrm>
            <a:off x="-1" y="0"/>
            <a:ext cx="12195178" cy="6859588"/>
          </a:xfrm>
          <a:custGeom>
            <a:avLst/>
            <a:gdLst>
              <a:gd name="connsiteX0" fmla="*/ 12195175 w 12195178"/>
              <a:gd name="connsiteY0" fmla="*/ 6857391 h 6859588"/>
              <a:gd name="connsiteX1" fmla="*/ 12195178 w 12195178"/>
              <a:gd name="connsiteY1" fmla="*/ 6859588 h 6859588"/>
              <a:gd name="connsiteX2" fmla="*/ 12195175 w 12195178"/>
              <a:gd name="connsiteY2" fmla="*/ 6859588 h 6859588"/>
              <a:gd name="connsiteX3" fmla="*/ 0 w 12195178"/>
              <a:gd name="connsiteY3" fmla="*/ 0 h 6859588"/>
              <a:gd name="connsiteX4" fmla="*/ 12195175 w 12195178"/>
              <a:gd name="connsiteY4" fmla="*/ 0 h 6859588"/>
              <a:gd name="connsiteX5" fmla="*/ 12195175 w 12195178"/>
              <a:gd name="connsiteY5" fmla="*/ 6857391 h 6859588"/>
              <a:gd name="connsiteX6" fmla="*/ 12192340 w 12195178"/>
              <a:gd name="connsiteY6" fmla="*/ 4840917 h 6859588"/>
              <a:gd name="connsiteX7" fmla="*/ 11898506 w 12195178"/>
              <a:gd name="connsiteY7" fmla="*/ 4545015 h 6859588"/>
              <a:gd name="connsiteX8" fmla="*/ 11651193 w 12195178"/>
              <a:gd name="connsiteY8" fmla="*/ 4414806 h 6859588"/>
              <a:gd name="connsiteX9" fmla="*/ 1656 w 12195178"/>
              <a:gd name="connsiteY9" fmla="*/ 4420070 h 6859588"/>
              <a:gd name="connsiteX10" fmla="*/ 0 w 12195178"/>
              <a:gd name="connsiteY10"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5178" h="6859588">
                <a:moveTo>
                  <a:pt x="12195175" y="6857391"/>
                </a:moveTo>
                <a:lnTo>
                  <a:pt x="12195178" y="6859588"/>
                </a:lnTo>
                <a:lnTo>
                  <a:pt x="12195175" y="6859588"/>
                </a:lnTo>
                <a:close/>
                <a:moveTo>
                  <a:pt x="0" y="0"/>
                </a:moveTo>
                <a:lnTo>
                  <a:pt x="12195175" y="0"/>
                </a:lnTo>
                <a:lnTo>
                  <a:pt x="12195175" y="6857391"/>
                </a:lnTo>
                <a:lnTo>
                  <a:pt x="12192340" y="4840917"/>
                </a:lnTo>
                <a:lnTo>
                  <a:pt x="11898506" y="4545015"/>
                </a:lnTo>
                <a:cubicBezTo>
                  <a:pt x="11801963" y="4444425"/>
                  <a:pt x="11762948" y="4423768"/>
                  <a:pt x="11651193" y="4414806"/>
                </a:cubicBezTo>
                <a:cubicBezTo>
                  <a:pt x="11353048" y="4416581"/>
                  <a:pt x="299801" y="4418295"/>
                  <a:pt x="1656" y="4420070"/>
                </a:cubicBezTo>
                <a:lnTo>
                  <a:pt x="0" y="6859588"/>
                </a:lnTo>
                <a:close/>
              </a:path>
            </a:pathLst>
          </a:custGeom>
          <a:blipFill>
            <a:blip r:embed="rId4"/>
            <a:stretch>
              <a:fillRect/>
            </a:stretch>
          </a:blipFill>
          <a:ln>
            <a:noFill/>
          </a:ln>
          <a:effectLst/>
        </p:spPr>
        <p:txBody>
          <a:bodyPr wrap="square">
            <a:noAutofit/>
          </a:bodyPr>
          <a:lstStyle/>
          <a:p>
            <a:r>
              <a:rPr lang="de-DE"/>
              <a:t>Bild durch Klicken auf Symbol hinzufügen</a:t>
            </a:r>
            <a:endParaRPr lang="en-AT"/>
          </a:p>
        </p:txBody>
      </p:sp>
      <p:sp>
        <p:nvSpPr>
          <p:cNvPr id="9" name="Freeform 8"/>
          <p:cNvSpPr/>
          <p:nvPr/>
        </p:nvSpPr>
        <p:spPr>
          <a:xfrm rot="16200000">
            <a:off x="4875195" y="-460392"/>
            <a:ext cx="2444782" cy="1219517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4782" h="12195178">
                <a:moveTo>
                  <a:pt x="0" y="12195178"/>
                </a:moveTo>
                <a:lnTo>
                  <a:pt x="2018671" y="12192340"/>
                </a:lnTo>
                <a:lnTo>
                  <a:pt x="2314573" y="11898506"/>
                </a:lnTo>
                <a:cubicBezTo>
                  <a:pt x="2415163" y="11801963"/>
                  <a:pt x="2435820" y="11762948"/>
                  <a:pt x="2444782" y="11651193"/>
                </a:cubicBezTo>
                <a:cubicBezTo>
                  <a:pt x="2443007" y="11353048"/>
                  <a:pt x="2441293" y="299801"/>
                  <a:pt x="2439518" y="1656"/>
                </a:cubicBezTo>
                <a:lnTo>
                  <a:pt x="0" y="0"/>
                </a:lnTo>
                <a:lnTo>
                  <a:pt x="0" y="1219517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3107272" y="4955411"/>
            <a:ext cx="6816191" cy="360099"/>
          </a:xfrm>
        </p:spPr>
        <p:txBody>
          <a:bodyPr wrap="square" anchor="b">
            <a:spAutoFit/>
          </a:bodyPr>
          <a:lstStyle>
            <a:lvl1pPr algn="l">
              <a:lnSpc>
                <a:spcPct val="90000"/>
              </a:lnSpc>
              <a:defRPr sz="2600" b="1" spc="-30" baseline="0">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3107272" y="5875994"/>
            <a:ext cx="6816191" cy="203133"/>
          </a:xfrm>
        </p:spPr>
        <p:txBody>
          <a:bodyPr wrap="square">
            <a:spAutoFit/>
          </a:bodyPr>
          <a:lstStyle>
            <a:lvl1pPr marL="0" marR="0" indent="0" algn="l" defTabSz="1088776" rtl="0" eaLnBrk="1" fontAlgn="base" latinLnBrk="0" hangingPunct="1">
              <a:lnSpc>
                <a:spcPct val="110000"/>
              </a:lnSpc>
              <a:spcBef>
                <a:spcPts val="0"/>
              </a:spcBef>
              <a:spcAft>
                <a:spcPts val="0"/>
              </a:spcAft>
              <a:buClrTx/>
              <a:buSzTx/>
              <a:buFontTx/>
              <a:buNone/>
              <a:tabLst/>
              <a:defRPr sz="1200" b="0">
                <a:solidFill>
                  <a:schemeClr val="tx2"/>
                </a:solidFill>
              </a:defRPr>
            </a:lvl1pPr>
          </a:lstStyle>
          <a:p>
            <a:pPr lvl="0"/>
            <a:r>
              <a:rPr lang="de-DE"/>
              <a:t>Formatvorlagen des Textmasters bearbeiten</a:t>
            </a:r>
          </a:p>
        </p:txBody>
      </p:sp>
      <p:sp>
        <p:nvSpPr>
          <p:cNvPr id="7" name="Freeform 6"/>
          <p:cNvSpPr/>
          <p:nvPr/>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6"/>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black and grey logo&#10;&#10;Description automatically generated">
            <a:extLst>
              <a:ext uri="{FF2B5EF4-FFF2-40B4-BE49-F238E27FC236}">
                <a16:creationId xmlns:a16="http://schemas.microsoft.com/office/drawing/2014/main" id="{3649D790-D1FC-9D72-7A02-08B18440D3E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13715" y="4866657"/>
            <a:ext cx="1564499" cy="579360"/>
          </a:xfrm>
          <a:prstGeom prst="rect">
            <a:avLst/>
          </a:prstGeom>
        </p:spPr>
      </p:pic>
    </p:spTree>
    <p:extLst>
      <p:ext uri="{BB962C8B-B14F-4D97-AF65-F5344CB8AC3E}">
        <p14:creationId xmlns:p14="http://schemas.microsoft.com/office/powerpoint/2010/main" val="40624444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3_Slide with text and image">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063A69F-3616-30D9-2351-A568CF1F8BC1}"/>
              </a:ext>
            </a:extLst>
          </p:cNvPr>
          <p:cNvSpPr>
            <a:spLocks noGrp="1"/>
          </p:cNvSpPr>
          <p:nvPr>
            <p:ph type="pic" sz="quarter" idx="11"/>
          </p:nvPr>
        </p:nvSpPr>
        <p:spPr bwMode="auto">
          <a:xfrm>
            <a:off x="0" y="-4358"/>
            <a:ext cx="12195175" cy="6861328"/>
          </a:xfrm>
          <a:custGeom>
            <a:avLst/>
            <a:gdLst>
              <a:gd name="connsiteX0" fmla="*/ 4291 w 12195175"/>
              <a:gd name="connsiteY0" fmla="*/ 6859588 h 6861328"/>
              <a:gd name="connsiteX1" fmla="*/ 5581594 w 12195175"/>
              <a:gd name="connsiteY1" fmla="*/ 6859588 h 6861328"/>
              <a:gd name="connsiteX2" fmla="*/ 5579868 w 12195175"/>
              <a:gd name="connsiteY2" fmla="*/ 6861328 h 6861328"/>
              <a:gd name="connsiteX3" fmla="*/ 6000280 w 12195175"/>
              <a:gd name="connsiteY3" fmla="*/ 0 h 6861328"/>
              <a:gd name="connsiteX4" fmla="*/ 12195175 w 12195175"/>
              <a:gd name="connsiteY4" fmla="*/ 0 h 6861328"/>
              <a:gd name="connsiteX5" fmla="*/ 12195175 w 12195175"/>
              <a:gd name="connsiteY5" fmla="*/ 6859588 h 6861328"/>
              <a:gd name="connsiteX6" fmla="*/ 5581594 w 12195175"/>
              <a:gd name="connsiteY6" fmla="*/ 6859588 h 6861328"/>
              <a:gd name="connsiteX7" fmla="*/ 5891323 w 12195175"/>
              <a:gd name="connsiteY7" fmla="*/ 6547210 h 6861328"/>
              <a:gd name="connsiteX8" fmla="*/ 5997804 w 12195175"/>
              <a:gd name="connsiteY8" fmla="*/ 6344898 h 6861328"/>
              <a:gd name="connsiteX9" fmla="*/ 6000280 w 12195175"/>
              <a:gd name="connsiteY9" fmla="*/ 0 h 6861328"/>
              <a:gd name="connsiteX10" fmla="*/ 0 w 12195175"/>
              <a:gd name="connsiteY10" fmla="*/ 0 h 6861328"/>
              <a:gd name="connsiteX11" fmla="*/ 4292 w 12195175"/>
              <a:gd name="connsiteY11" fmla="*/ 0 h 6861328"/>
              <a:gd name="connsiteX12" fmla="*/ 4291 w 12195175"/>
              <a:gd name="connsiteY12" fmla="*/ 6859588 h 6861328"/>
              <a:gd name="connsiteX13" fmla="*/ 0 w 12195175"/>
              <a:gd name="connsiteY13"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5175" h="6861328">
                <a:moveTo>
                  <a:pt x="4291" y="6859588"/>
                </a:moveTo>
                <a:lnTo>
                  <a:pt x="5581594" y="6859588"/>
                </a:lnTo>
                <a:lnTo>
                  <a:pt x="5579868" y="6861328"/>
                </a:lnTo>
                <a:close/>
                <a:moveTo>
                  <a:pt x="6000280" y="0"/>
                </a:moveTo>
                <a:lnTo>
                  <a:pt x="12195175" y="0"/>
                </a:lnTo>
                <a:lnTo>
                  <a:pt x="12195175" y="6859588"/>
                </a:lnTo>
                <a:lnTo>
                  <a:pt x="5581594" y="6859588"/>
                </a:lnTo>
                <a:lnTo>
                  <a:pt x="5891323" y="6547210"/>
                </a:lnTo>
                <a:cubicBezTo>
                  <a:pt x="5958263" y="6480608"/>
                  <a:pt x="5997743" y="6394128"/>
                  <a:pt x="5997804" y="6344898"/>
                </a:cubicBezTo>
                <a:cubicBezTo>
                  <a:pt x="5996029" y="6046753"/>
                  <a:pt x="6002055" y="298145"/>
                  <a:pt x="6000280" y="0"/>
                </a:cubicBezTo>
                <a:close/>
                <a:moveTo>
                  <a:pt x="0" y="0"/>
                </a:moveTo>
                <a:lnTo>
                  <a:pt x="4292" y="0"/>
                </a:lnTo>
                <a:cubicBezTo>
                  <a:pt x="4292" y="2286529"/>
                  <a:pt x="4291" y="4573059"/>
                  <a:pt x="4291" y="6859588"/>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12" name="Freeform 11"/>
          <p:cNvSpPr/>
          <p:nvPr/>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3"/>
          <p:cNvSpPr/>
          <p:nvPr/>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picture containing text, sign&#10;&#10;Description automatically generated">
            <a:extLst>
              <a:ext uri="{FF2B5EF4-FFF2-40B4-BE49-F238E27FC236}">
                <a16:creationId xmlns:a16="http://schemas.microsoft.com/office/drawing/2014/main" id="{91BD6A23-B8E8-B3E0-6320-3036109C4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6" y="186138"/>
            <a:ext cx="2075247" cy="579360"/>
          </a:xfrm>
          <a:prstGeom prst="rect">
            <a:avLst/>
          </a:prstGeom>
        </p:spPr>
      </p:pic>
      <p:sp>
        <p:nvSpPr>
          <p:cNvPr id="3" name="Title 12">
            <a:extLst>
              <a:ext uri="{FF2B5EF4-FFF2-40B4-BE49-F238E27FC236}">
                <a16:creationId xmlns:a16="http://schemas.microsoft.com/office/drawing/2014/main" id="{E027FD55-6B36-9B2F-C595-E57ECFBA3BFE}"/>
              </a:ext>
            </a:extLst>
          </p:cNvPr>
          <p:cNvSpPr>
            <a:spLocks noGrp="1"/>
          </p:cNvSpPr>
          <p:nvPr>
            <p:ph type="title"/>
          </p:nvPr>
        </p:nvSpPr>
        <p:spPr>
          <a:xfrm>
            <a:off x="336948" y="1413570"/>
            <a:ext cx="3672408" cy="800219"/>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4" name="Text Placeholder 2">
            <a:extLst>
              <a:ext uri="{FF2B5EF4-FFF2-40B4-BE49-F238E27FC236}">
                <a16:creationId xmlns:a16="http://schemas.microsoft.com/office/drawing/2014/main" id="{4F66A6EE-2C83-B3C2-5277-EE7A80C7EA2B}"/>
              </a:ext>
            </a:extLst>
          </p:cNvPr>
          <p:cNvSpPr>
            <a:spLocks noGrp="1"/>
          </p:cNvSpPr>
          <p:nvPr>
            <p:ph type="body" sz="quarter" idx="10"/>
          </p:nvPr>
        </p:nvSpPr>
        <p:spPr>
          <a:xfrm>
            <a:off x="336948" y="2323251"/>
            <a:ext cx="3672408" cy="226729"/>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400" b="0" baseline="0">
                <a:solidFill>
                  <a:schemeClr val="tx2"/>
                </a:solidFill>
              </a:defRPr>
            </a:lvl1pPr>
          </a:lstStyle>
          <a:p>
            <a:pPr lvl="0"/>
            <a:r>
              <a:rPr lang="de-DE"/>
              <a:t>Formatvorlagen des Textmasters bearbeiten</a:t>
            </a:r>
          </a:p>
        </p:txBody>
      </p:sp>
      <p:sp>
        <p:nvSpPr>
          <p:cNvPr id="6" name="Text Placeholder 9">
            <a:extLst>
              <a:ext uri="{FF2B5EF4-FFF2-40B4-BE49-F238E27FC236}">
                <a16:creationId xmlns:a16="http://schemas.microsoft.com/office/drawing/2014/main" id="{C3428DE3-779E-AA7F-8AFF-E1B9201879F6}"/>
              </a:ext>
            </a:extLst>
          </p:cNvPr>
          <p:cNvSpPr>
            <a:spLocks noGrp="1"/>
          </p:cNvSpPr>
          <p:nvPr>
            <p:ph type="body" sz="quarter" idx="12"/>
          </p:nvPr>
        </p:nvSpPr>
        <p:spPr>
          <a:xfrm>
            <a:off x="336550" y="2827307"/>
            <a:ext cx="3673475" cy="331236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AT"/>
          </a:p>
        </p:txBody>
      </p:sp>
      <p:sp>
        <p:nvSpPr>
          <p:cNvPr id="8" name="Text Placeholder 3">
            <a:extLst>
              <a:ext uri="{FF2B5EF4-FFF2-40B4-BE49-F238E27FC236}">
                <a16:creationId xmlns:a16="http://schemas.microsoft.com/office/drawing/2014/main" id="{10B9F5B8-948D-1A43-8006-A421F0CB3F04}"/>
              </a:ext>
            </a:extLst>
          </p:cNvPr>
          <p:cNvSpPr>
            <a:spLocks noGrp="1"/>
          </p:cNvSpPr>
          <p:nvPr>
            <p:ph type="body" sz="quarter" idx="13"/>
          </p:nvPr>
        </p:nvSpPr>
        <p:spPr>
          <a:xfrm>
            <a:off x="436563" y="6382122"/>
            <a:ext cx="4292872" cy="175754"/>
          </a:xfrm>
        </p:spPr>
        <p:txBody>
          <a:bodyPr/>
          <a:lstStyle>
            <a:lvl1pPr>
              <a:defRPr sz="1000"/>
            </a:lvl1pPr>
          </a:lstStyle>
          <a:p>
            <a:pPr lvl="0"/>
            <a:r>
              <a:rPr lang="de-DE"/>
              <a:t>Formatvorlagen des Textmasters bearbeiten</a:t>
            </a:r>
          </a:p>
        </p:txBody>
      </p:sp>
      <p:sp>
        <p:nvSpPr>
          <p:cNvPr id="9" name="Slide Number Placeholder 109">
            <a:extLst>
              <a:ext uri="{FF2B5EF4-FFF2-40B4-BE49-F238E27FC236}">
                <a16:creationId xmlns:a16="http://schemas.microsoft.com/office/drawing/2014/main" id="{616860A7-EE66-5676-E646-33FE91ADD76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7" name="Freeform 11"/>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3"/>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3" name="Slide Number Placeholder 109">
            <a:extLst>
              <a:ext uri="{FF2B5EF4-FFF2-40B4-BE49-F238E27FC236}">
                <a16:creationId xmlns:a16="http://schemas.microsoft.com/office/drawing/2014/main" id="{616860A7-EE66-5676-E646-33FE91ADD76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8" name="Footer Placeholder 2">
            <a:extLst>
              <a:ext uri="{FF2B5EF4-FFF2-40B4-BE49-F238E27FC236}">
                <a16:creationId xmlns:a16="http://schemas.microsoft.com/office/drawing/2014/main" id="{553B87F6-56BC-AF14-3C7E-DA481E3897D5}"/>
              </a:ext>
            </a:extLst>
          </p:cNvPr>
          <p:cNvSpPr txBox="1">
            <a:spLocks/>
          </p:cNvSpPr>
          <p:nvPr userDrawn="1"/>
        </p:nvSpPr>
        <p:spPr bwMode="auto">
          <a:xfrm>
            <a:off x="358316" y="6417002"/>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4"/>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A91ECEBB-3587-9011-9388-992B8747BD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920829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with text and image conten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F8FCA32-F053-9B82-C171-71FD059E5E59}"/>
              </a:ext>
            </a:extLst>
          </p:cNvPr>
          <p:cNvSpPr>
            <a:spLocks noGrp="1"/>
          </p:cNvSpPr>
          <p:nvPr>
            <p:ph type="pic" sz="quarter" idx="13"/>
          </p:nvPr>
        </p:nvSpPr>
        <p:spPr bwMode="auto">
          <a:xfrm>
            <a:off x="-21876" y="-1740"/>
            <a:ext cx="12217050" cy="6861328"/>
          </a:xfrm>
          <a:custGeom>
            <a:avLst/>
            <a:gdLst>
              <a:gd name="connsiteX0" fmla="*/ 21875 w 12217050"/>
              <a:gd name="connsiteY0" fmla="*/ 6859595 h 6861328"/>
              <a:gd name="connsiteX1" fmla="*/ 5675401 w 12217050"/>
              <a:gd name="connsiteY1" fmla="*/ 6861328 h 6861328"/>
              <a:gd name="connsiteX2" fmla="*/ 21875 w 12217050"/>
              <a:gd name="connsiteY2" fmla="*/ 6861328 h 6861328"/>
              <a:gd name="connsiteX3" fmla="*/ 6095821 w 12217050"/>
              <a:gd name="connsiteY3" fmla="*/ 1740 h 6861328"/>
              <a:gd name="connsiteX4" fmla="*/ 12217050 w 12217050"/>
              <a:gd name="connsiteY4" fmla="*/ 1740 h 6861328"/>
              <a:gd name="connsiteX5" fmla="*/ 12217050 w 12217050"/>
              <a:gd name="connsiteY5" fmla="*/ 6861328 h 6861328"/>
              <a:gd name="connsiteX6" fmla="*/ 5675401 w 12217050"/>
              <a:gd name="connsiteY6" fmla="*/ 6861328 h 6861328"/>
              <a:gd name="connsiteX7" fmla="*/ 5986856 w 12217050"/>
              <a:gd name="connsiteY7" fmla="*/ 6547210 h 6861328"/>
              <a:gd name="connsiteX8" fmla="*/ 6093337 w 12217050"/>
              <a:gd name="connsiteY8" fmla="*/ 6344898 h 6861328"/>
              <a:gd name="connsiteX9" fmla="*/ 6095891 w 12217050"/>
              <a:gd name="connsiteY9" fmla="*/ 17926 h 6861328"/>
              <a:gd name="connsiteX10" fmla="*/ 0 w 12217050"/>
              <a:gd name="connsiteY10" fmla="*/ 0 h 6861328"/>
              <a:gd name="connsiteX11" fmla="*/ 6095813 w 12217050"/>
              <a:gd name="connsiteY11" fmla="*/ 0 h 6861328"/>
              <a:gd name="connsiteX12" fmla="*/ 6095821 w 12217050"/>
              <a:gd name="connsiteY12" fmla="*/ 1740 h 6861328"/>
              <a:gd name="connsiteX13" fmla="*/ 21875 w 12217050"/>
              <a:gd name="connsiteY13" fmla="*/ 1740 h 6861328"/>
              <a:gd name="connsiteX14" fmla="*/ 21875 w 12217050"/>
              <a:gd name="connsiteY14" fmla="*/ 6859595 h 6861328"/>
              <a:gd name="connsiteX15" fmla="*/ 0 w 12217050"/>
              <a:gd name="connsiteY15"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17050" h="6861328">
                <a:moveTo>
                  <a:pt x="21875" y="6859595"/>
                </a:moveTo>
                <a:lnTo>
                  <a:pt x="5675401" y="6861328"/>
                </a:lnTo>
                <a:lnTo>
                  <a:pt x="21875" y="6861328"/>
                </a:lnTo>
                <a:close/>
                <a:moveTo>
                  <a:pt x="6095821" y="1740"/>
                </a:moveTo>
                <a:lnTo>
                  <a:pt x="12217050" y="1740"/>
                </a:lnTo>
                <a:lnTo>
                  <a:pt x="12217050" y="6861328"/>
                </a:lnTo>
                <a:lnTo>
                  <a:pt x="5675401" y="6861328"/>
                </a:lnTo>
                <a:lnTo>
                  <a:pt x="5986856" y="6547210"/>
                </a:lnTo>
                <a:cubicBezTo>
                  <a:pt x="6053796" y="6480608"/>
                  <a:pt x="6093276" y="6394128"/>
                  <a:pt x="6093337" y="6344898"/>
                </a:cubicBezTo>
                <a:cubicBezTo>
                  <a:pt x="6091590" y="6051412"/>
                  <a:pt x="6097402" y="476458"/>
                  <a:pt x="6095891" y="17926"/>
                </a:cubicBezTo>
                <a:close/>
                <a:moveTo>
                  <a:pt x="0" y="0"/>
                </a:moveTo>
                <a:lnTo>
                  <a:pt x="6095813" y="0"/>
                </a:lnTo>
                <a:lnTo>
                  <a:pt x="6095821" y="1740"/>
                </a:lnTo>
                <a:lnTo>
                  <a:pt x="21875" y="1740"/>
                </a:lnTo>
                <a:lnTo>
                  <a:pt x="21875" y="6859595"/>
                </a:ln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20" name="Freeform 19"/>
          <p:cNvSpPr/>
          <p:nvPr/>
        </p:nvSpPr>
        <p:spPr>
          <a:xfrm>
            <a:off x="0" y="0"/>
            <a:ext cx="609758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99824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99824 w 6097588"/>
              <a:gd name="connsiteY6" fmla="*/ 6859588 h 6861328"/>
              <a:gd name="connsiteX0" fmla="*/ 0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0 w 609758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588" h="6861328">
                <a:moveTo>
                  <a:pt x="0" y="6859588"/>
                </a:moveTo>
                <a:lnTo>
                  <a:pt x="5675401" y="6861328"/>
                </a:lnTo>
                <a:lnTo>
                  <a:pt x="5986856" y="6547210"/>
                </a:lnTo>
                <a:cubicBezTo>
                  <a:pt x="6053796" y="6480608"/>
                  <a:pt x="6093276" y="6394128"/>
                  <a:pt x="6093337" y="6344898"/>
                </a:cubicBezTo>
                <a:cubicBezTo>
                  <a:pt x="6091562" y="6046753"/>
                  <a:pt x="6097588" y="298145"/>
                  <a:pt x="6095813"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hasCustomPrompt="1"/>
          </p:nvPr>
        </p:nvSpPr>
        <p:spPr>
          <a:xfrm>
            <a:off x="336550" y="2421682"/>
            <a:ext cx="5187108" cy="3314324"/>
          </a:xfrm>
        </p:spPr>
        <p:txBody>
          <a:bodyPr/>
          <a:lstStyle>
            <a:lvl1pPr>
              <a:defRPr/>
            </a:lvl1pPr>
            <a:lvl2pPr>
              <a:defRPr/>
            </a:lvl2pPr>
            <a:lvl3pPr>
              <a:defRPr/>
            </a:lvl3pPr>
            <a:lvl4pPr>
              <a:defRPr/>
            </a:lvl4pPr>
            <a:lvl5pPr>
              <a:defRPr/>
            </a:lvl5pPr>
          </a:lstStyle>
          <a:p>
            <a:pPr lvl="0"/>
            <a:r>
              <a:rPr lang="de-DE"/>
              <a:t>Formatvorlagen des Textmasters bearbeiten -14</a:t>
            </a:r>
          </a:p>
          <a:p>
            <a:pPr lvl="1"/>
            <a:r>
              <a:rPr lang="de-DE"/>
              <a:t>Zweite Ebene - 14</a:t>
            </a:r>
          </a:p>
          <a:p>
            <a:pPr lvl="2"/>
            <a:r>
              <a:rPr lang="de-DE"/>
              <a:t>Dritte Ebene - 12</a:t>
            </a:r>
          </a:p>
          <a:p>
            <a:pPr lvl="3"/>
            <a:r>
              <a:rPr lang="de-DE"/>
              <a:t>Vierte Ebene -10</a:t>
            </a:r>
          </a:p>
          <a:p>
            <a:pPr lvl="4"/>
            <a:r>
              <a:rPr lang="de-DE"/>
              <a:t>Fünfte Ebene (Links) – 12</a:t>
            </a:r>
            <a:endParaRPr lang="en-GB"/>
          </a:p>
        </p:txBody>
      </p:sp>
      <p:sp>
        <p:nvSpPr>
          <p:cNvPr id="15" name="Title 3">
            <a:extLst>
              <a:ext uri="{FF2B5EF4-FFF2-40B4-BE49-F238E27FC236}">
                <a16:creationId xmlns:a16="http://schemas.microsoft.com/office/drawing/2014/main" id="{769AE458-58AA-9C4C-A466-344B24DB1567}"/>
              </a:ext>
            </a:extLst>
          </p:cNvPr>
          <p:cNvSpPr>
            <a:spLocks noGrp="1"/>
          </p:cNvSpPr>
          <p:nvPr>
            <p:ph type="title" hasCustomPrompt="1"/>
          </p:nvPr>
        </p:nvSpPr>
        <p:spPr>
          <a:xfrm>
            <a:off x="338377" y="1341562"/>
            <a:ext cx="5228111" cy="307848"/>
          </a:xfrm>
        </p:spPr>
        <p:txBody>
          <a:bodyPr/>
          <a:lstStyle>
            <a:lvl1pPr>
              <a:defRPr sz="2000"/>
            </a:lvl1pPr>
          </a:lstStyle>
          <a:p>
            <a:r>
              <a:rPr lang="de-DE"/>
              <a:t>Titelmasterformat durch Klicken bearbeiten – 20pt</a:t>
            </a:r>
            <a:endParaRPr lang="en-GB"/>
          </a:p>
        </p:txBody>
      </p:sp>
      <p:sp>
        <p:nvSpPr>
          <p:cNvPr id="17" name="Text Placeholder 16">
            <a:extLst>
              <a:ext uri="{FF2B5EF4-FFF2-40B4-BE49-F238E27FC236}">
                <a16:creationId xmlns:a16="http://schemas.microsoft.com/office/drawing/2014/main" id="{A044E6A2-7882-6AA3-55A5-834AE56C86E7}"/>
              </a:ext>
            </a:extLst>
          </p:cNvPr>
          <p:cNvSpPr>
            <a:spLocks noGrp="1"/>
          </p:cNvSpPr>
          <p:nvPr>
            <p:ph type="body" sz="quarter" idx="12" hasCustomPrompt="1"/>
          </p:nvPr>
        </p:nvSpPr>
        <p:spPr>
          <a:xfrm>
            <a:off x="337512" y="1917626"/>
            <a:ext cx="5228976" cy="206375"/>
          </a:xfrm>
        </p:spPr>
        <p:txBody>
          <a:bodyPr/>
          <a:lstStyle>
            <a:lvl1pPr>
              <a:defRPr sz="1600" b="0">
                <a:solidFill>
                  <a:schemeClr val="tx2"/>
                </a:solidFill>
                <a:latin typeface="+mj-lt"/>
              </a:defRPr>
            </a:lvl1pPr>
          </a:lstStyle>
          <a:p>
            <a:pPr lvl="0"/>
            <a:r>
              <a:rPr lang="en-US"/>
              <a:t>Secondary heading goes here – 16pt</a:t>
            </a:r>
            <a:endParaRPr lang="en-GB"/>
          </a:p>
        </p:txBody>
      </p:sp>
      <p:sp>
        <p:nvSpPr>
          <p:cNvPr id="7" name="Slide Number Placeholder 109">
            <a:extLst>
              <a:ext uri="{FF2B5EF4-FFF2-40B4-BE49-F238E27FC236}">
                <a16:creationId xmlns:a16="http://schemas.microsoft.com/office/drawing/2014/main" id="{B6DE157E-AA29-8D77-7194-D09DE3734813}"/>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1" name="Slide Number Placeholder 109">
            <a:extLst>
              <a:ext uri="{FF2B5EF4-FFF2-40B4-BE49-F238E27FC236}">
                <a16:creationId xmlns:a16="http://schemas.microsoft.com/office/drawing/2014/main" id="{B6DE157E-AA29-8D77-7194-D09DE3734813}"/>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2">
            <a:extLst>
              <a:ext uri="{FF2B5EF4-FFF2-40B4-BE49-F238E27FC236}">
                <a16:creationId xmlns:a16="http://schemas.microsoft.com/office/drawing/2014/main" id="{E2D7ADB9-0BBD-0FD7-3092-B100EA309050}"/>
              </a:ext>
            </a:extLst>
          </p:cNvPr>
          <p:cNvSpPr txBox="1">
            <a:spLocks/>
          </p:cNvSpPr>
          <p:nvPr userDrawn="1"/>
        </p:nvSpPr>
        <p:spPr bwMode="auto">
          <a:xfrm>
            <a:off x="336550" y="6394678"/>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3" name="Picture 2" descr="A black and grey logo&#10;&#10;Description automatically generated">
            <a:extLst>
              <a:ext uri="{FF2B5EF4-FFF2-40B4-BE49-F238E27FC236}">
                <a16:creationId xmlns:a16="http://schemas.microsoft.com/office/drawing/2014/main" id="{2BC9F473-6AAA-D70D-1BEA-AA5EBD084CB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22400219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_Title with text and image conten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F8FCA32-F053-9B82-C171-71FD059E5E59}"/>
              </a:ext>
            </a:extLst>
          </p:cNvPr>
          <p:cNvSpPr>
            <a:spLocks noGrp="1"/>
          </p:cNvSpPr>
          <p:nvPr>
            <p:ph type="pic" sz="quarter" idx="13"/>
          </p:nvPr>
        </p:nvSpPr>
        <p:spPr bwMode="auto">
          <a:xfrm>
            <a:off x="-21876" y="-1740"/>
            <a:ext cx="12217050" cy="6861328"/>
          </a:xfrm>
          <a:custGeom>
            <a:avLst/>
            <a:gdLst>
              <a:gd name="connsiteX0" fmla="*/ 21875 w 12217050"/>
              <a:gd name="connsiteY0" fmla="*/ 6859595 h 6861328"/>
              <a:gd name="connsiteX1" fmla="*/ 5675401 w 12217050"/>
              <a:gd name="connsiteY1" fmla="*/ 6861328 h 6861328"/>
              <a:gd name="connsiteX2" fmla="*/ 21875 w 12217050"/>
              <a:gd name="connsiteY2" fmla="*/ 6861328 h 6861328"/>
              <a:gd name="connsiteX3" fmla="*/ 6095821 w 12217050"/>
              <a:gd name="connsiteY3" fmla="*/ 1740 h 6861328"/>
              <a:gd name="connsiteX4" fmla="*/ 12217050 w 12217050"/>
              <a:gd name="connsiteY4" fmla="*/ 1740 h 6861328"/>
              <a:gd name="connsiteX5" fmla="*/ 12217050 w 12217050"/>
              <a:gd name="connsiteY5" fmla="*/ 6861328 h 6861328"/>
              <a:gd name="connsiteX6" fmla="*/ 5675401 w 12217050"/>
              <a:gd name="connsiteY6" fmla="*/ 6861328 h 6861328"/>
              <a:gd name="connsiteX7" fmla="*/ 5986856 w 12217050"/>
              <a:gd name="connsiteY7" fmla="*/ 6547210 h 6861328"/>
              <a:gd name="connsiteX8" fmla="*/ 6093337 w 12217050"/>
              <a:gd name="connsiteY8" fmla="*/ 6344898 h 6861328"/>
              <a:gd name="connsiteX9" fmla="*/ 6095891 w 12217050"/>
              <a:gd name="connsiteY9" fmla="*/ 17926 h 6861328"/>
              <a:gd name="connsiteX10" fmla="*/ 0 w 12217050"/>
              <a:gd name="connsiteY10" fmla="*/ 0 h 6861328"/>
              <a:gd name="connsiteX11" fmla="*/ 6095813 w 12217050"/>
              <a:gd name="connsiteY11" fmla="*/ 0 h 6861328"/>
              <a:gd name="connsiteX12" fmla="*/ 6095821 w 12217050"/>
              <a:gd name="connsiteY12" fmla="*/ 1740 h 6861328"/>
              <a:gd name="connsiteX13" fmla="*/ 21875 w 12217050"/>
              <a:gd name="connsiteY13" fmla="*/ 1740 h 6861328"/>
              <a:gd name="connsiteX14" fmla="*/ 21875 w 12217050"/>
              <a:gd name="connsiteY14" fmla="*/ 6859595 h 6861328"/>
              <a:gd name="connsiteX15" fmla="*/ 0 w 12217050"/>
              <a:gd name="connsiteY15"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17050" h="6861328">
                <a:moveTo>
                  <a:pt x="21875" y="6859595"/>
                </a:moveTo>
                <a:lnTo>
                  <a:pt x="5675401" y="6861328"/>
                </a:lnTo>
                <a:lnTo>
                  <a:pt x="21875" y="6861328"/>
                </a:lnTo>
                <a:close/>
                <a:moveTo>
                  <a:pt x="6095821" y="1740"/>
                </a:moveTo>
                <a:lnTo>
                  <a:pt x="12217050" y="1740"/>
                </a:lnTo>
                <a:lnTo>
                  <a:pt x="12217050" y="6861328"/>
                </a:lnTo>
                <a:lnTo>
                  <a:pt x="5675401" y="6861328"/>
                </a:lnTo>
                <a:lnTo>
                  <a:pt x="5986856" y="6547210"/>
                </a:lnTo>
                <a:cubicBezTo>
                  <a:pt x="6053796" y="6480608"/>
                  <a:pt x="6093276" y="6394128"/>
                  <a:pt x="6093337" y="6344898"/>
                </a:cubicBezTo>
                <a:cubicBezTo>
                  <a:pt x="6091590" y="6051412"/>
                  <a:pt x="6097402" y="476458"/>
                  <a:pt x="6095891" y="17926"/>
                </a:cubicBezTo>
                <a:close/>
                <a:moveTo>
                  <a:pt x="0" y="0"/>
                </a:moveTo>
                <a:lnTo>
                  <a:pt x="6095813" y="0"/>
                </a:lnTo>
                <a:lnTo>
                  <a:pt x="6095821" y="1740"/>
                </a:lnTo>
                <a:lnTo>
                  <a:pt x="21875" y="1740"/>
                </a:lnTo>
                <a:lnTo>
                  <a:pt x="21875" y="6859595"/>
                </a:ln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endParaRPr lang="en-AT"/>
          </a:p>
        </p:txBody>
      </p:sp>
      <p:sp>
        <p:nvSpPr>
          <p:cNvPr id="20" name="Freeform 19"/>
          <p:cNvSpPr/>
          <p:nvPr userDrawn="1"/>
        </p:nvSpPr>
        <p:spPr>
          <a:xfrm>
            <a:off x="0" y="0"/>
            <a:ext cx="609758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99824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99824 w 6097588"/>
              <a:gd name="connsiteY6" fmla="*/ 6859588 h 6861328"/>
              <a:gd name="connsiteX0" fmla="*/ 0 w 6097588"/>
              <a:gd name="connsiteY0" fmla="*/ 6859588 h 6861328"/>
              <a:gd name="connsiteX1" fmla="*/ 5675401 w 6097588"/>
              <a:gd name="connsiteY1" fmla="*/ 6861328 h 6861328"/>
              <a:gd name="connsiteX2" fmla="*/ 5986856 w 6097588"/>
              <a:gd name="connsiteY2" fmla="*/ 6547210 h 6861328"/>
              <a:gd name="connsiteX3" fmla="*/ 6093337 w 6097588"/>
              <a:gd name="connsiteY3" fmla="*/ 6344898 h 6861328"/>
              <a:gd name="connsiteX4" fmla="*/ 6095813 w 6097588"/>
              <a:gd name="connsiteY4" fmla="*/ 0 h 6861328"/>
              <a:gd name="connsiteX5" fmla="*/ 0 w 6097588"/>
              <a:gd name="connsiteY5" fmla="*/ 0 h 6861328"/>
              <a:gd name="connsiteX6" fmla="*/ 0 w 609758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7588" h="6861328">
                <a:moveTo>
                  <a:pt x="0" y="6859588"/>
                </a:moveTo>
                <a:lnTo>
                  <a:pt x="5675401" y="6861328"/>
                </a:lnTo>
                <a:lnTo>
                  <a:pt x="5986856" y="6547210"/>
                </a:lnTo>
                <a:cubicBezTo>
                  <a:pt x="6053796" y="6480608"/>
                  <a:pt x="6093276" y="6394128"/>
                  <a:pt x="6093337" y="6344898"/>
                </a:cubicBezTo>
                <a:cubicBezTo>
                  <a:pt x="6091562" y="6046753"/>
                  <a:pt x="6097588" y="298145"/>
                  <a:pt x="6095813"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341028" y="2041864"/>
            <a:ext cx="5228111" cy="3694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Title 3">
            <a:extLst>
              <a:ext uri="{FF2B5EF4-FFF2-40B4-BE49-F238E27FC236}">
                <a16:creationId xmlns:a16="http://schemas.microsoft.com/office/drawing/2014/main" id="{769AE458-58AA-9C4C-A466-344B24DB1567}"/>
              </a:ext>
            </a:extLst>
          </p:cNvPr>
          <p:cNvSpPr>
            <a:spLocks noGrp="1"/>
          </p:cNvSpPr>
          <p:nvPr>
            <p:ph type="title"/>
          </p:nvPr>
        </p:nvSpPr>
        <p:spPr>
          <a:xfrm>
            <a:off x="342856" y="1341562"/>
            <a:ext cx="5228111" cy="307848"/>
          </a:xfrm>
        </p:spPr>
        <p:txBody>
          <a:bodyPr/>
          <a:lstStyle>
            <a:lvl1pPr>
              <a:defRPr sz="2000">
                <a:latin typeface="+mj-lt"/>
              </a:defRPr>
            </a:lvl1pPr>
          </a:lstStyle>
          <a:p>
            <a:endParaRPr lang="en-GB"/>
          </a:p>
        </p:txBody>
      </p:sp>
      <p:sp>
        <p:nvSpPr>
          <p:cNvPr id="7" name="Slide Number Placeholder 109">
            <a:extLst>
              <a:ext uri="{FF2B5EF4-FFF2-40B4-BE49-F238E27FC236}">
                <a16:creationId xmlns:a16="http://schemas.microsoft.com/office/drawing/2014/main" id="{B6DE157E-AA29-8D77-7194-D09DE3734813}"/>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2">
            <a:extLst>
              <a:ext uri="{FF2B5EF4-FFF2-40B4-BE49-F238E27FC236}">
                <a16:creationId xmlns:a16="http://schemas.microsoft.com/office/drawing/2014/main" id="{07E29EC2-328C-7243-488C-06826AE4F4F5}"/>
              </a:ext>
            </a:extLst>
          </p:cNvPr>
          <p:cNvSpPr txBox="1">
            <a:spLocks/>
          </p:cNvSpPr>
          <p:nvPr userDrawn="1"/>
        </p:nvSpPr>
        <p:spPr bwMode="auto">
          <a:xfrm>
            <a:off x="341028" y="6454130"/>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D39E248D-73FA-9C7B-D817-4F252B22C80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28503878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and text">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35BDA9E-8D4E-E363-4185-FFA05C2093F8}"/>
              </a:ext>
            </a:extLst>
          </p:cNvPr>
          <p:cNvSpPr>
            <a:spLocks noGrp="1"/>
          </p:cNvSpPr>
          <p:nvPr>
            <p:ph type="pic" sz="quarter" idx="11"/>
          </p:nvPr>
        </p:nvSpPr>
        <p:spPr bwMode="auto">
          <a:xfrm>
            <a:off x="0" y="-1740"/>
            <a:ext cx="12195175" cy="6861328"/>
          </a:xfrm>
          <a:custGeom>
            <a:avLst/>
            <a:gdLst>
              <a:gd name="connsiteX0" fmla="*/ 0 w 12195175"/>
              <a:gd name="connsiteY0" fmla="*/ 6859588 h 6861328"/>
              <a:gd name="connsiteX1" fmla="*/ 5575577 w 12195175"/>
              <a:gd name="connsiteY1" fmla="*/ 6861328 h 6861328"/>
              <a:gd name="connsiteX2" fmla="*/ 0 w 12195175"/>
              <a:gd name="connsiteY2" fmla="*/ 6861328 h 6861328"/>
              <a:gd name="connsiteX3" fmla="*/ 5995997 w 12195175"/>
              <a:gd name="connsiteY3" fmla="*/ 1740 h 6861328"/>
              <a:gd name="connsiteX4" fmla="*/ 12195175 w 12195175"/>
              <a:gd name="connsiteY4" fmla="*/ 1740 h 6861328"/>
              <a:gd name="connsiteX5" fmla="*/ 12195175 w 12195175"/>
              <a:gd name="connsiteY5" fmla="*/ 6861328 h 6861328"/>
              <a:gd name="connsiteX6" fmla="*/ 5575577 w 12195175"/>
              <a:gd name="connsiteY6" fmla="*/ 6861328 h 6861328"/>
              <a:gd name="connsiteX7" fmla="*/ 5887033 w 12195175"/>
              <a:gd name="connsiteY7" fmla="*/ 6547210 h 6861328"/>
              <a:gd name="connsiteX8" fmla="*/ 5993513 w 12195175"/>
              <a:gd name="connsiteY8" fmla="*/ 6344898 h 6861328"/>
              <a:gd name="connsiteX9" fmla="*/ 5996067 w 12195175"/>
              <a:gd name="connsiteY9" fmla="*/ 17926 h 6861328"/>
              <a:gd name="connsiteX10" fmla="*/ 0 w 12195175"/>
              <a:gd name="connsiteY10" fmla="*/ 1740 h 6861328"/>
              <a:gd name="connsiteX11" fmla="*/ 1 w 12195175"/>
              <a:gd name="connsiteY11" fmla="*/ 1740 h 6861328"/>
              <a:gd name="connsiteX12" fmla="*/ 0 w 12195175"/>
              <a:gd name="connsiteY12" fmla="*/ 6859588 h 6861328"/>
              <a:gd name="connsiteX13" fmla="*/ 1 w 12195175"/>
              <a:gd name="connsiteY13" fmla="*/ 0 h 6861328"/>
              <a:gd name="connsiteX14" fmla="*/ 5995989 w 12195175"/>
              <a:gd name="connsiteY14" fmla="*/ 0 h 6861328"/>
              <a:gd name="connsiteX15" fmla="*/ 5995997 w 12195175"/>
              <a:gd name="connsiteY15" fmla="*/ 1740 h 6861328"/>
              <a:gd name="connsiteX16" fmla="*/ 1 w 12195175"/>
              <a:gd name="connsiteY16" fmla="*/ 1740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5175" h="6861328">
                <a:moveTo>
                  <a:pt x="0" y="6859588"/>
                </a:moveTo>
                <a:lnTo>
                  <a:pt x="5575577" y="6861328"/>
                </a:lnTo>
                <a:lnTo>
                  <a:pt x="0" y="6861328"/>
                </a:lnTo>
                <a:close/>
                <a:moveTo>
                  <a:pt x="5995997" y="1740"/>
                </a:moveTo>
                <a:lnTo>
                  <a:pt x="12195175" y="1740"/>
                </a:lnTo>
                <a:lnTo>
                  <a:pt x="12195175" y="6861328"/>
                </a:lnTo>
                <a:lnTo>
                  <a:pt x="5575577" y="6861328"/>
                </a:lnTo>
                <a:lnTo>
                  <a:pt x="5887033" y="6547210"/>
                </a:lnTo>
                <a:cubicBezTo>
                  <a:pt x="5953972" y="6480608"/>
                  <a:pt x="5993452" y="6394128"/>
                  <a:pt x="5993513" y="6344898"/>
                </a:cubicBezTo>
                <a:cubicBezTo>
                  <a:pt x="5991766" y="6051412"/>
                  <a:pt x="5997578" y="476458"/>
                  <a:pt x="5996067" y="17926"/>
                </a:cubicBezTo>
                <a:close/>
                <a:moveTo>
                  <a:pt x="0" y="1740"/>
                </a:moveTo>
                <a:lnTo>
                  <a:pt x="1" y="1740"/>
                </a:lnTo>
                <a:lnTo>
                  <a:pt x="0" y="6859588"/>
                </a:lnTo>
                <a:close/>
                <a:moveTo>
                  <a:pt x="1" y="0"/>
                </a:moveTo>
                <a:lnTo>
                  <a:pt x="5995989" y="0"/>
                </a:lnTo>
                <a:lnTo>
                  <a:pt x="5995997" y="1740"/>
                </a:lnTo>
                <a:lnTo>
                  <a:pt x="1" y="174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endParaRPr lang="en-AT"/>
          </a:p>
        </p:txBody>
      </p:sp>
      <p:sp>
        <p:nvSpPr>
          <p:cNvPr id="17" name="Freeform 16"/>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rgbClr val="225B4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8" name="Freeform 17"/>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8"/>
          <p:cNvSpPr/>
          <p:nvPr userDrawn="1"/>
        </p:nvSpPr>
        <p:spPr>
          <a:xfrm>
            <a:off x="10758248" y="4982389"/>
            <a:ext cx="1009356" cy="1442147"/>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2">
            <a:extLst>
              <a:ext uri="{FF2B5EF4-FFF2-40B4-BE49-F238E27FC236}">
                <a16:creationId xmlns:a16="http://schemas.microsoft.com/office/drawing/2014/main" id="{F59D11B6-8D02-65E4-693A-CE1C2210C307}"/>
              </a:ext>
            </a:extLst>
          </p:cNvPr>
          <p:cNvSpPr>
            <a:spLocks noGrp="1"/>
          </p:cNvSpPr>
          <p:nvPr>
            <p:ph type="title"/>
          </p:nvPr>
        </p:nvSpPr>
        <p:spPr>
          <a:xfrm>
            <a:off x="336948" y="3156571"/>
            <a:ext cx="3672408" cy="307777"/>
          </a:xfrm>
        </p:spPr>
        <p:txBody>
          <a:bodyPr wrap="square" anchor="b">
            <a:spAutoFit/>
          </a:bodyPr>
          <a:lstStyle>
            <a:lvl1pPr algn="l">
              <a:lnSpc>
                <a:spcPct val="100000"/>
              </a:lnSpc>
              <a:defRPr sz="2000" b="1">
                <a:solidFill>
                  <a:schemeClr val="tx2"/>
                </a:solidFill>
                <a:latin typeface="+mj-lt"/>
              </a:defRPr>
            </a:lvl1pPr>
          </a:lstStyle>
          <a:p>
            <a:r>
              <a:rPr lang="en-GB"/>
              <a:t>Click to edit Master title style</a:t>
            </a:r>
          </a:p>
        </p:txBody>
      </p:sp>
      <p:sp>
        <p:nvSpPr>
          <p:cNvPr id="6" name="Text Placeholder 2">
            <a:extLst>
              <a:ext uri="{FF2B5EF4-FFF2-40B4-BE49-F238E27FC236}">
                <a16:creationId xmlns:a16="http://schemas.microsoft.com/office/drawing/2014/main" id="{0C65AA19-5AD0-A7B5-4B6E-E81079B28E80}"/>
              </a:ext>
            </a:extLst>
          </p:cNvPr>
          <p:cNvSpPr>
            <a:spLocks noGrp="1"/>
          </p:cNvSpPr>
          <p:nvPr>
            <p:ph type="body" sz="quarter" idx="10"/>
          </p:nvPr>
        </p:nvSpPr>
        <p:spPr>
          <a:xfrm>
            <a:off x="336948" y="3573810"/>
            <a:ext cx="3672408" cy="259110"/>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600" b="0" baseline="0">
                <a:solidFill>
                  <a:schemeClr val="tx2"/>
                </a:solidFill>
              </a:defRPr>
            </a:lvl1pPr>
          </a:lstStyle>
          <a:p>
            <a:pPr lvl="0"/>
            <a:r>
              <a:rPr lang="en-GB"/>
              <a:t>Click to edit Master text styles</a:t>
            </a:r>
          </a:p>
        </p:txBody>
      </p:sp>
      <p:sp>
        <p:nvSpPr>
          <p:cNvPr id="4" name="Footer Placeholder 2">
            <a:extLst>
              <a:ext uri="{FF2B5EF4-FFF2-40B4-BE49-F238E27FC236}">
                <a16:creationId xmlns:a16="http://schemas.microsoft.com/office/drawing/2014/main" id="{C976811D-9586-5794-9069-58E4922DFF4D}"/>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3" name="Picture 2" descr="A black and grey logo&#10;&#10;Description automatically generated">
            <a:extLst>
              <a:ext uri="{FF2B5EF4-FFF2-40B4-BE49-F238E27FC236}">
                <a16:creationId xmlns:a16="http://schemas.microsoft.com/office/drawing/2014/main" id="{F80C662B-AB8E-5AFF-DAA2-FB7D1FB8DF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42530194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Section Divider with only text">
    <p:bg>
      <p:bgPr>
        <a:solidFill>
          <a:srgbClr val="225B45"/>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C17A7ACC-E4FD-979E-11CA-11CFECF3CBF1}"/>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5" name="Picture 4" descr="A black background with white text&#10;&#10;Description automatically generated with medium confidence">
            <a:extLst>
              <a:ext uri="{FF2B5EF4-FFF2-40B4-BE49-F238E27FC236}">
                <a16:creationId xmlns:a16="http://schemas.microsoft.com/office/drawing/2014/main" id="{7962E519-5A6B-18AF-4694-D73FB9E288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6" name="Title 12">
            <a:extLst>
              <a:ext uri="{FF2B5EF4-FFF2-40B4-BE49-F238E27FC236}">
                <a16:creationId xmlns:a16="http://schemas.microsoft.com/office/drawing/2014/main" id="{439CD316-0FF6-7187-BF0B-45DE80973CB2}"/>
              </a:ext>
            </a:extLst>
          </p:cNvPr>
          <p:cNvSpPr>
            <a:spLocks noGrp="1"/>
          </p:cNvSpPr>
          <p:nvPr>
            <p:ph type="title"/>
          </p:nvPr>
        </p:nvSpPr>
        <p:spPr>
          <a:xfrm>
            <a:off x="434207" y="2131348"/>
            <a:ext cx="5599881" cy="400110"/>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7" name="Text Placeholder 2">
            <a:extLst>
              <a:ext uri="{FF2B5EF4-FFF2-40B4-BE49-F238E27FC236}">
                <a16:creationId xmlns:a16="http://schemas.microsoft.com/office/drawing/2014/main" id="{1FDEDAC1-98C8-9EB2-213C-E421CB6C6A83}"/>
              </a:ext>
            </a:extLst>
          </p:cNvPr>
          <p:cNvSpPr>
            <a:spLocks noGrp="1"/>
          </p:cNvSpPr>
          <p:nvPr>
            <p:ph type="body" sz="quarter" idx="10"/>
          </p:nvPr>
        </p:nvSpPr>
        <p:spPr>
          <a:xfrm>
            <a:off x="434207" y="2637706"/>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de-DE"/>
              <a:t>Formatvorlagen des Textmasters bearbeiten</a:t>
            </a:r>
          </a:p>
        </p:txBody>
      </p:sp>
      <p:sp>
        <p:nvSpPr>
          <p:cNvPr id="8" name="Freeform 7">
            <a:extLst>
              <a:ext uri="{FF2B5EF4-FFF2-40B4-BE49-F238E27FC236}">
                <a16:creationId xmlns:a16="http://schemas.microsoft.com/office/drawing/2014/main" id="{469AA4C6-859A-08A7-A3C4-7F743F568559}"/>
              </a:ext>
            </a:extLst>
          </p:cNvPr>
          <p:cNvSpPr/>
          <p:nvPr/>
        </p:nvSpPr>
        <p:spPr>
          <a:xfrm>
            <a:off x="9121923" y="3573810"/>
            <a:ext cx="1884539" cy="269258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Placeholder 3">
            <a:extLst>
              <a:ext uri="{FF2B5EF4-FFF2-40B4-BE49-F238E27FC236}">
                <a16:creationId xmlns:a16="http://schemas.microsoft.com/office/drawing/2014/main" id="{FDE07B2F-C44B-BAD5-4658-E7136333DF44}"/>
              </a:ext>
            </a:extLst>
          </p:cNvPr>
          <p:cNvSpPr>
            <a:spLocks noGrp="1"/>
          </p:cNvSpPr>
          <p:nvPr>
            <p:ph type="body" sz="quarter" idx="11"/>
          </p:nvPr>
        </p:nvSpPr>
        <p:spPr>
          <a:xfrm>
            <a:off x="436563" y="6382122"/>
            <a:ext cx="4292872" cy="175754"/>
          </a:xfrm>
        </p:spPr>
        <p:txBody>
          <a:bodyPr/>
          <a:lstStyle>
            <a:lvl1pPr>
              <a:defRPr sz="1000"/>
            </a:lvl1pPr>
          </a:lstStyle>
          <a:p>
            <a:pPr lvl="0"/>
            <a:r>
              <a:rPr lang="de-DE"/>
              <a:t>Formatvorlagen des Textmasters bearbeiten</a:t>
            </a:r>
          </a:p>
        </p:txBody>
      </p:sp>
      <p:sp>
        <p:nvSpPr>
          <p:cNvPr id="10" name="Freeform 8">
            <a:extLst>
              <a:ext uri="{FF2B5EF4-FFF2-40B4-BE49-F238E27FC236}">
                <a16:creationId xmlns:a16="http://schemas.microsoft.com/office/drawing/2014/main" id="{C17A7ACC-E4FD-979E-11CA-11CFECF3CBF1}"/>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7">
            <a:extLst>
              <a:ext uri="{FF2B5EF4-FFF2-40B4-BE49-F238E27FC236}">
                <a16:creationId xmlns:a16="http://schemas.microsoft.com/office/drawing/2014/main" id="{469AA4C6-859A-08A7-A3C4-7F743F568559}"/>
              </a:ext>
            </a:extLst>
          </p:cNvPr>
          <p:cNvSpPr/>
          <p:nvPr userDrawn="1"/>
        </p:nvSpPr>
        <p:spPr>
          <a:xfrm>
            <a:off x="9121923" y="3573810"/>
            <a:ext cx="1884539" cy="269258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black and grey logo&#10;&#10;Description automatically generated">
            <a:extLst>
              <a:ext uri="{FF2B5EF4-FFF2-40B4-BE49-F238E27FC236}">
                <a16:creationId xmlns:a16="http://schemas.microsoft.com/office/drawing/2014/main" id="{E47BA6E2-F545-5B5B-F559-5863BACFD6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23942733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Sign_Off_1">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448559"/>
            <a:ext cx="5660812" cy="443198"/>
          </a:xfrm>
        </p:spPr>
        <p:txBody>
          <a:bodyPr wrap="square" anchor="b">
            <a:spAutoFit/>
          </a:bodyPr>
          <a:lstStyle>
            <a:lvl1pPr algn="ctr">
              <a:lnSpc>
                <a:spcPct val="90000"/>
              </a:lnSpc>
              <a:defRPr sz="3200" b="1" spc="-30" baseline="0">
                <a:solidFill>
                  <a:schemeClr val="tx2"/>
                </a:solidFill>
                <a:latin typeface="+mj-lt"/>
              </a:defRPr>
            </a:lvl1pPr>
          </a:lstStyle>
          <a:p>
            <a:r>
              <a:rPr lang="en-GB" err="1"/>
              <a:t>Danke</a:t>
            </a:r>
            <a:r>
              <a:rPr lang="en-GB"/>
              <a:t>!</a:t>
            </a:r>
          </a:p>
        </p:txBody>
      </p:sp>
      <p:sp>
        <p:nvSpPr>
          <p:cNvPr id="5" name="Freeform 4">
            <a:extLst>
              <a:ext uri="{FF2B5EF4-FFF2-40B4-BE49-F238E27FC236}">
                <a16:creationId xmlns:a16="http://schemas.microsoft.com/office/drawing/2014/main" id="{48DFB490-311A-151A-F6B0-BBC45E65BEBF}"/>
              </a:ext>
            </a:extLst>
          </p:cNvPr>
          <p:cNvSpPr/>
          <p:nvPr/>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4">
            <a:extLst>
              <a:ext uri="{FF2B5EF4-FFF2-40B4-BE49-F238E27FC236}">
                <a16:creationId xmlns:a16="http://schemas.microsoft.com/office/drawing/2014/main" id="{48DFB490-311A-151A-F6B0-BBC45E65BEBF}"/>
              </a:ext>
            </a:extLst>
          </p:cNvPr>
          <p:cNvSpPr/>
          <p:nvPr userDrawn="1"/>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3">
            <a:extLst>
              <a:ext uri="{FF2B5EF4-FFF2-40B4-BE49-F238E27FC236}">
                <a16:creationId xmlns:a16="http://schemas.microsoft.com/office/drawing/2014/main" id="{172933B2-1A60-AF63-01E1-DF0F92A02685}"/>
              </a:ext>
            </a:extLst>
          </p:cNvPr>
          <p:cNvSpPr/>
          <p:nvPr userDrawn="1"/>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and grey logo&#10;&#10;Description automatically generated">
            <a:extLst>
              <a:ext uri="{FF2B5EF4-FFF2-40B4-BE49-F238E27FC236}">
                <a16:creationId xmlns:a16="http://schemas.microsoft.com/office/drawing/2014/main" id="{473852F9-D8AA-5214-9AE1-01BD30BA12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72670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lide with text and illustration">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063A69F-3616-30D9-2351-A568CF1F8BC1}"/>
              </a:ext>
            </a:extLst>
          </p:cNvPr>
          <p:cNvSpPr>
            <a:spLocks noGrp="1"/>
          </p:cNvSpPr>
          <p:nvPr>
            <p:ph type="pic" sz="quarter" idx="11"/>
          </p:nvPr>
        </p:nvSpPr>
        <p:spPr bwMode="auto">
          <a:xfrm>
            <a:off x="0" y="-4358"/>
            <a:ext cx="12195175" cy="6861328"/>
          </a:xfrm>
          <a:custGeom>
            <a:avLst/>
            <a:gdLst>
              <a:gd name="connsiteX0" fmla="*/ 4291 w 12195175"/>
              <a:gd name="connsiteY0" fmla="*/ 6859588 h 6861328"/>
              <a:gd name="connsiteX1" fmla="*/ 5581594 w 12195175"/>
              <a:gd name="connsiteY1" fmla="*/ 6859588 h 6861328"/>
              <a:gd name="connsiteX2" fmla="*/ 5579868 w 12195175"/>
              <a:gd name="connsiteY2" fmla="*/ 6861328 h 6861328"/>
              <a:gd name="connsiteX3" fmla="*/ 6000280 w 12195175"/>
              <a:gd name="connsiteY3" fmla="*/ 0 h 6861328"/>
              <a:gd name="connsiteX4" fmla="*/ 12195175 w 12195175"/>
              <a:gd name="connsiteY4" fmla="*/ 0 h 6861328"/>
              <a:gd name="connsiteX5" fmla="*/ 12195175 w 12195175"/>
              <a:gd name="connsiteY5" fmla="*/ 6859588 h 6861328"/>
              <a:gd name="connsiteX6" fmla="*/ 5581594 w 12195175"/>
              <a:gd name="connsiteY6" fmla="*/ 6859588 h 6861328"/>
              <a:gd name="connsiteX7" fmla="*/ 5891323 w 12195175"/>
              <a:gd name="connsiteY7" fmla="*/ 6547210 h 6861328"/>
              <a:gd name="connsiteX8" fmla="*/ 5997804 w 12195175"/>
              <a:gd name="connsiteY8" fmla="*/ 6344898 h 6861328"/>
              <a:gd name="connsiteX9" fmla="*/ 6000280 w 12195175"/>
              <a:gd name="connsiteY9" fmla="*/ 0 h 6861328"/>
              <a:gd name="connsiteX10" fmla="*/ 0 w 12195175"/>
              <a:gd name="connsiteY10" fmla="*/ 0 h 6861328"/>
              <a:gd name="connsiteX11" fmla="*/ 4292 w 12195175"/>
              <a:gd name="connsiteY11" fmla="*/ 0 h 6861328"/>
              <a:gd name="connsiteX12" fmla="*/ 4291 w 12195175"/>
              <a:gd name="connsiteY12" fmla="*/ 6859588 h 6861328"/>
              <a:gd name="connsiteX13" fmla="*/ 0 w 12195175"/>
              <a:gd name="connsiteY13"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5175" h="6861328">
                <a:moveTo>
                  <a:pt x="4291" y="6859588"/>
                </a:moveTo>
                <a:lnTo>
                  <a:pt x="5581594" y="6859588"/>
                </a:lnTo>
                <a:lnTo>
                  <a:pt x="5579868" y="6861328"/>
                </a:lnTo>
                <a:close/>
                <a:moveTo>
                  <a:pt x="6000280" y="0"/>
                </a:moveTo>
                <a:lnTo>
                  <a:pt x="12195175" y="0"/>
                </a:lnTo>
                <a:lnTo>
                  <a:pt x="12195175" y="6859588"/>
                </a:lnTo>
                <a:lnTo>
                  <a:pt x="5581594" y="6859588"/>
                </a:lnTo>
                <a:lnTo>
                  <a:pt x="5891323" y="6547210"/>
                </a:lnTo>
                <a:cubicBezTo>
                  <a:pt x="5958263" y="6480608"/>
                  <a:pt x="5997743" y="6394128"/>
                  <a:pt x="5997804" y="6344898"/>
                </a:cubicBezTo>
                <a:cubicBezTo>
                  <a:pt x="5996029" y="6046753"/>
                  <a:pt x="6002055" y="298145"/>
                  <a:pt x="6000280" y="0"/>
                </a:cubicBezTo>
                <a:close/>
                <a:moveTo>
                  <a:pt x="0" y="0"/>
                </a:moveTo>
                <a:lnTo>
                  <a:pt x="4292" y="0"/>
                </a:lnTo>
                <a:cubicBezTo>
                  <a:pt x="4292" y="2286529"/>
                  <a:pt x="4291" y="4573059"/>
                  <a:pt x="4291" y="6859588"/>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12" name="Freeform 11"/>
          <p:cNvSpPr/>
          <p:nvPr/>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3"/>
          <p:cNvSpPr/>
          <p:nvPr/>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picture containing text, sign&#10;&#10;Description automatically generated">
            <a:extLst>
              <a:ext uri="{FF2B5EF4-FFF2-40B4-BE49-F238E27FC236}">
                <a16:creationId xmlns:a16="http://schemas.microsoft.com/office/drawing/2014/main" id="{91BD6A23-B8E8-B3E0-6320-3036109C4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6" y="186138"/>
            <a:ext cx="2075247" cy="579360"/>
          </a:xfrm>
          <a:prstGeom prst="rect">
            <a:avLst/>
          </a:prstGeom>
        </p:spPr>
      </p:pic>
      <p:sp>
        <p:nvSpPr>
          <p:cNvPr id="3" name="Title 12">
            <a:extLst>
              <a:ext uri="{FF2B5EF4-FFF2-40B4-BE49-F238E27FC236}">
                <a16:creationId xmlns:a16="http://schemas.microsoft.com/office/drawing/2014/main" id="{E027FD55-6B36-9B2F-C595-E57ECFBA3BFE}"/>
              </a:ext>
            </a:extLst>
          </p:cNvPr>
          <p:cNvSpPr>
            <a:spLocks noGrp="1"/>
          </p:cNvSpPr>
          <p:nvPr>
            <p:ph type="title"/>
          </p:nvPr>
        </p:nvSpPr>
        <p:spPr>
          <a:xfrm>
            <a:off x="336948" y="1413570"/>
            <a:ext cx="3672408" cy="800219"/>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4" name="Text Placeholder 2">
            <a:extLst>
              <a:ext uri="{FF2B5EF4-FFF2-40B4-BE49-F238E27FC236}">
                <a16:creationId xmlns:a16="http://schemas.microsoft.com/office/drawing/2014/main" id="{4F66A6EE-2C83-B3C2-5277-EE7A80C7EA2B}"/>
              </a:ext>
            </a:extLst>
          </p:cNvPr>
          <p:cNvSpPr>
            <a:spLocks noGrp="1"/>
          </p:cNvSpPr>
          <p:nvPr>
            <p:ph type="body" sz="quarter" idx="10"/>
          </p:nvPr>
        </p:nvSpPr>
        <p:spPr>
          <a:xfrm>
            <a:off x="336948" y="2323251"/>
            <a:ext cx="3672408" cy="226729"/>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400" b="0" baseline="0">
                <a:solidFill>
                  <a:schemeClr val="tx2"/>
                </a:solidFill>
              </a:defRPr>
            </a:lvl1pPr>
          </a:lstStyle>
          <a:p>
            <a:pPr lvl="0"/>
            <a:r>
              <a:rPr lang="de-DE"/>
              <a:t>Formatvorlagen des Textmasters bearbeiten</a:t>
            </a:r>
          </a:p>
        </p:txBody>
      </p:sp>
      <p:sp>
        <p:nvSpPr>
          <p:cNvPr id="6" name="Text Placeholder 9">
            <a:extLst>
              <a:ext uri="{FF2B5EF4-FFF2-40B4-BE49-F238E27FC236}">
                <a16:creationId xmlns:a16="http://schemas.microsoft.com/office/drawing/2014/main" id="{C3428DE3-779E-AA7F-8AFF-E1B9201879F6}"/>
              </a:ext>
            </a:extLst>
          </p:cNvPr>
          <p:cNvSpPr>
            <a:spLocks noGrp="1"/>
          </p:cNvSpPr>
          <p:nvPr>
            <p:ph type="body" sz="quarter" idx="12"/>
          </p:nvPr>
        </p:nvSpPr>
        <p:spPr>
          <a:xfrm>
            <a:off x="336550" y="2827307"/>
            <a:ext cx="3673475" cy="331236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AT"/>
          </a:p>
        </p:txBody>
      </p:sp>
      <p:sp>
        <p:nvSpPr>
          <p:cNvPr id="8" name="Text Placeholder 3">
            <a:extLst>
              <a:ext uri="{FF2B5EF4-FFF2-40B4-BE49-F238E27FC236}">
                <a16:creationId xmlns:a16="http://schemas.microsoft.com/office/drawing/2014/main" id="{10B9F5B8-948D-1A43-8006-A421F0CB3F04}"/>
              </a:ext>
            </a:extLst>
          </p:cNvPr>
          <p:cNvSpPr>
            <a:spLocks noGrp="1"/>
          </p:cNvSpPr>
          <p:nvPr>
            <p:ph type="body" sz="quarter" idx="13"/>
          </p:nvPr>
        </p:nvSpPr>
        <p:spPr>
          <a:xfrm>
            <a:off x="436563" y="6382122"/>
            <a:ext cx="4292872" cy="175754"/>
          </a:xfrm>
        </p:spPr>
        <p:txBody>
          <a:bodyPr/>
          <a:lstStyle>
            <a:lvl1pPr>
              <a:defRPr sz="1000"/>
            </a:lvl1pPr>
          </a:lstStyle>
          <a:p>
            <a:pPr lvl="0"/>
            <a:r>
              <a:rPr lang="de-DE"/>
              <a:t>Formatvorlagen des Textmasters bearbeiten</a:t>
            </a:r>
          </a:p>
        </p:txBody>
      </p:sp>
      <p:sp>
        <p:nvSpPr>
          <p:cNvPr id="9" name="Slide Number Placeholder 109">
            <a:extLst>
              <a:ext uri="{FF2B5EF4-FFF2-40B4-BE49-F238E27FC236}">
                <a16:creationId xmlns:a16="http://schemas.microsoft.com/office/drawing/2014/main" id="{616860A7-EE66-5676-E646-33FE91ADD76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7" name="Freeform 11"/>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3"/>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3" name="Slide Number Placeholder 109">
            <a:extLst>
              <a:ext uri="{FF2B5EF4-FFF2-40B4-BE49-F238E27FC236}">
                <a16:creationId xmlns:a16="http://schemas.microsoft.com/office/drawing/2014/main" id="{616860A7-EE66-5676-E646-33FE91ADD76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8" name="Footer Placeholder 2">
            <a:extLst>
              <a:ext uri="{FF2B5EF4-FFF2-40B4-BE49-F238E27FC236}">
                <a16:creationId xmlns:a16="http://schemas.microsoft.com/office/drawing/2014/main" id="{553B87F6-56BC-AF14-3C7E-DA481E3897D5}"/>
              </a:ext>
            </a:extLst>
          </p:cNvPr>
          <p:cNvSpPr txBox="1">
            <a:spLocks/>
          </p:cNvSpPr>
          <p:nvPr userDrawn="1"/>
        </p:nvSpPr>
        <p:spPr bwMode="auto">
          <a:xfrm>
            <a:off x="358316" y="6417002"/>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4"/>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sp>
        <p:nvSpPr>
          <p:cNvPr id="5" name="Oval 4">
            <a:extLst>
              <a:ext uri="{FF2B5EF4-FFF2-40B4-BE49-F238E27FC236}">
                <a16:creationId xmlns:a16="http://schemas.microsoft.com/office/drawing/2014/main" id="{A8AF9F4F-9658-9A7F-F010-3C205D5C22F4}"/>
              </a:ext>
            </a:extLst>
          </p:cNvPr>
          <p:cNvSpPr/>
          <p:nvPr userDrawn="1"/>
        </p:nvSpPr>
        <p:spPr>
          <a:xfrm>
            <a:off x="336550" y="1819885"/>
            <a:ext cx="620973" cy="6363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DE4C6F2D-115D-1777-A3B3-B318BAD45C32}"/>
              </a:ext>
            </a:extLst>
          </p:cNvPr>
          <p:cNvSpPr/>
          <p:nvPr userDrawn="1"/>
        </p:nvSpPr>
        <p:spPr>
          <a:xfrm>
            <a:off x="336550" y="2677761"/>
            <a:ext cx="620973" cy="6363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Oval 12">
            <a:extLst>
              <a:ext uri="{FF2B5EF4-FFF2-40B4-BE49-F238E27FC236}">
                <a16:creationId xmlns:a16="http://schemas.microsoft.com/office/drawing/2014/main" id="{F2BE82F3-F887-7B38-DE54-746CB1F3059C}"/>
              </a:ext>
            </a:extLst>
          </p:cNvPr>
          <p:cNvSpPr/>
          <p:nvPr userDrawn="1"/>
        </p:nvSpPr>
        <p:spPr>
          <a:xfrm>
            <a:off x="336549" y="3527653"/>
            <a:ext cx="620973" cy="6363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Oval 19">
            <a:extLst>
              <a:ext uri="{FF2B5EF4-FFF2-40B4-BE49-F238E27FC236}">
                <a16:creationId xmlns:a16="http://schemas.microsoft.com/office/drawing/2014/main" id="{A4CE7709-440E-CF40-28C0-84AAE56F822F}"/>
              </a:ext>
            </a:extLst>
          </p:cNvPr>
          <p:cNvSpPr/>
          <p:nvPr userDrawn="1"/>
        </p:nvSpPr>
        <p:spPr>
          <a:xfrm>
            <a:off x="336548" y="4377545"/>
            <a:ext cx="620973" cy="63635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tangle 21">
            <a:extLst>
              <a:ext uri="{FF2B5EF4-FFF2-40B4-BE49-F238E27FC236}">
                <a16:creationId xmlns:a16="http://schemas.microsoft.com/office/drawing/2014/main" id="{BEF9AC8A-67D1-A2FF-91F3-BAC7FA2946AD}"/>
              </a:ext>
            </a:extLst>
          </p:cNvPr>
          <p:cNvSpPr/>
          <p:nvPr userDrawn="1"/>
        </p:nvSpPr>
        <p:spPr>
          <a:xfrm>
            <a:off x="8959755" y="5674915"/>
            <a:ext cx="3235420" cy="40631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solidFill>
                  <a:schemeClr val="tx2"/>
                </a:solidFill>
              </a:rPr>
              <a:t>Introduction</a:t>
            </a:r>
            <a:endParaRPr lang="de-DE">
              <a:solidFill>
                <a:schemeClr val="tx2"/>
              </a:solidFill>
            </a:endParaRPr>
          </a:p>
        </p:txBody>
      </p:sp>
      <p:pic>
        <p:nvPicPr>
          <p:cNvPr id="15" name="Picture 14" descr="A black and grey logo&#10;&#10;Description automatically generated">
            <a:extLst>
              <a:ext uri="{FF2B5EF4-FFF2-40B4-BE49-F238E27FC236}">
                <a16:creationId xmlns:a16="http://schemas.microsoft.com/office/drawing/2014/main" id="{FDDD1FA7-6F8B-4A09-9903-EDDC4D0B445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3485237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Sign_Off_2">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199260"/>
            <a:ext cx="5660812" cy="692497"/>
          </a:xfrm>
        </p:spPr>
        <p:txBody>
          <a:bodyPr wrap="square" anchor="b">
            <a:spAutoFit/>
          </a:bodyPr>
          <a:lstStyle>
            <a:lvl1pPr algn="ctr">
              <a:lnSpc>
                <a:spcPct val="90000"/>
              </a:lnSpc>
              <a:defRPr sz="5000" b="1" spc="-30" baseline="0">
                <a:solidFill>
                  <a:schemeClr val="tx2"/>
                </a:solidFill>
                <a:latin typeface="+mj-lt"/>
              </a:defRPr>
            </a:lvl1pPr>
          </a:lstStyle>
          <a:p>
            <a:r>
              <a:rPr lang="en-GB"/>
              <a:t>Make it happen</a:t>
            </a:r>
          </a:p>
        </p:txBody>
      </p:sp>
      <p:sp>
        <p:nvSpPr>
          <p:cNvPr id="5" name="Freeform 4">
            <a:extLst>
              <a:ext uri="{FF2B5EF4-FFF2-40B4-BE49-F238E27FC236}">
                <a16:creationId xmlns:a16="http://schemas.microsoft.com/office/drawing/2014/main" id="{48DFB490-311A-151A-F6B0-BBC45E65BEBF}"/>
              </a:ext>
            </a:extLst>
          </p:cNvPr>
          <p:cNvSpPr/>
          <p:nvPr/>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2">
            <a:extLst>
              <a:ext uri="{FF2B5EF4-FFF2-40B4-BE49-F238E27FC236}">
                <a16:creationId xmlns:a16="http://schemas.microsoft.com/office/drawing/2014/main" id="{0FDE86B1-5888-5407-16A9-2F5D7C224326}"/>
              </a:ext>
            </a:extLst>
          </p:cNvPr>
          <p:cNvSpPr txBox="1">
            <a:spLocks/>
          </p:cNvSpPr>
          <p:nvPr/>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sp>
        <p:nvSpPr>
          <p:cNvPr id="8" name="Freeform 4">
            <a:extLst>
              <a:ext uri="{FF2B5EF4-FFF2-40B4-BE49-F238E27FC236}">
                <a16:creationId xmlns:a16="http://schemas.microsoft.com/office/drawing/2014/main" id="{48DFB490-311A-151A-F6B0-BBC45E65BEBF}"/>
              </a:ext>
            </a:extLst>
          </p:cNvPr>
          <p:cNvSpPr/>
          <p:nvPr userDrawn="1"/>
        </p:nvSpPr>
        <p:spPr>
          <a:xfrm flipH="1">
            <a:off x="929020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3">
            <a:extLst>
              <a:ext uri="{FF2B5EF4-FFF2-40B4-BE49-F238E27FC236}">
                <a16:creationId xmlns:a16="http://schemas.microsoft.com/office/drawing/2014/main" id="{172933B2-1A60-AF63-01E1-DF0F92A02685}"/>
              </a:ext>
            </a:extLst>
          </p:cNvPr>
          <p:cNvSpPr/>
          <p:nvPr userDrawn="1"/>
        </p:nvSpPr>
        <p:spPr>
          <a:xfrm rot="10800000" flipH="1">
            <a:off x="1236455"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2">
            <a:extLst>
              <a:ext uri="{FF2B5EF4-FFF2-40B4-BE49-F238E27FC236}">
                <a16:creationId xmlns:a16="http://schemas.microsoft.com/office/drawing/2014/main" id="{0FDE86B1-5888-5407-16A9-2F5D7C224326}"/>
              </a:ext>
            </a:extLst>
          </p:cNvPr>
          <p:cNvSpPr txBox="1">
            <a:spLocks/>
          </p:cNvSpPr>
          <p:nvPr userDrawn="1"/>
        </p:nvSpPr>
        <p:spPr bwMode="auto">
          <a:xfrm>
            <a:off x="3267181" y="2478190"/>
            <a:ext cx="56608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ctr" rtl="0" eaLnBrk="1" fontAlgn="base" hangingPunct="1">
              <a:lnSpc>
                <a:spcPct val="90000"/>
              </a:lnSpc>
              <a:spcBef>
                <a:spcPct val="0"/>
              </a:spcBef>
              <a:spcAft>
                <a:spcPct val="0"/>
              </a:spcAft>
              <a:defRPr sz="5000" b="1" cap="none" spc="-30"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a:lstStyle>
          <a:p>
            <a:r>
              <a:rPr lang="en-GB" sz="2000" b="0" kern="0">
                <a:latin typeface="+mj-lt"/>
              </a:rPr>
              <a:t>Let’s</a:t>
            </a:r>
          </a:p>
        </p:txBody>
      </p:sp>
      <p:pic>
        <p:nvPicPr>
          <p:cNvPr id="3" name="Picture 2" descr="A black and grey logo&#10;&#10;Description automatically generated">
            <a:extLst>
              <a:ext uri="{FF2B5EF4-FFF2-40B4-BE49-F238E27FC236}">
                <a16:creationId xmlns:a16="http://schemas.microsoft.com/office/drawing/2014/main" id="{4F735067-94F8-2BF7-AE57-D49EEB6FCF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0154045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Quotes">
    <p:bg>
      <p:bgPr>
        <a:solidFill>
          <a:schemeClr val="accent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D4191450-4540-5AF1-D406-13125579A40E}"/>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3" name="Title 12"/>
          <p:cNvSpPr>
            <a:spLocks noGrp="1"/>
          </p:cNvSpPr>
          <p:nvPr>
            <p:ph type="title"/>
          </p:nvPr>
        </p:nvSpPr>
        <p:spPr>
          <a:xfrm>
            <a:off x="2724581" y="3064238"/>
            <a:ext cx="5599881" cy="400110"/>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3" name="Text Placeholder 2"/>
          <p:cNvSpPr>
            <a:spLocks noGrp="1"/>
          </p:cNvSpPr>
          <p:nvPr>
            <p:ph type="body" sz="quarter" idx="10"/>
          </p:nvPr>
        </p:nvSpPr>
        <p:spPr>
          <a:xfrm>
            <a:off x="2724581" y="3573810"/>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de-DE"/>
              <a:t>Formatvorlagen des Textmasters bearbeiten</a:t>
            </a:r>
          </a:p>
        </p:txBody>
      </p:sp>
      <p:sp>
        <p:nvSpPr>
          <p:cNvPr id="11" name="Freeform 10"/>
          <p:cNvSpPr/>
          <p:nvPr/>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11"/>
          <p:cNvSpPr/>
          <p:nvPr/>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568935D8-619A-689A-7343-A49B63836F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4" name="Text Placeholder 3">
            <a:extLst>
              <a:ext uri="{FF2B5EF4-FFF2-40B4-BE49-F238E27FC236}">
                <a16:creationId xmlns:a16="http://schemas.microsoft.com/office/drawing/2014/main" id="{A3F60042-5358-D1DF-43A4-6B4898A6B2B4}"/>
              </a:ext>
            </a:extLst>
          </p:cNvPr>
          <p:cNvSpPr>
            <a:spLocks noGrp="1"/>
          </p:cNvSpPr>
          <p:nvPr>
            <p:ph type="body" sz="quarter" idx="11"/>
          </p:nvPr>
        </p:nvSpPr>
        <p:spPr>
          <a:xfrm>
            <a:off x="436563" y="6382122"/>
            <a:ext cx="4292872" cy="175754"/>
          </a:xfrm>
        </p:spPr>
        <p:txBody>
          <a:bodyPr/>
          <a:lstStyle>
            <a:lvl1pPr>
              <a:defRPr sz="1000"/>
            </a:lvl1pPr>
          </a:lstStyle>
          <a:p>
            <a:pPr lvl="0"/>
            <a:r>
              <a:rPr lang="de-DE"/>
              <a:t>Formatvorlagen des Textmasters bearbeiten</a:t>
            </a:r>
          </a:p>
        </p:txBody>
      </p:sp>
      <p:sp>
        <p:nvSpPr>
          <p:cNvPr id="9" name="Freeform 4">
            <a:extLst>
              <a:ext uri="{FF2B5EF4-FFF2-40B4-BE49-F238E27FC236}">
                <a16:creationId xmlns:a16="http://schemas.microsoft.com/office/drawing/2014/main" id="{D4191450-4540-5AF1-D406-13125579A40E}"/>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0" name="Freeform 10"/>
          <p:cNvSpPr/>
          <p:nvPr userDrawn="1"/>
        </p:nvSpPr>
        <p:spPr>
          <a:xfrm>
            <a:off x="1050077" y="2660847"/>
            <a:ext cx="1075258" cy="1536306"/>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1"/>
          <p:cNvSpPr/>
          <p:nvPr userDrawn="1"/>
        </p:nvSpPr>
        <p:spPr>
          <a:xfrm flipH="1">
            <a:off x="8510609" y="1375579"/>
            <a:ext cx="2871489" cy="410272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6" name="Picture 5" descr="A black and grey logo&#10;&#10;Description automatically generated">
            <a:extLst>
              <a:ext uri="{FF2B5EF4-FFF2-40B4-BE49-F238E27FC236}">
                <a16:creationId xmlns:a16="http://schemas.microsoft.com/office/drawing/2014/main" id="{50318CCF-D1A5-280E-8248-A72F9AC223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8301870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imple headline cetral">
    <p:bg>
      <p:bgPr>
        <a:solidFill>
          <a:srgbClr val="F8F6F2"/>
        </a:solidFill>
        <a:effectLst/>
      </p:bgPr>
    </p:bg>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32A395ED-0449-05FA-83A9-A0D83E4EF641}"/>
              </a:ext>
            </a:extLst>
          </p:cNvPr>
          <p:cNvSpPr>
            <a:spLocks noGrp="1"/>
          </p:cNvSpPr>
          <p:nvPr>
            <p:ph type="title"/>
          </p:nvPr>
        </p:nvSpPr>
        <p:spPr>
          <a:xfrm>
            <a:off x="336550" y="3275870"/>
            <a:ext cx="11315701" cy="307848"/>
          </a:xfrm>
        </p:spPr>
        <p:txBody>
          <a:bodyPr/>
          <a:lstStyle>
            <a:lvl1pPr algn="ctr">
              <a:defRPr sz="2000"/>
            </a:lvl1pPr>
          </a:lstStyle>
          <a:p>
            <a:r>
              <a:rPr lang="de-DE"/>
              <a:t>Titelmasterformat durch Klicken bearbeiten</a:t>
            </a:r>
            <a:endParaRPr lang="en-GB"/>
          </a:p>
        </p:txBody>
      </p:sp>
    </p:spTree>
    <p:extLst>
      <p:ext uri="{BB962C8B-B14F-4D97-AF65-F5344CB8AC3E}">
        <p14:creationId xmlns:p14="http://schemas.microsoft.com/office/powerpoint/2010/main" val="17359206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_Titles for lots of content">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0" y="-222137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8" name="Title 3">
            <a:extLst>
              <a:ext uri="{FF2B5EF4-FFF2-40B4-BE49-F238E27FC236}">
                <a16:creationId xmlns:a16="http://schemas.microsoft.com/office/drawing/2014/main" id="{32A395ED-0449-05FA-83A9-A0D83E4EF641}"/>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6" name="Gerade Verbindung 5">
            <a:extLst>
              <a:ext uri="{FF2B5EF4-FFF2-40B4-BE49-F238E27FC236}">
                <a16:creationId xmlns:a16="http://schemas.microsoft.com/office/drawing/2014/main" id="{56432C6C-3BE2-F1EB-BACB-81B1F32B0C5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BEAAA1FD-ABFE-6BDC-B9ED-F5A3A9FABC88}"/>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8934DD30-5627-B48A-30A6-1927B7473F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6533863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3_Title, blok, source">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346001" y="6232444"/>
            <a:ext cx="11423904" cy="117512"/>
          </a:xfrm>
        </p:spPr>
        <p:txBody>
          <a:bodyPr/>
          <a:lstStyle>
            <a:lvl1pPr>
              <a:defRPr lang="de-DE" sz="8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26548" y="1321443"/>
            <a:ext cx="11423904" cy="236739"/>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26547" y="1657552"/>
            <a:ext cx="11423905" cy="443087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6" name="Footer Placeholder 2">
            <a:extLst>
              <a:ext uri="{FF2B5EF4-FFF2-40B4-BE49-F238E27FC236}">
                <a16:creationId xmlns:a16="http://schemas.microsoft.com/office/drawing/2014/main" id="{AF1B45EB-ACA5-40C9-1532-728719817C1C}"/>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F43AAC09-F0CA-FB17-51CA-F3B208568B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7" name="Title 3">
            <a:extLst>
              <a:ext uri="{FF2B5EF4-FFF2-40B4-BE49-F238E27FC236}">
                <a16:creationId xmlns:a16="http://schemas.microsoft.com/office/drawing/2014/main" id="{F72C2902-8EA7-F055-46B8-E6503FAC78BD}"/>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556860000"/>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4_Title, blok, bullets horizontal">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414097" y="5180627"/>
            <a:ext cx="11423904" cy="212421"/>
          </a:xfrm>
        </p:spPr>
        <p:txBody>
          <a:bodyPr/>
          <a:lstStyle>
            <a:lvl1pPr>
              <a:defRPr lang="de-DE" sz="8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7" y="1322066"/>
            <a:ext cx="11423904" cy="236117"/>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702199"/>
            <a:ext cx="11423905" cy="338529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7" name="Textfeld 3">
            <a:extLst>
              <a:ext uri="{FF2B5EF4-FFF2-40B4-BE49-F238E27FC236}">
                <a16:creationId xmlns:a16="http://schemas.microsoft.com/office/drawing/2014/main" id="{B66712B4-BE20-8688-4231-A5A2E9A4BA16}"/>
              </a:ext>
            </a:extLst>
          </p:cNvPr>
          <p:cNvSpPr txBox="1"/>
          <p:nvPr userDrawn="1"/>
        </p:nvSpPr>
        <p:spPr>
          <a:xfrm>
            <a:off x="414097" y="5467628"/>
            <a:ext cx="11423904"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6" name="Footer Placeholder 2">
            <a:extLst>
              <a:ext uri="{FF2B5EF4-FFF2-40B4-BE49-F238E27FC236}">
                <a16:creationId xmlns:a16="http://schemas.microsoft.com/office/drawing/2014/main" id="{4D03C2D7-B0A6-3FD0-F30A-9378938DFEB2}"/>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2" name="Picture 1" descr="A black and grey logo&#10;&#10;Description automatically generated">
            <a:extLst>
              <a:ext uri="{FF2B5EF4-FFF2-40B4-BE49-F238E27FC236}">
                <a16:creationId xmlns:a16="http://schemas.microsoft.com/office/drawing/2014/main" id="{2C47E4D0-7334-5E45-C7F1-4FE00DC038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8" name="Title 3">
            <a:extLst>
              <a:ext uri="{FF2B5EF4-FFF2-40B4-BE49-F238E27FC236}">
                <a16:creationId xmlns:a16="http://schemas.microsoft.com/office/drawing/2014/main" id="{C1C88B52-1285-9B9E-6381-A838D0AF9016}"/>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17963123"/>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Title, blok, bullets">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336948" y="6187796"/>
            <a:ext cx="5563569" cy="128048"/>
          </a:xfrm>
        </p:spPr>
        <p:txBody>
          <a:bodyPr/>
          <a:lstStyle>
            <a:lvl1pPr>
              <a:defRPr lang="de-DE" sz="8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27221" y="1322772"/>
            <a:ext cx="7688752" cy="226087"/>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36948" y="1657552"/>
            <a:ext cx="7679025" cy="4430876"/>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Textfeld 3">
            <a:extLst>
              <a:ext uri="{FF2B5EF4-FFF2-40B4-BE49-F238E27FC236}">
                <a16:creationId xmlns:a16="http://schemas.microsoft.com/office/drawing/2014/main" id="{9D45D498-26B4-F44D-B580-8BFCA86BB1CC}"/>
              </a:ext>
            </a:extLst>
          </p:cNvPr>
          <p:cNvSpPr txBox="1"/>
          <p:nvPr userDrawn="1"/>
        </p:nvSpPr>
        <p:spPr>
          <a:xfrm>
            <a:off x="8507217" y="1657552"/>
            <a:ext cx="3179385" cy="4308872"/>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6" name="Footer Placeholder 2">
            <a:extLst>
              <a:ext uri="{FF2B5EF4-FFF2-40B4-BE49-F238E27FC236}">
                <a16:creationId xmlns:a16="http://schemas.microsoft.com/office/drawing/2014/main" id="{42B01F69-D68B-337F-5DA5-31C3CA22B5F5}"/>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7" name="Picture 6" descr="A black and grey logo&#10;&#10;Description automatically generated">
            <a:extLst>
              <a:ext uri="{FF2B5EF4-FFF2-40B4-BE49-F238E27FC236}">
                <a16:creationId xmlns:a16="http://schemas.microsoft.com/office/drawing/2014/main" id="{9EC54CA7-D41E-00C4-61AC-F926F0AA3CD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8" name="Title 3">
            <a:extLst>
              <a:ext uri="{FF2B5EF4-FFF2-40B4-BE49-F238E27FC236}">
                <a16:creationId xmlns:a16="http://schemas.microsoft.com/office/drawing/2014/main" id="{AFF38053-7BA3-4193-963E-79EEE92C5919}"/>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704700927"/>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3/4 and 1/4 content page">
    <p:bg>
      <p:bgPr>
        <a:solidFill>
          <a:srgbClr val="F8F6F2"/>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908655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1821823 w 5997763"/>
              <a:gd name="connsiteY0" fmla="*/ 6859588 h 6861328"/>
              <a:gd name="connsiteX1" fmla="*/ 5575576 w 5997763"/>
              <a:gd name="connsiteY1" fmla="*/ 6861328 h 6861328"/>
              <a:gd name="connsiteX2" fmla="*/ 5887031 w 5997763"/>
              <a:gd name="connsiteY2" fmla="*/ 6547210 h 6861328"/>
              <a:gd name="connsiteX3" fmla="*/ 5993512 w 5997763"/>
              <a:gd name="connsiteY3" fmla="*/ 6344898 h 6861328"/>
              <a:gd name="connsiteX4" fmla="*/ 5995988 w 5997763"/>
              <a:gd name="connsiteY4" fmla="*/ 0 h 6861328"/>
              <a:gd name="connsiteX5" fmla="*/ 0 w 5997763"/>
              <a:gd name="connsiteY5" fmla="*/ 0 h 6861328"/>
              <a:gd name="connsiteX6" fmla="*/ 1821823 w 5997763"/>
              <a:gd name="connsiteY6" fmla="*/ 6859588 h 6861328"/>
              <a:gd name="connsiteX0" fmla="*/ 0 w 4175940"/>
              <a:gd name="connsiteY0" fmla="*/ 6859588 h 6861328"/>
              <a:gd name="connsiteX1" fmla="*/ 3753753 w 4175940"/>
              <a:gd name="connsiteY1" fmla="*/ 6861328 h 6861328"/>
              <a:gd name="connsiteX2" fmla="*/ 4065208 w 4175940"/>
              <a:gd name="connsiteY2" fmla="*/ 6547210 h 6861328"/>
              <a:gd name="connsiteX3" fmla="*/ 4171689 w 4175940"/>
              <a:gd name="connsiteY3" fmla="*/ 6344898 h 6861328"/>
              <a:gd name="connsiteX4" fmla="*/ 4174165 w 4175940"/>
              <a:gd name="connsiteY4" fmla="*/ 0 h 6861328"/>
              <a:gd name="connsiteX5" fmla="*/ 0 w 4175940"/>
              <a:gd name="connsiteY5" fmla="*/ 0 h 6861328"/>
              <a:gd name="connsiteX6" fmla="*/ 0 w 4175940"/>
              <a:gd name="connsiteY6" fmla="*/ 6859588 h 6861328"/>
              <a:gd name="connsiteX0" fmla="*/ 4910614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4910614 w 9086554"/>
              <a:gd name="connsiteY6" fmla="*/ 6859588 h 6861328"/>
              <a:gd name="connsiteX0" fmla="*/ 0 w 9086554"/>
              <a:gd name="connsiteY0" fmla="*/ 6859588 h 6861328"/>
              <a:gd name="connsiteX1" fmla="*/ 8664367 w 9086554"/>
              <a:gd name="connsiteY1" fmla="*/ 6861328 h 6861328"/>
              <a:gd name="connsiteX2" fmla="*/ 8975822 w 9086554"/>
              <a:gd name="connsiteY2" fmla="*/ 6547210 h 6861328"/>
              <a:gd name="connsiteX3" fmla="*/ 9082303 w 9086554"/>
              <a:gd name="connsiteY3" fmla="*/ 6344898 h 6861328"/>
              <a:gd name="connsiteX4" fmla="*/ 9084779 w 9086554"/>
              <a:gd name="connsiteY4" fmla="*/ 0 h 6861328"/>
              <a:gd name="connsiteX5" fmla="*/ 0 w 9086554"/>
              <a:gd name="connsiteY5" fmla="*/ 0 h 6861328"/>
              <a:gd name="connsiteX6" fmla="*/ 0 w 908655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6554" h="6861328">
                <a:moveTo>
                  <a:pt x="0" y="6859588"/>
                </a:moveTo>
                <a:lnTo>
                  <a:pt x="8664367" y="6861328"/>
                </a:lnTo>
                <a:lnTo>
                  <a:pt x="8975822" y="6547210"/>
                </a:lnTo>
                <a:cubicBezTo>
                  <a:pt x="9042762" y="6480608"/>
                  <a:pt x="9082242" y="6394128"/>
                  <a:pt x="9082303" y="6344898"/>
                </a:cubicBezTo>
                <a:cubicBezTo>
                  <a:pt x="9080528" y="6046753"/>
                  <a:pt x="9086554" y="298145"/>
                  <a:pt x="9084779"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3" name="Slide Number Placeholder 109">
            <a:extLst>
              <a:ext uri="{FF2B5EF4-FFF2-40B4-BE49-F238E27FC236}">
                <a16:creationId xmlns:a16="http://schemas.microsoft.com/office/drawing/2014/main" id="{FE65C0A1-9BED-95F6-E067-B0CA25082BCA}"/>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7" name="Gerade Verbindung 5">
            <a:extLst>
              <a:ext uri="{FF2B5EF4-FFF2-40B4-BE49-F238E27FC236}">
                <a16:creationId xmlns:a16="http://schemas.microsoft.com/office/drawing/2014/main" id="{023BA137-502E-81CA-34F9-A08DE43D3C1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feld 3">
            <a:extLst>
              <a:ext uri="{FF2B5EF4-FFF2-40B4-BE49-F238E27FC236}">
                <a16:creationId xmlns:a16="http://schemas.microsoft.com/office/drawing/2014/main" id="{72139FAC-61D5-B540-946F-5008F10074E9}"/>
              </a:ext>
            </a:extLst>
          </p:cNvPr>
          <p:cNvSpPr txBox="1"/>
          <p:nvPr userDrawn="1"/>
        </p:nvSpPr>
        <p:spPr>
          <a:xfrm>
            <a:off x="9456892" y="1534722"/>
            <a:ext cx="1598949" cy="646331"/>
          </a:xfrm>
          <a:prstGeom prst="rect">
            <a:avLst/>
          </a:prstGeom>
          <a:noFill/>
        </p:spPr>
        <p:txBody>
          <a:bodyPr wrap="square" lIns="0" tIns="0" rIns="0" bIns="0" rtlCol="0">
            <a:spAutoFit/>
          </a:bodyPr>
          <a:lstStyle/>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a:p>
            <a:pPr marL="285750" indent="-285750">
              <a:buBlip>
                <a:blip r:embed="rId2"/>
              </a:buBlip>
            </a:pPr>
            <a:r>
              <a:rPr lang="de-DE" sz="1400" err="1">
                <a:latin typeface="+mn-lt"/>
              </a:rPr>
              <a:t>Bullets</a:t>
            </a:r>
            <a:endParaRPr lang="de-DE" sz="1400">
              <a:latin typeface="+mn-lt"/>
            </a:endParaRPr>
          </a:p>
        </p:txBody>
      </p:sp>
      <p:sp>
        <p:nvSpPr>
          <p:cNvPr id="2" name="Footer Placeholder 2">
            <a:extLst>
              <a:ext uri="{FF2B5EF4-FFF2-40B4-BE49-F238E27FC236}">
                <a16:creationId xmlns:a16="http://schemas.microsoft.com/office/drawing/2014/main" id="{DF82210E-A791-E9B0-0468-534DE7D23036}"/>
              </a:ext>
            </a:extLst>
          </p:cNvPr>
          <p:cNvSpPr txBox="1">
            <a:spLocks/>
          </p:cNvSpPr>
          <p:nvPr userDrawn="1"/>
        </p:nvSpPr>
        <p:spPr bwMode="auto">
          <a:xfrm>
            <a:off x="346957" y="6490887"/>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3"/>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6" name="Picture 5" descr="A black and grey logo&#10;&#10;Description automatically generated">
            <a:extLst>
              <a:ext uri="{FF2B5EF4-FFF2-40B4-BE49-F238E27FC236}">
                <a16:creationId xmlns:a16="http://schemas.microsoft.com/office/drawing/2014/main" id="{4F9732F0-8A1C-B643-6653-E3FAEEEB5B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5" name="Title 3">
            <a:extLst>
              <a:ext uri="{FF2B5EF4-FFF2-40B4-BE49-F238E27FC236}">
                <a16:creationId xmlns:a16="http://schemas.microsoft.com/office/drawing/2014/main" id="{3061B448-9905-D02A-6266-6E1B7A558392}"/>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9115177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7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1628" y="1221456"/>
            <a:ext cx="5769348"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392817" y="122145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350637" y="6289189"/>
            <a:ext cx="5522549"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6948" y="6289189"/>
            <a:ext cx="5754387"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4" name="Inhaltsplatzhalter 3">
            <a:extLst>
              <a:ext uri="{FF2B5EF4-FFF2-40B4-BE49-F238E27FC236}">
                <a16:creationId xmlns:a16="http://schemas.microsoft.com/office/drawing/2014/main" id="{AEBD8F11-7D08-BA9B-C9A6-0A24A2D23DE3}"/>
              </a:ext>
            </a:extLst>
          </p:cNvPr>
          <p:cNvSpPr>
            <a:spLocks noGrp="1"/>
          </p:cNvSpPr>
          <p:nvPr>
            <p:ph sz="quarter" idx="50"/>
          </p:nvPr>
        </p:nvSpPr>
        <p:spPr>
          <a:xfrm>
            <a:off x="331628" y="1649292"/>
            <a:ext cx="576934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Content Placeholder 2">
            <a:extLst>
              <a:ext uri="{FF2B5EF4-FFF2-40B4-BE49-F238E27FC236}">
                <a16:creationId xmlns:a16="http://schemas.microsoft.com/office/drawing/2014/main" id="{36BB824D-8C5E-3710-422D-4464F956D397}"/>
              </a:ext>
            </a:extLst>
          </p:cNvPr>
          <p:cNvSpPr>
            <a:spLocks noGrp="1"/>
          </p:cNvSpPr>
          <p:nvPr>
            <p:ph sz="quarter" idx="51" hasCustomPrompt="1"/>
          </p:nvPr>
        </p:nvSpPr>
        <p:spPr>
          <a:xfrm>
            <a:off x="331629" y="3642111"/>
            <a:ext cx="5769348"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7" name="Text Placeholder 6">
            <a:extLst>
              <a:ext uri="{FF2B5EF4-FFF2-40B4-BE49-F238E27FC236}">
                <a16:creationId xmlns:a16="http://schemas.microsoft.com/office/drawing/2014/main" id="{9E3A71AB-19EE-C885-9FC8-52110C0C48CF}"/>
              </a:ext>
            </a:extLst>
          </p:cNvPr>
          <p:cNvSpPr>
            <a:spLocks noGrp="1"/>
          </p:cNvSpPr>
          <p:nvPr>
            <p:ph type="body" sz="quarter" idx="52" hasCustomPrompt="1"/>
          </p:nvPr>
        </p:nvSpPr>
        <p:spPr bwMode="gray">
          <a:xfrm>
            <a:off x="331628" y="3853792"/>
            <a:ext cx="5759709"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8" name="Inhaltsplatzhalter 3">
            <a:extLst>
              <a:ext uri="{FF2B5EF4-FFF2-40B4-BE49-F238E27FC236}">
                <a16:creationId xmlns:a16="http://schemas.microsoft.com/office/drawing/2014/main" id="{A3826382-EFCC-10DA-8969-B0A38ABEC11E}"/>
              </a:ext>
            </a:extLst>
          </p:cNvPr>
          <p:cNvSpPr>
            <a:spLocks noGrp="1"/>
          </p:cNvSpPr>
          <p:nvPr>
            <p:ph sz="quarter" idx="53"/>
          </p:nvPr>
        </p:nvSpPr>
        <p:spPr>
          <a:xfrm>
            <a:off x="336947" y="4230434"/>
            <a:ext cx="575438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Content Placeholder 20">
            <a:extLst>
              <a:ext uri="{FF2B5EF4-FFF2-40B4-BE49-F238E27FC236}">
                <a16:creationId xmlns:a16="http://schemas.microsoft.com/office/drawing/2014/main" id="{32042398-EB8D-AC7D-61FC-7C9BB8A07B2D}"/>
              </a:ext>
            </a:extLst>
          </p:cNvPr>
          <p:cNvSpPr>
            <a:spLocks noGrp="1"/>
          </p:cNvSpPr>
          <p:nvPr>
            <p:ph sz="quarter" idx="27"/>
          </p:nvPr>
        </p:nvSpPr>
        <p:spPr>
          <a:xfrm>
            <a:off x="6348270" y="1634929"/>
            <a:ext cx="5524916" cy="4554892"/>
          </a:xfrm>
        </p:spPr>
        <p:txBody>
          <a:bodyPr/>
          <a:lstStyle/>
          <a:p>
            <a:endParaRPr lang="de-DE"/>
          </a:p>
        </p:txBody>
      </p:sp>
      <p:cxnSp>
        <p:nvCxnSpPr>
          <p:cNvPr id="10" name="Gerade Verbindung 5">
            <a:extLst>
              <a:ext uri="{FF2B5EF4-FFF2-40B4-BE49-F238E27FC236}">
                <a16:creationId xmlns:a16="http://schemas.microsoft.com/office/drawing/2014/main" id="{E26D6A00-3932-C6AA-E627-E1A5FD9D7FA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109">
            <a:extLst>
              <a:ext uri="{FF2B5EF4-FFF2-40B4-BE49-F238E27FC236}">
                <a16:creationId xmlns:a16="http://schemas.microsoft.com/office/drawing/2014/main" id="{CC978410-8829-9EAA-09C2-DB45AD2D841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2" name="Footer Placeholder 2">
            <a:extLst>
              <a:ext uri="{FF2B5EF4-FFF2-40B4-BE49-F238E27FC236}">
                <a16:creationId xmlns:a16="http://schemas.microsoft.com/office/drawing/2014/main" id="{2D09D908-C224-333A-D1C1-AFF7461FCA36}"/>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9" name="Picture 8" descr="A black and grey logo&#10;&#10;Description automatically generated">
            <a:extLst>
              <a:ext uri="{FF2B5EF4-FFF2-40B4-BE49-F238E27FC236}">
                <a16:creationId xmlns:a16="http://schemas.microsoft.com/office/drawing/2014/main" id="{5615E629-BC0A-0439-38CC-2746DE62BFD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 name="Title 3">
            <a:extLst>
              <a:ext uri="{FF2B5EF4-FFF2-40B4-BE49-F238E27FC236}">
                <a16:creationId xmlns:a16="http://schemas.microsoft.com/office/drawing/2014/main" id="{0DEE028E-F3EE-F433-80BD-7EC72712F70B}"/>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315675664"/>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6_extra crowdy 15 objects">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r>
              <a:rPr lang="en-GB" kern="1200">
                <a:solidFill>
                  <a:schemeClr val="lt1"/>
                </a:solidFill>
                <a:latin typeface="+mn-lt"/>
                <a:ea typeface="+mn-ea"/>
                <a:cs typeface="+mn-cs"/>
              </a:rPr>
              <a:t>v</a:t>
            </a: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76039" y="1022009"/>
            <a:ext cx="2916000" cy="2160000"/>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76039" y="3307482"/>
            <a:ext cx="2916000" cy="128048"/>
          </a:xfrm>
        </p:spPr>
        <p:txBody>
          <a:bodyPr/>
          <a:lstStyle>
            <a:lvl1pPr>
              <a:defRPr lang="de-DE" sz="1000" b="0" dirty="0">
                <a:solidFill>
                  <a:schemeClr val="tx2"/>
                </a:solidFill>
                <a:latin typeface="+mn-lt"/>
                <a:ea typeface="+mn-ea"/>
                <a:cs typeface="+mn-cs"/>
              </a:defRPr>
            </a:lvl1pPr>
          </a:lstStyle>
          <a:p>
            <a:endParaRPr lang="de-DE"/>
          </a:p>
        </p:txBody>
      </p:sp>
      <p:sp>
        <p:nvSpPr>
          <p:cNvPr id="59" name="Content Placeholder 34">
            <a:extLst>
              <a:ext uri="{FF2B5EF4-FFF2-40B4-BE49-F238E27FC236}">
                <a16:creationId xmlns:a16="http://schemas.microsoft.com/office/drawing/2014/main" id="{5FC9B7F8-6EF3-AAC1-4463-826FCB12D9A6}"/>
              </a:ext>
            </a:extLst>
          </p:cNvPr>
          <p:cNvSpPr>
            <a:spLocks noGrp="1"/>
          </p:cNvSpPr>
          <p:nvPr>
            <p:ph sz="quarter" idx="45"/>
          </p:nvPr>
        </p:nvSpPr>
        <p:spPr>
          <a:xfrm>
            <a:off x="5776039" y="3935302"/>
            <a:ext cx="2916000" cy="2160000"/>
          </a:xfrm>
        </p:spPr>
        <p:txBody>
          <a:bodyPr/>
          <a:lstStyle/>
          <a:p>
            <a:endParaRPr lang="de-DE"/>
          </a:p>
        </p:txBody>
      </p:sp>
      <p:sp>
        <p:nvSpPr>
          <p:cNvPr id="60" name="Content Placeholder 35">
            <a:extLst>
              <a:ext uri="{FF2B5EF4-FFF2-40B4-BE49-F238E27FC236}">
                <a16:creationId xmlns:a16="http://schemas.microsoft.com/office/drawing/2014/main" id="{EABE956C-595D-EF43-5733-FE6E32353157}"/>
              </a:ext>
            </a:extLst>
          </p:cNvPr>
          <p:cNvSpPr>
            <a:spLocks noGrp="1"/>
          </p:cNvSpPr>
          <p:nvPr>
            <p:ph sz="quarter" idx="46"/>
          </p:nvPr>
        </p:nvSpPr>
        <p:spPr>
          <a:xfrm>
            <a:off x="5776039" y="6218228"/>
            <a:ext cx="2916000" cy="128048"/>
          </a:xfrm>
        </p:spPr>
        <p:txBody>
          <a:bodyPr/>
          <a:lstStyle>
            <a:lvl1pPr>
              <a:defRPr lang="de-DE" sz="1000" b="0">
                <a:solidFill>
                  <a:schemeClr val="tx2"/>
                </a:solidFill>
                <a:latin typeface="+mn-lt"/>
                <a:ea typeface="+mn-ea"/>
                <a:cs typeface="+mn-cs"/>
              </a:defRPr>
            </a:lvl1pPr>
          </a:lstStyle>
          <a:p>
            <a:endParaRPr lang="de-DE"/>
          </a:p>
        </p:txBody>
      </p:sp>
      <p:sp>
        <p:nvSpPr>
          <p:cNvPr id="61" name="Text Placeholder 38">
            <a:extLst>
              <a:ext uri="{FF2B5EF4-FFF2-40B4-BE49-F238E27FC236}">
                <a16:creationId xmlns:a16="http://schemas.microsoft.com/office/drawing/2014/main" id="{9F099A5F-75C2-221D-F8C0-7E330BA3DB8E}"/>
              </a:ext>
            </a:extLst>
          </p:cNvPr>
          <p:cNvSpPr>
            <a:spLocks noGrp="1"/>
          </p:cNvSpPr>
          <p:nvPr>
            <p:ph type="body" sz="quarter" idx="49"/>
          </p:nvPr>
        </p:nvSpPr>
        <p:spPr>
          <a:xfrm>
            <a:off x="5776039" y="3544380"/>
            <a:ext cx="2916000" cy="266400"/>
          </a:xfrm>
        </p:spPr>
        <p:txBody>
          <a:bodyPr/>
          <a:lstStyle>
            <a:lvl1pPr>
              <a:defRPr lang="de-DE" sz="1400" b="1" dirty="0">
                <a:solidFill>
                  <a:schemeClr val="tx2"/>
                </a:solidFill>
                <a:latin typeface="+mj-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943978" y="1022009"/>
            <a:ext cx="2916000" cy="2160000"/>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943978" y="3309587"/>
            <a:ext cx="2916000" cy="128048"/>
          </a:xfrm>
        </p:spPr>
        <p:txBody>
          <a:bodyPr/>
          <a:lstStyle>
            <a:lvl1pPr>
              <a:defRPr lang="de-DE" sz="1000" b="0">
                <a:solidFill>
                  <a:schemeClr val="tx2"/>
                </a:solidFill>
                <a:latin typeface="+mn-lt"/>
                <a:ea typeface="+mn-ea"/>
                <a:cs typeface="+mn-cs"/>
              </a:defRPr>
            </a:lvl1pPr>
          </a:lstStyle>
          <a:p>
            <a:endParaRPr lang="de-DE"/>
          </a:p>
        </p:txBody>
      </p:sp>
      <p:sp>
        <p:nvSpPr>
          <p:cNvPr id="65" name="Content Placeholder 42">
            <a:extLst>
              <a:ext uri="{FF2B5EF4-FFF2-40B4-BE49-F238E27FC236}">
                <a16:creationId xmlns:a16="http://schemas.microsoft.com/office/drawing/2014/main" id="{F33110F3-4A26-A01A-DF29-E072566E57E8}"/>
              </a:ext>
            </a:extLst>
          </p:cNvPr>
          <p:cNvSpPr>
            <a:spLocks noGrp="1"/>
          </p:cNvSpPr>
          <p:nvPr>
            <p:ph sz="quarter" idx="53"/>
          </p:nvPr>
        </p:nvSpPr>
        <p:spPr>
          <a:xfrm>
            <a:off x="8943978" y="3934776"/>
            <a:ext cx="2916000" cy="2160000"/>
          </a:xfrm>
        </p:spPr>
        <p:txBody>
          <a:bodyPr/>
          <a:lstStyle/>
          <a:p>
            <a:endParaRPr lang="de-DE"/>
          </a:p>
        </p:txBody>
      </p:sp>
      <p:sp>
        <p:nvSpPr>
          <p:cNvPr id="66" name="Content Placeholder 43">
            <a:extLst>
              <a:ext uri="{FF2B5EF4-FFF2-40B4-BE49-F238E27FC236}">
                <a16:creationId xmlns:a16="http://schemas.microsoft.com/office/drawing/2014/main" id="{FF3BDC4E-754C-1B8A-BB5D-2F5D20C81F0A}"/>
              </a:ext>
            </a:extLst>
          </p:cNvPr>
          <p:cNvSpPr>
            <a:spLocks noGrp="1"/>
          </p:cNvSpPr>
          <p:nvPr>
            <p:ph sz="quarter" idx="54"/>
          </p:nvPr>
        </p:nvSpPr>
        <p:spPr>
          <a:xfrm>
            <a:off x="8943978" y="6218228"/>
            <a:ext cx="2916000" cy="128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z="1000"/>
            </a:lvl1pPr>
          </a:lstStyle>
          <a:p>
            <a:pPr lvl="0"/>
            <a:endParaRPr lang="de-DE"/>
          </a:p>
        </p:txBody>
      </p:sp>
      <p:sp>
        <p:nvSpPr>
          <p:cNvPr id="67" name="Text Placeholder 44">
            <a:extLst>
              <a:ext uri="{FF2B5EF4-FFF2-40B4-BE49-F238E27FC236}">
                <a16:creationId xmlns:a16="http://schemas.microsoft.com/office/drawing/2014/main" id="{C9264E76-805F-D402-73E6-67B5ECDE4979}"/>
              </a:ext>
            </a:extLst>
          </p:cNvPr>
          <p:cNvSpPr>
            <a:spLocks noGrp="1"/>
          </p:cNvSpPr>
          <p:nvPr>
            <p:ph type="body" sz="quarter" idx="55"/>
          </p:nvPr>
        </p:nvSpPr>
        <p:spPr>
          <a:xfrm>
            <a:off x="8943978" y="3565213"/>
            <a:ext cx="2916000" cy="266400"/>
          </a:xfrm>
        </p:spPr>
        <p:txBody>
          <a:bodyPr/>
          <a:lstStyle>
            <a:lvl1pPr>
              <a:defRPr lang="de-DE" sz="1400" b="1" dirty="0">
                <a:solidFill>
                  <a:schemeClr val="tx2"/>
                </a:solidFill>
                <a:latin typeface="+mj-lt"/>
                <a:ea typeface="+mn-ea"/>
                <a:cs typeface="+mn-cs"/>
              </a:defRPr>
            </a:lvl1pPr>
          </a:lstStyle>
          <a:p>
            <a:endParaRPr lang="de-DE"/>
          </a:p>
        </p:txBody>
      </p:sp>
      <p:sp>
        <p:nvSpPr>
          <p:cNvPr id="69" name="Content Placeholder 30">
            <a:extLst>
              <a:ext uri="{FF2B5EF4-FFF2-40B4-BE49-F238E27FC236}">
                <a16:creationId xmlns:a16="http://schemas.microsoft.com/office/drawing/2014/main" id="{1C598BC4-ECC1-2D45-13A0-1254ACAD6786}"/>
              </a:ext>
            </a:extLst>
          </p:cNvPr>
          <p:cNvSpPr>
            <a:spLocks noGrp="1"/>
          </p:cNvSpPr>
          <p:nvPr>
            <p:ph sz="quarter" idx="57"/>
          </p:nvPr>
        </p:nvSpPr>
        <p:spPr>
          <a:xfrm>
            <a:off x="333610" y="1022009"/>
            <a:ext cx="5187313" cy="2160000"/>
          </a:xfrm>
        </p:spPr>
        <p:txBody>
          <a:bodyPr/>
          <a:lstStyle/>
          <a:p>
            <a:endParaRPr lang="de-DE"/>
          </a:p>
        </p:txBody>
      </p:sp>
      <p:sp>
        <p:nvSpPr>
          <p:cNvPr id="70" name="Content Placeholder 31">
            <a:extLst>
              <a:ext uri="{FF2B5EF4-FFF2-40B4-BE49-F238E27FC236}">
                <a16:creationId xmlns:a16="http://schemas.microsoft.com/office/drawing/2014/main" id="{E0EB23AA-772D-B0CC-4424-5C72506849F2}"/>
              </a:ext>
            </a:extLst>
          </p:cNvPr>
          <p:cNvSpPr>
            <a:spLocks noGrp="1"/>
          </p:cNvSpPr>
          <p:nvPr>
            <p:ph sz="quarter" idx="58"/>
          </p:nvPr>
        </p:nvSpPr>
        <p:spPr>
          <a:xfrm>
            <a:off x="333610" y="3307482"/>
            <a:ext cx="5187313" cy="128048"/>
          </a:xfrm>
        </p:spPr>
        <p:txBody>
          <a:bodyPr/>
          <a:lstStyle>
            <a:lvl1pPr>
              <a:defRPr lang="de-DE" sz="1000" b="0" dirty="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5196" y="3561002"/>
            <a:ext cx="5187313" cy="249777"/>
          </a:xfrm>
        </p:spPr>
        <p:txBody>
          <a:bodyPr/>
          <a:lstStyle>
            <a:lvl1pPr>
              <a:defRPr lang="de-DE" sz="1400" b="1" dirty="0">
                <a:solidFill>
                  <a:schemeClr val="tx2"/>
                </a:solidFill>
                <a:latin typeface="+mj-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5196" y="3954796"/>
            <a:ext cx="5187313" cy="2139980"/>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5197" y="6171015"/>
            <a:ext cx="5187313" cy="175261"/>
          </a:xfrm>
        </p:spPr>
        <p:txBody>
          <a:bodyPr/>
          <a:lstStyle>
            <a:lvl1pPr>
              <a:defRPr lang="de-DE" sz="10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9" name="Slide Number Placeholder 109">
            <a:extLst>
              <a:ext uri="{FF2B5EF4-FFF2-40B4-BE49-F238E27FC236}">
                <a16:creationId xmlns:a16="http://schemas.microsoft.com/office/drawing/2014/main" id="{68FEA5EB-5FFE-236D-EBD8-9417D93FEB3A}"/>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DDFB06C9-FA14-D06B-BAD7-2420261524FB}"/>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EBBE569E-F0F8-E495-8279-352D935674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4" name="Title 3">
            <a:extLst>
              <a:ext uri="{FF2B5EF4-FFF2-40B4-BE49-F238E27FC236}">
                <a16:creationId xmlns:a16="http://schemas.microsoft.com/office/drawing/2014/main" id="{3F5878A8-9D0A-D1CC-67D8-EFB8ECC696C6}"/>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254105771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lide with text and illustration">
    <p:bg>
      <p:bgPr>
        <a:blipFill dpi="0" rotWithShape="1">
          <a:blip r:embed="rId2" cstate="print">
            <a:lum/>
          </a:blip>
          <a:srcRect/>
          <a:stretch>
            <a:fillRect l="-100" t="-100" r="-100" b="-100"/>
          </a:stretch>
        </a:blip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063A69F-3616-30D9-2351-A568CF1F8BC1}"/>
              </a:ext>
            </a:extLst>
          </p:cNvPr>
          <p:cNvSpPr>
            <a:spLocks noGrp="1"/>
          </p:cNvSpPr>
          <p:nvPr>
            <p:ph type="pic" sz="quarter" idx="11"/>
          </p:nvPr>
        </p:nvSpPr>
        <p:spPr bwMode="auto">
          <a:xfrm>
            <a:off x="0" y="-4358"/>
            <a:ext cx="12195175" cy="6861328"/>
          </a:xfrm>
          <a:custGeom>
            <a:avLst/>
            <a:gdLst>
              <a:gd name="connsiteX0" fmla="*/ 4291 w 12195175"/>
              <a:gd name="connsiteY0" fmla="*/ 6859588 h 6861328"/>
              <a:gd name="connsiteX1" fmla="*/ 5581594 w 12195175"/>
              <a:gd name="connsiteY1" fmla="*/ 6859588 h 6861328"/>
              <a:gd name="connsiteX2" fmla="*/ 5579868 w 12195175"/>
              <a:gd name="connsiteY2" fmla="*/ 6861328 h 6861328"/>
              <a:gd name="connsiteX3" fmla="*/ 6000280 w 12195175"/>
              <a:gd name="connsiteY3" fmla="*/ 0 h 6861328"/>
              <a:gd name="connsiteX4" fmla="*/ 12195175 w 12195175"/>
              <a:gd name="connsiteY4" fmla="*/ 0 h 6861328"/>
              <a:gd name="connsiteX5" fmla="*/ 12195175 w 12195175"/>
              <a:gd name="connsiteY5" fmla="*/ 6859588 h 6861328"/>
              <a:gd name="connsiteX6" fmla="*/ 5581594 w 12195175"/>
              <a:gd name="connsiteY6" fmla="*/ 6859588 h 6861328"/>
              <a:gd name="connsiteX7" fmla="*/ 5891323 w 12195175"/>
              <a:gd name="connsiteY7" fmla="*/ 6547210 h 6861328"/>
              <a:gd name="connsiteX8" fmla="*/ 5997804 w 12195175"/>
              <a:gd name="connsiteY8" fmla="*/ 6344898 h 6861328"/>
              <a:gd name="connsiteX9" fmla="*/ 6000280 w 12195175"/>
              <a:gd name="connsiteY9" fmla="*/ 0 h 6861328"/>
              <a:gd name="connsiteX10" fmla="*/ 0 w 12195175"/>
              <a:gd name="connsiteY10" fmla="*/ 0 h 6861328"/>
              <a:gd name="connsiteX11" fmla="*/ 4292 w 12195175"/>
              <a:gd name="connsiteY11" fmla="*/ 0 h 6861328"/>
              <a:gd name="connsiteX12" fmla="*/ 4291 w 12195175"/>
              <a:gd name="connsiteY12" fmla="*/ 6859588 h 6861328"/>
              <a:gd name="connsiteX13" fmla="*/ 0 w 12195175"/>
              <a:gd name="connsiteY13"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5175" h="6861328">
                <a:moveTo>
                  <a:pt x="4291" y="6859588"/>
                </a:moveTo>
                <a:lnTo>
                  <a:pt x="5581594" y="6859588"/>
                </a:lnTo>
                <a:lnTo>
                  <a:pt x="5579868" y="6861328"/>
                </a:lnTo>
                <a:close/>
                <a:moveTo>
                  <a:pt x="6000280" y="0"/>
                </a:moveTo>
                <a:lnTo>
                  <a:pt x="12195175" y="0"/>
                </a:lnTo>
                <a:lnTo>
                  <a:pt x="12195175" y="6859588"/>
                </a:lnTo>
                <a:lnTo>
                  <a:pt x="5581594" y="6859588"/>
                </a:lnTo>
                <a:lnTo>
                  <a:pt x="5891323" y="6547210"/>
                </a:lnTo>
                <a:cubicBezTo>
                  <a:pt x="5958263" y="6480608"/>
                  <a:pt x="5997743" y="6394128"/>
                  <a:pt x="5997804" y="6344898"/>
                </a:cubicBezTo>
                <a:cubicBezTo>
                  <a:pt x="5996029" y="6046753"/>
                  <a:pt x="6002055" y="298145"/>
                  <a:pt x="6000280" y="0"/>
                </a:cubicBezTo>
                <a:close/>
                <a:moveTo>
                  <a:pt x="0" y="0"/>
                </a:moveTo>
                <a:lnTo>
                  <a:pt x="4292" y="0"/>
                </a:lnTo>
                <a:cubicBezTo>
                  <a:pt x="4292" y="2286529"/>
                  <a:pt x="4291" y="4573059"/>
                  <a:pt x="4291" y="6859588"/>
                </a:cubicBezTo>
                <a:lnTo>
                  <a:pt x="0" y="6859588"/>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lang="de-DE"/>
              <a:t>Bild durch Klicken auf Symbol hinzufügen</a:t>
            </a:r>
            <a:endParaRPr lang="en-AT"/>
          </a:p>
        </p:txBody>
      </p:sp>
      <p:sp>
        <p:nvSpPr>
          <p:cNvPr id="12" name="Freeform 11"/>
          <p:cNvSpPr/>
          <p:nvPr/>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4" name="Freeform 13"/>
          <p:cNvSpPr/>
          <p:nvPr/>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2" name="Picture 1" descr="A picture containing text, sign&#10;&#10;Description automatically generated">
            <a:extLst>
              <a:ext uri="{FF2B5EF4-FFF2-40B4-BE49-F238E27FC236}">
                <a16:creationId xmlns:a16="http://schemas.microsoft.com/office/drawing/2014/main" id="{91BD6A23-B8E8-B3E0-6320-3036109C4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6" y="186138"/>
            <a:ext cx="2075247" cy="579360"/>
          </a:xfrm>
          <a:prstGeom prst="rect">
            <a:avLst/>
          </a:prstGeom>
        </p:spPr>
      </p:pic>
      <p:sp>
        <p:nvSpPr>
          <p:cNvPr id="3" name="Title 12">
            <a:extLst>
              <a:ext uri="{FF2B5EF4-FFF2-40B4-BE49-F238E27FC236}">
                <a16:creationId xmlns:a16="http://schemas.microsoft.com/office/drawing/2014/main" id="{E027FD55-6B36-9B2F-C595-E57ECFBA3BFE}"/>
              </a:ext>
            </a:extLst>
          </p:cNvPr>
          <p:cNvSpPr>
            <a:spLocks noGrp="1"/>
          </p:cNvSpPr>
          <p:nvPr>
            <p:ph type="title"/>
          </p:nvPr>
        </p:nvSpPr>
        <p:spPr>
          <a:xfrm>
            <a:off x="336948" y="1413570"/>
            <a:ext cx="3672408" cy="800219"/>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4" name="Text Placeholder 2">
            <a:extLst>
              <a:ext uri="{FF2B5EF4-FFF2-40B4-BE49-F238E27FC236}">
                <a16:creationId xmlns:a16="http://schemas.microsoft.com/office/drawing/2014/main" id="{4F66A6EE-2C83-B3C2-5277-EE7A80C7EA2B}"/>
              </a:ext>
            </a:extLst>
          </p:cNvPr>
          <p:cNvSpPr>
            <a:spLocks noGrp="1"/>
          </p:cNvSpPr>
          <p:nvPr>
            <p:ph type="body" sz="quarter" idx="10"/>
          </p:nvPr>
        </p:nvSpPr>
        <p:spPr>
          <a:xfrm>
            <a:off x="336948" y="2323251"/>
            <a:ext cx="3672408" cy="226729"/>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1400" b="0" baseline="0">
                <a:solidFill>
                  <a:schemeClr val="tx2"/>
                </a:solidFill>
              </a:defRPr>
            </a:lvl1pPr>
          </a:lstStyle>
          <a:p>
            <a:pPr lvl="0"/>
            <a:r>
              <a:rPr lang="de-DE"/>
              <a:t>Formatvorlagen des Textmasters bearbeiten</a:t>
            </a:r>
          </a:p>
        </p:txBody>
      </p:sp>
      <p:sp>
        <p:nvSpPr>
          <p:cNvPr id="6" name="Text Placeholder 9">
            <a:extLst>
              <a:ext uri="{FF2B5EF4-FFF2-40B4-BE49-F238E27FC236}">
                <a16:creationId xmlns:a16="http://schemas.microsoft.com/office/drawing/2014/main" id="{C3428DE3-779E-AA7F-8AFF-E1B9201879F6}"/>
              </a:ext>
            </a:extLst>
          </p:cNvPr>
          <p:cNvSpPr>
            <a:spLocks noGrp="1"/>
          </p:cNvSpPr>
          <p:nvPr>
            <p:ph type="body" sz="quarter" idx="12"/>
          </p:nvPr>
        </p:nvSpPr>
        <p:spPr>
          <a:xfrm>
            <a:off x="336550" y="2827307"/>
            <a:ext cx="3673475" cy="331236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AT"/>
          </a:p>
        </p:txBody>
      </p:sp>
      <p:sp>
        <p:nvSpPr>
          <p:cNvPr id="8" name="Text Placeholder 3">
            <a:extLst>
              <a:ext uri="{FF2B5EF4-FFF2-40B4-BE49-F238E27FC236}">
                <a16:creationId xmlns:a16="http://schemas.microsoft.com/office/drawing/2014/main" id="{10B9F5B8-948D-1A43-8006-A421F0CB3F04}"/>
              </a:ext>
            </a:extLst>
          </p:cNvPr>
          <p:cNvSpPr>
            <a:spLocks noGrp="1"/>
          </p:cNvSpPr>
          <p:nvPr>
            <p:ph type="body" sz="quarter" idx="13"/>
          </p:nvPr>
        </p:nvSpPr>
        <p:spPr>
          <a:xfrm>
            <a:off x="436563" y="6382122"/>
            <a:ext cx="4292872" cy="175754"/>
          </a:xfrm>
        </p:spPr>
        <p:txBody>
          <a:bodyPr/>
          <a:lstStyle>
            <a:lvl1pPr>
              <a:defRPr sz="1000"/>
            </a:lvl1pPr>
          </a:lstStyle>
          <a:p>
            <a:pPr lvl="0"/>
            <a:r>
              <a:rPr lang="de-DE"/>
              <a:t>Formatvorlagen des Textmasters bearbeiten</a:t>
            </a:r>
          </a:p>
        </p:txBody>
      </p:sp>
      <p:sp>
        <p:nvSpPr>
          <p:cNvPr id="9" name="Slide Number Placeholder 109">
            <a:extLst>
              <a:ext uri="{FF2B5EF4-FFF2-40B4-BE49-F238E27FC236}">
                <a16:creationId xmlns:a16="http://schemas.microsoft.com/office/drawing/2014/main" id="{616860A7-EE66-5676-E646-33FE91ADD76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7" name="Freeform 11"/>
          <p:cNvSpPr/>
          <p:nvPr userDrawn="1"/>
        </p:nvSpPr>
        <p:spPr>
          <a:xfrm>
            <a:off x="0"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9" name="Freeform 13"/>
          <p:cNvSpPr/>
          <p:nvPr userDrawn="1"/>
        </p:nvSpPr>
        <p:spPr>
          <a:xfrm>
            <a:off x="0" y="0"/>
            <a:ext cx="526030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737458 w 5997764"/>
              <a:gd name="connsiteY5" fmla="*/ 0 h 6861328"/>
              <a:gd name="connsiteX6" fmla="*/ 0 w 5997764"/>
              <a:gd name="connsiteY6" fmla="*/ 6859588 h 6861328"/>
              <a:gd name="connsiteX0" fmla="*/ 0 w 5260306"/>
              <a:gd name="connsiteY0" fmla="*/ 6859588 h 6861328"/>
              <a:gd name="connsiteX1" fmla="*/ 4838119 w 5260306"/>
              <a:gd name="connsiteY1" fmla="*/ 6861328 h 6861328"/>
              <a:gd name="connsiteX2" fmla="*/ 5149574 w 5260306"/>
              <a:gd name="connsiteY2" fmla="*/ 6547210 h 6861328"/>
              <a:gd name="connsiteX3" fmla="*/ 5256055 w 5260306"/>
              <a:gd name="connsiteY3" fmla="*/ 6344898 h 6861328"/>
              <a:gd name="connsiteX4" fmla="*/ 5258531 w 5260306"/>
              <a:gd name="connsiteY4" fmla="*/ 0 h 6861328"/>
              <a:gd name="connsiteX5" fmla="*/ 0 w 5260306"/>
              <a:gd name="connsiteY5" fmla="*/ 0 h 6861328"/>
              <a:gd name="connsiteX6" fmla="*/ 0 w 526030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0306" h="6861328">
                <a:moveTo>
                  <a:pt x="0" y="6859588"/>
                </a:moveTo>
                <a:lnTo>
                  <a:pt x="4838119" y="6861328"/>
                </a:lnTo>
                <a:lnTo>
                  <a:pt x="5149574" y="6547210"/>
                </a:lnTo>
                <a:cubicBezTo>
                  <a:pt x="5216514" y="6480608"/>
                  <a:pt x="5255994" y="6394128"/>
                  <a:pt x="5256055" y="6344898"/>
                </a:cubicBezTo>
                <a:cubicBezTo>
                  <a:pt x="5254280" y="6046753"/>
                  <a:pt x="5260306" y="298145"/>
                  <a:pt x="5258531"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23" name="Slide Number Placeholder 109">
            <a:extLst>
              <a:ext uri="{FF2B5EF4-FFF2-40B4-BE49-F238E27FC236}">
                <a16:creationId xmlns:a16="http://schemas.microsoft.com/office/drawing/2014/main" id="{616860A7-EE66-5676-E646-33FE91ADD76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8" name="Footer Placeholder 2">
            <a:extLst>
              <a:ext uri="{FF2B5EF4-FFF2-40B4-BE49-F238E27FC236}">
                <a16:creationId xmlns:a16="http://schemas.microsoft.com/office/drawing/2014/main" id="{553B87F6-56BC-AF14-3C7E-DA481E3897D5}"/>
              </a:ext>
            </a:extLst>
          </p:cNvPr>
          <p:cNvSpPr txBox="1">
            <a:spLocks/>
          </p:cNvSpPr>
          <p:nvPr userDrawn="1"/>
        </p:nvSpPr>
        <p:spPr bwMode="auto">
          <a:xfrm>
            <a:off x="358316" y="6417002"/>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4"/>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D80B61B4-6D17-DCA3-C8A7-76F465D3D2E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69010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9_extra crowdy high">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31774" y="4309544"/>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31774" y="6216123"/>
            <a:ext cx="2916000" cy="128048"/>
          </a:xfrm>
        </p:spPr>
        <p:txBody>
          <a:bodyPr/>
          <a:lstStyle>
            <a:lvl1pPr>
              <a:defRPr lang="de-DE" sz="1000"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899713" y="4309544"/>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899713" y="6218228"/>
            <a:ext cx="2916000" cy="128048"/>
          </a:xfrm>
        </p:spPr>
        <p:txBody>
          <a:bodyPr/>
          <a:lstStyle>
            <a:lvl1pPr>
              <a:defRPr lang="de-DE" sz="1000"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6948" y="1022009"/>
            <a:ext cx="5185561" cy="266400"/>
          </a:xfrm>
        </p:spPr>
        <p:txBody>
          <a:bodyPr/>
          <a:lstStyle>
            <a:lvl1pPr>
              <a:defRPr lang="de-DE" sz="1400" b="1" dirty="0">
                <a:solidFill>
                  <a:schemeClr val="tx2"/>
                </a:solidFill>
                <a:latin typeface="+mj-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6948" y="1400904"/>
            <a:ext cx="5185561"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6949" y="6238792"/>
            <a:ext cx="5185560" cy="107484"/>
          </a:xfrm>
        </p:spPr>
        <p:txBody>
          <a:bodyPr/>
          <a:lstStyle>
            <a:lvl1pPr>
              <a:defRPr lang="de-DE" sz="10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774" y="3930650"/>
            <a:ext cx="2916000"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877422" y="3930650"/>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5731774" y="1022489"/>
            <a:ext cx="6106230"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5731773" y="1388257"/>
            <a:ext cx="6106230" cy="2429899"/>
          </a:xfrm>
        </p:spPr>
        <p:txBody>
          <a:bodyPr/>
          <a:lstStyle/>
          <a:p>
            <a:endParaRPr lang="de-DE"/>
          </a:p>
        </p:txBody>
      </p:sp>
      <p:sp>
        <p:nvSpPr>
          <p:cNvPr id="6" name="Slide Number Placeholder 109">
            <a:extLst>
              <a:ext uri="{FF2B5EF4-FFF2-40B4-BE49-F238E27FC236}">
                <a16:creationId xmlns:a16="http://schemas.microsoft.com/office/drawing/2014/main" id="{A25E0F69-27DD-8916-8D77-613A5B66103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4F913A3C-E662-3A41-69E9-D4E22F82E41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8" name="Picture 7" descr="A black and grey logo&#10;&#10;Description automatically generated">
            <a:extLst>
              <a:ext uri="{FF2B5EF4-FFF2-40B4-BE49-F238E27FC236}">
                <a16:creationId xmlns:a16="http://schemas.microsoft.com/office/drawing/2014/main" id="{183ED797-9556-78BC-3426-CB18D134BDB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7" name="Title 3">
            <a:extLst>
              <a:ext uri="{FF2B5EF4-FFF2-40B4-BE49-F238E27FC236}">
                <a16:creationId xmlns:a16="http://schemas.microsoft.com/office/drawing/2014/main" id="{37F23DF1-26BE-254B-4B08-7E0FA314AA26}"/>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829284718"/>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8_extra crowdy low">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76039" y="1400903"/>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76039" y="3307482"/>
            <a:ext cx="2916000" cy="128048"/>
          </a:xfrm>
        </p:spPr>
        <p:txBody>
          <a:bodyPr/>
          <a:lstStyle>
            <a:lvl1pPr>
              <a:defRPr lang="de-DE" sz="800" b="0" dirty="0">
                <a:solidFill>
                  <a:schemeClr val="tx2"/>
                </a:solidFill>
                <a:latin typeface="+mn-lt"/>
                <a:ea typeface="+mn-ea"/>
                <a:cs typeface="+mn-cs"/>
              </a:defRPr>
            </a:lvl1pPr>
          </a:lstStyle>
          <a:p>
            <a:endParaRPr lang="de-DE"/>
          </a:p>
        </p:txBody>
      </p:sp>
      <p:sp>
        <p:nvSpPr>
          <p:cNvPr id="59" name="Content Placeholder 34">
            <a:extLst>
              <a:ext uri="{FF2B5EF4-FFF2-40B4-BE49-F238E27FC236}">
                <a16:creationId xmlns:a16="http://schemas.microsoft.com/office/drawing/2014/main" id="{5FC9B7F8-6EF3-AAC1-4463-826FCB12D9A6}"/>
              </a:ext>
            </a:extLst>
          </p:cNvPr>
          <p:cNvSpPr>
            <a:spLocks noGrp="1"/>
          </p:cNvSpPr>
          <p:nvPr>
            <p:ph sz="quarter" idx="45"/>
          </p:nvPr>
        </p:nvSpPr>
        <p:spPr>
          <a:xfrm>
            <a:off x="5776038" y="3935302"/>
            <a:ext cx="6083939" cy="2160000"/>
          </a:xfrm>
        </p:spPr>
        <p:txBody>
          <a:bodyPr/>
          <a:lstStyle/>
          <a:p>
            <a:endParaRPr lang="de-DE"/>
          </a:p>
        </p:txBody>
      </p:sp>
      <p:sp>
        <p:nvSpPr>
          <p:cNvPr id="60" name="Content Placeholder 35">
            <a:extLst>
              <a:ext uri="{FF2B5EF4-FFF2-40B4-BE49-F238E27FC236}">
                <a16:creationId xmlns:a16="http://schemas.microsoft.com/office/drawing/2014/main" id="{EABE956C-595D-EF43-5733-FE6E32353157}"/>
              </a:ext>
            </a:extLst>
          </p:cNvPr>
          <p:cNvSpPr>
            <a:spLocks noGrp="1"/>
          </p:cNvSpPr>
          <p:nvPr>
            <p:ph sz="quarter" idx="46"/>
          </p:nvPr>
        </p:nvSpPr>
        <p:spPr>
          <a:xfrm>
            <a:off x="5776038" y="6218228"/>
            <a:ext cx="6083939" cy="128048"/>
          </a:xfrm>
        </p:spPr>
        <p:txBody>
          <a:bodyPr/>
          <a:lstStyle>
            <a:lvl1pPr>
              <a:defRPr lang="de-DE" sz="800" b="0">
                <a:solidFill>
                  <a:schemeClr val="tx2"/>
                </a:solidFill>
                <a:latin typeface="+mn-lt"/>
                <a:ea typeface="+mn-ea"/>
                <a:cs typeface="+mn-cs"/>
              </a:defRPr>
            </a:lvl1pPr>
          </a:lstStyle>
          <a:p>
            <a:endParaRPr lang="de-DE"/>
          </a:p>
        </p:txBody>
      </p:sp>
      <p:sp>
        <p:nvSpPr>
          <p:cNvPr id="61" name="Text Placeholder 38">
            <a:extLst>
              <a:ext uri="{FF2B5EF4-FFF2-40B4-BE49-F238E27FC236}">
                <a16:creationId xmlns:a16="http://schemas.microsoft.com/office/drawing/2014/main" id="{9F099A5F-75C2-221D-F8C0-7E330BA3DB8E}"/>
              </a:ext>
            </a:extLst>
          </p:cNvPr>
          <p:cNvSpPr>
            <a:spLocks noGrp="1"/>
          </p:cNvSpPr>
          <p:nvPr>
            <p:ph type="body" sz="quarter" idx="49"/>
          </p:nvPr>
        </p:nvSpPr>
        <p:spPr>
          <a:xfrm>
            <a:off x="5776039" y="3544380"/>
            <a:ext cx="6083938" cy="266400"/>
          </a:xfrm>
        </p:spPr>
        <p:txBody>
          <a:bodyPr/>
          <a:lstStyle>
            <a:lvl1pPr>
              <a:defRPr lang="de-DE" sz="1400" b="1" dirty="0">
                <a:solidFill>
                  <a:schemeClr val="tx2"/>
                </a:solidFill>
                <a:latin typeface="+mj-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943978" y="1400903"/>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943978" y="3309587"/>
            <a:ext cx="2916000" cy="128048"/>
          </a:xfrm>
        </p:spPr>
        <p:txBody>
          <a:bodyPr/>
          <a:lstStyle>
            <a:lvl1pPr>
              <a:defRPr lang="de-DE" sz="800"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5196" y="1022009"/>
            <a:ext cx="5187313" cy="266400"/>
          </a:xfrm>
        </p:spPr>
        <p:txBody>
          <a:bodyPr/>
          <a:lstStyle>
            <a:lvl1pPr>
              <a:defRPr lang="de-DE" sz="1400" b="1" dirty="0">
                <a:solidFill>
                  <a:schemeClr val="tx2"/>
                </a:solidFill>
                <a:latin typeface="+mj-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5197" y="1400904"/>
            <a:ext cx="5187312"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5197" y="6218228"/>
            <a:ext cx="5187313" cy="128048"/>
          </a:xfrm>
        </p:spPr>
        <p:txBody>
          <a:bodyPr/>
          <a:lstStyle>
            <a:lvl1pPr>
              <a:defRPr lang="de-DE" sz="8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457" y="1022009"/>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921687" y="1022009"/>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17" name="Slide Number Placeholder 109">
            <a:extLst>
              <a:ext uri="{FF2B5EF4-FFF2-40B4-BE49-F238E27FC236}">
                <a16:creationId xmlns:a16="http://schemas.microsoft.com/office/drawing/2014/main" id="{2A79AAAE-F968-6C9A-28E7-1E08C56AF862}"/>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B5C6FC80-F315-8F76-7AAF-82DB1252D6EC}"/>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6308EA00-EFA6-9449-F837-1957784985E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4" name="Title 3">
            <a:extLst>
              <a:ext uri="{FF2B5EF4-FFF2-40B4-BE49-F238E27FC236}">
                <a16:creationId xmlns:a16="http://schemas.microsoft.com/office/drawing/2014/main" id="{233E7904-4688-EF01-6326-EF358D654742}"/>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440334308"/>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3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336948" y="4285408"/>
            <a:ext cx="299315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336948" y="6191987"/>
            <a:ext cx="2993150" cy="128048"/>
          </a:xfrm>
        </p:spPr>
        <p:txBody>
          <a:bodyPr/>
          <a:lstStyle>
            <a:lvl1pPr>
              <a:defRPr lang="de-DE" sz="1000"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3582037" y="4285408"/>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3582037" y="6194092"/>
            <a:ext cx="2916000" cy="128048"/>
          </a:xfrm>
        </p:spPr>
        <p:txBody>
          <a:bodyPr/>
          <a:lstStyle>
            <a:lvl1pPr>
              <a:defRPr lang="de-DE" sz="1000" b="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336948" y="3906514"/>
            <a:ext cx="2993150"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3559746" y="3906514"/>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36948" y="998353"/>
            <a:ext cx="6183380"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36948" y="1364121"/>
            <a:ext cx="6183379" cy="2429899"/>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6749975" y="995768"/>
            <a:ext cx="5088026" cy="266400"/>
          </a:xfrm>
        </p:spPr>
        <p:txBody>
          <a:bodyPr/>
          <a:lstStyle>
            <a:lvl1pPr>
              <a:defRPr lang="de-DE" sz="1400" b="1" dirty="0">
                <a:solidFill>
                  <a:schemeClr val="tx2"/>
                </a:solidFill>
                <a:latin typeface="+mj-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6749975" y="1374663"/>
            <a:ext cx="5088026" cy="4693872"/>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6749975" y="6191987"/>
            <a:ext cx="5088027" cy="128048"/>
          </a:xfrm>
        </p:spPr>
        <p:txBody>
          <a:bodyPr/>
          <a:lstStyle>
            <a:lvl1pPr>
              <a:defRPr lang="de-DE" sz="1000" b="0" dirty="0">
                <a:solidFill>
                  <a:schemeClr val="tx2"/>
                </a:solidFill>
                <a:latin typeface="+mn-lt"/>
                <a:ea typeface="+mn-ea"/>
                <a:cs typeface="+mn-cs"/>
              </a:defRPr>
            </a:lvl1pPr>
          </a:lstStyle>
          <a:p>
            <a:endParaRPr lang="de-DE"/>
          </a:p>
        </p:txBody>
      </p:sp>
      <p:sp>
        <p:nvSpPr>
          <p:cNvPr id="9" name="Slide Number Placeholder 109">
            <a:extLst>
              <a:ext uri="{FF2B5EF4-FFF2-40B4-BE49-F238E27FC236}">
                <a16:creationId xmlns:a16="http://schemas.microsoft.com/office/drawing/2014/main" id="{21948FD2-04B8-7CE7-2FE3-7334A4A07FE2}"/>
              </a:ext>
            </a:extLst>
          </p:cNvPr>
          <p:cNvSpPr txBox="1">
            <a:spLocks/>
          </p:cNvSpPr>
          <p:nvPr userDrawn="1"/>
        </p:nvSpPr>
        <p:spPr>
          <a:xfrm>
            <a:off x="11446651" y="6443487"/>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DD4BC164-D3F6-C363-778C-D36E47E8793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1" name="Picture 10" descr="A black and grey logo&#10;&#10;Description automatically generated">
            <a:extLst>
              <a:ext uri="{FF2B5EF4-FFF2-40B4-BE49-F238E27FC236}">
                <a16:creationId xmlns:a16="http://schemas.microsoft.com/office/drawing/2014/main" id="{4DF021A9-8C78-5FDA-166B-CF1D44E3D9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0" name="Title 3">
            <a:extLst>
              <a:ext uri="{FF2B5EF4-FFF2-40B4-BE49-F238E27FC236}">
                <a16:creationId xmlns:a16="http://schemas.microsoft.com/office/drawing/2014/main" id="{2CC3861F-30DF-EE49-042F-EF539AB66128}"/>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957565434"/>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4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414097" y="5274910"/>
            <a:ext cx="6860909" cy="128048"/>
          </a:xfrm>
        </p:spPr>
        <p:txBody>
          <a:bodyPr/>
          <a:lstStyle>
            <a:lvl1pPr>
              <a:defRPr lang="de-DE" sz="10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7" y="1291783"/>
            <a:ext cx="6860909"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657551"/>
            <a:ext cx="6860910" cy="3482620"/>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7475973" y="1289198"/>
            <a:ext cx="4362028" cy="266400"/>
          </a:xfrm>
        </p:spPr>
        <p:txBody>
          <a:bodyPr/>
          <a:lstStyle>
            <a:lvl1pPr>
              <a:defRPr lang="de-DE" sz="1400" b="1" dirty="0">
                <a:solidFill>
                  <a:schemeClr val="tx2"/>
                </a:solidFill>
                <a:latin typeface="+mj-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7475973" y="1668093"/>
            <a:ext cx="4362027" cy="3472078"/>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7475971" y="5276196"/>
            <a:ext cx="4362029" cy="128048"/>
          </a:xfrm>
        </p:spPr>
        <p:txBody>
          <a:bodyPr/>
          <a:lstStyle>
            <a:lvl1pPr>
              <a:defRPr lang="de-DE" sz="1000" b="0" dirty="0">
                <a:solidFill>
                  <a:schemeClr val="tx2"/>
                </a:solidFill>
                <a:latin typeface="+mn-lt"/>
                <a:ea typeface="+mn-ea"/>
                <a:cs typeface="+mn-cs"/>
              </a:defRPr>
            </a:lvl1p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3E6F2478-9E64-6CDA-151D-87AB943AE536}"/>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0" name="Picture 9" descr="A black and grey logo&#10;&#10;Description automatically generated">
            <a:extLst>
              <a:ext uri="{FF2B5EF4-FFF2-40B4-BE49-F238E27FC236}">
                <a16:creationId xmlns:a16="http://schemas.microsoft.com/office/drawing/2014/main" id="{A479A6E2-859A-5A77-CD88-DE990D0CB0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9" name="Title 3">
            <a:extLst>
              <a:ext uri="{FF2B5EF4-FFF2-40B4-BE49-F238E27FC236}">
                <a16:creationId xmlns:a16="http://schemas.microsoft.com/office/drawing/2014/main" id="{9EAB27F6-DCDB-0943-9DED-5827AFC617FE}"/>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784299433"/>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5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hasCustomPrompt="1"/>
          </p:nvPr>
        </p:nvSpPr>
        <p:spPr>
          <a:xfrm>
            <a:off x="414097" y="5647798"/>
            <a:ext cx="5563569" cy="128048"/>
          </a:xfrm>
        </p:spPr>
        <p:txBody>
          <a:bodyPr/>
          <a:lstStyle>
            <a:lvl1pPr>
              <a:defRPr lang="de-DE" sz="1000" b="0" dirty="0">
                <a:solidFill>
                  <a:schemeClr val="tx2"/>
                </a:solidFill>
                <a:latin typeface="+mn-lt"/>
                <a:ea typeface="+mn-ea"/>
                <a:cs typeface="+mn-cs"/>
              </a:defRPr>
            </a:lvl1pPr>
          </a:lstStyle>
          <a:p>
            <a:r>
              <a:rPr lang="de-DE"/>
              <a:t>Source:</a:t>
            </a:r>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8" y="1291783"/>
            <a:ext cx="5563568"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657552"/>
            <a:ext cx="5563569" cy="3910254"/>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6205397" y="1289198"/>
            <a:ext cx="5620492" cy="266400"/>
          </a:xfrm>
        </p:spPr>
        <p:txBody>
          <a:bodyPr/>
          <a:lstStyle>
            <a:lvl1pPr>
              <a:defRPr lang="de-DE" sz="1400" b="1" dirty="0">
                <a:solidFill>
                  <a:schemeClr val="tx2"/>
                </a:solidFill>
                <a:latin typeface="+mj-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6217509" y="1668094"/>
            <a:ext cx="5620491" cy="3910254"/>
          </a:xfrm>
        </p:spPr>
        <p:txBody>
          <a:body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 name="Footer Placeholder 2">
            <a:extLst>
              <a:ext uri="{FF2B5EF4-FFF2-40B4-BE49-F238E27FC236}">
                <a16:creationId xmlns:a16="http://schemas.microsoft.com/office/drawing/2014/main" id="{ECC5BE62-24DD-7852-8C8D-90B7275A6909}"/>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sp>
        <p:nvSpPr>
          <p:cNvPr id="9" name="Content Placeholder 31">
            <a:extLst>
              <a:ext uri="{FF2B5EF4-FFF2-40B4-BE49-F238E27FC236}">
                <a16:creationId xmlns:a16="http://schemas.microsoft.com/office/drawing/2014/main" id="{98B870F2-8226-6286-D352-835CA66CE816}"/>
              </a:ext>
            </a:extLst>
          </p:cNvPr>
          <p:cNvSpPr>
            <a:spLocks noGrp="1"/>
          </p:cNvSpPr>
          <p:nvPr>
            <p:ph sz="quarter" idx="66" hasCustomPrompt="1"/>
          </p:nvPr>
        </p:nvSpPr>
        <p:spPr>
          <a:xfrm>
            <a:off x="6205397" y="5650981"/>
            <a:ext cx="5563569" cy="128048"/>
          </a:xfrm>
        </p:spPr>
        <p:txBody>
          <a:bodyPr/>
          <a:lstStyle>
            <a:lvl1pPr>
              <a:defRPr lang="de-DE" sz="1000" b="0" dirty="0">
                <a:solidFill>
                  <a:schemeClr val="tx2"/>
                </a:solidFill>
                <a:latin typeface="+mn-lt"/>
                <a:ea typeface="+mn-ea"/>
                <a:cs typeface="+mn-cs"/>
              </a:defRPr>
            </a:lvl1pPr>
          </a:lstStyle>
          <a:p>
            <a:r>
              <a:rPr lang="de-DE"/>
              <a:t>Source:</a:t>
            </a:r>
          </a:p>
        </p:txBody>
      </p:sp>
      <p:pic>
        <p:nvPicPr>
          <p:cNvPr id="10" name="Picture 9" descr="A black and grey logo&#10;&#10;Description automatically generated">
            <a:extLst>
              <a:ext uri="{FF2B5EF4-FFF2-40B4-BE49-F238E27FC236}">
                <a16:creationId xmlns:a16="http://schemas.microsoft.com/office/drawing/2014/main" id="{EDA20002-3E90-91FA-EB20-024BA18D8B4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2" name="Title 3">
            <a:extLst>
              <a:ext uri="{FF2B5EF4-FFF2-40B4-BE49-F238E27FC236}">
                <a16:creationId xmlns:a16="http://schemas.microsoft.com/office/drawing/2014/main" id="{0527C7F8-E427-B215-8072-5597A929B36B}"/>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1170912210"/>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2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437430"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5">
            <a:extLst>
              <a:ext uri="{FF2B5EF4-FFF2-40B4-BE49-F238E27FC236}">
                <a16:creationId xmlns:a16="http://schemas.microsoft.com/office/drawing/2014/main" id="{923EE9EB-FD0A-AE19-DCB5-2604442147B2}"/>
              </a:ext>
            </a:extLst>
          </p:cNvPr>
          <p:cNvSpPr>
            <a:spLocks noGrp="1"/>
          </p:cNvSpPr>
          <p:nvPr>
            <p:ph sz="quarter" idx="11"/>
          </p:nvPr>
        </p:nvSpPr>
        <p:spPr>
          <a:xfrm>
            <a:off x="4257313"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5" name="Picture 4" descr="A black and grey logo&#10;&#10;Description automatically generated">
            <a:extLst>
              <a:ext uri="{FF2B5EF4-FFF2-40B4-BE49-F238E27FC236}">
                <a16:creationId xmlns:a16="http://schemas.microsoft.com/office/drawing/2014/main" id="{1F3AE5F6-FD29-05F8-5ACE-9CC1CB9709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1" name="Title 3">
            <a:extLst>
              <a:ext uri="{FF2B5EF4-FFF2-40B4-BE49-F238E27FC236}">
                <a16:creationId xmlns:a16="http://schemas.microsoft.com/office/drawing/2014/main" id="{5798CBF6-6390-5FED-24EC-65CB195E6064}"/>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23" name="Text Placeholder 6">
            <a:extLst>
              <a:ext uri="{FF2B5EF4-FFF2-40B4-BE49-F238E27FC236}">
                <a16:creationId xmlns:a16="http://schemas.microsoft.com/office/drawing/2014/main" id="{476526C0-2F61-8E98-F2B9-49DD883882CA}"/>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4" name="Text Placeholder 6">
            <a:extLst>
              <a:ext uri="{FF2B5EF4-FFF2-40B4-BE49-F238E27FC236}">
                <a16:creationId xmlns:a16="http://schemas.microsoft.com/office/drawing/2014/main" id="{2ADE7762-E61B-5665-CA29-63750442EAAD}"/>
              </a:ext>
            </a:extLst>
          </p:cNvPr>
          <p:cNvSpPr>
            <a:spLocks noGrp="1"/>
          </p:cNvSpPr>
          <p:nvPr>
            <p:ph type="body" sz="quarter" idx="26" hasCustomPrompt="1"/>
          </p:nvPr>
        </p:nvSpPr>
        <p:spPr bwMode="gray">
          <a:xfrm>
            <a:off x="4257313" y="1535529"/>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5" name="Text Placeholder 6">
            <a:extLst>
              <a:ext uri="{FF2B5EF4-FFF2-40B4-BE49-F238E27FC236}">
                <a16:creationId xmlns:a16="http://schemas.microsoft.com/office/drawing/2014/main" id="{16E22E83-2EF1-5345-0154-634A0E8AAE9B}"/>
              </a:ext>
            </a:extLst>
          </p:cNvPr>
          <p:cNvSpPr>
            <a:spLocks noGrp="1"/>
          </p:cNvSpPr>
          <p:nvPr>
            <p:ph type="body" sz="quarter" idx="27" hasCustomPrompt="1"/>
          </p:nvPr>
        </p:nvSpPr>
        <p:spPr bwMode="gray">
          <a:xfrm>
            <a:off x="8078110" y="1535529"/>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2418664810"/>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8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14209" y="-222137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437430"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5">
            <a:extLst>
              <a:ext uri="{FF2B5EF4-FFF2-40B4-BE49-F238E27FC236}">
                <a16:creationId xmlns:a16="http://schemas.microsoft.com/office/drawing/2014/main" id="{923EE9EB-FD0A-AE19-DCB5-2604442147B2}"/>
              </a:ext>
            </a:extLst>
          </p:cNvPr>
          <p:cNvSpPr>
            <a:spLocks noGrp="1"/>
          </p:cNvSpPr>
          <p:nvPr>
            <p:ph sz="quarter" idx="11"/>
          </p:nvPr>
        </p:nvSpPr>
        <p:spPr>
          <a:xfrm>
            <a:off x="4257313"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7" name="Content Placeholder 5">
            <a:extLst>
              <a:ext uri="{FF2B5EF4-FFF2-40B4-BE49-F238E27FC236}">
                <a16:creationId xmlns:a16="http://schemas.microsoft.com/office/drawing/2014/main" id="{018C3325-4720-F70E-69EF-C1F86DC7F78D}"/>
              </a:ext>
            </a:extLst>
          </p:cNvPr>
          <p:cNvSpPr>
            <a:spLocks noGrp="1"/>
          </p:cNvSpPr>
          <p:nvPr>
            <p:ph sz="quarter" idx="13"/>
          </p:nvPr>
        </p:nvSpPr>
        <p:spPr>
          <a:xfrm>
            <a:off x="437430"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8" name="Content Placeholder 5">
            <a:extLst>
              <a:ext uri="{FF2B5EF4-FFF2-40B4-BE49-F238E27FC236}">
                <a16:creationId xmlns:a16="http://schemas.microsoft.com/office/drawing/2014/main" id="{A7D23DB3-2D6D-54D6-B58D-380D50A1438F}"/>
              </a:ext>
            </a:extLst>
          </p:cNvPr>
          <p:cNvSpPr>
            <a:spLocks noGrp="1"/>
          </p:cNvSpPr>
          <p:nvPr>
            <p:ph sz="quarter" idx="14"/>
          </p:nvPr>
        </p:nvSpPr>
        <p:spPr>
          <a:xfrm>
            <a:off x="4257313"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9" name="Content Placeholder 5">
            <a:extLst>
              <a:ext uri="{FF2B5EF4-FFF2-40B4-BE49-F238E27FC236}">
                <a16:creationId xmlns:a16="http://schemas.microsoft.com/office/drawing/2014/main" id="{F75B12B0-9797-30B2-869B-95C14DDB552A}"/>
              </a:ext>
            </a:extLst>
          </p:cNvPr>
          <p:cNvSpPr>
            <a:spLocks noGrp="1"/>
          </p:cNvSpPr>
          <p:nvPr>
            <p:ph sz="quarter" idx="15"/>
          </p:nvPr>
        </p:nvSpPr>
        <p:spPr>
          <a:xfrm>
            <a:off x="8077196"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2" name="Picture 1" descr="A black and grey logo&#10;&#10;Description automatically generated">
            <a:extLst>
              <a:ext uri="{FF2B5EF4-FFF2-40B4-BE49-F238E27FC236}">
                <a16:creationId xmlns:a16="http://schemas.microsoft.com/office/drawing/2014/main" id="{CCC895AA-06F7-DBC3-F6D8-C010FC4F24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41" name="Title 3">
            <a:extLst>
              <a:ext uri="{FF2B5EF4-FFF2-40B4-BE49-F238E27FC236}">
                <a16:creationId xmlns:a16="http://schemas.microsoft.com/office/drawing/2014/main" id="{1829693C-6E28-48AF-47BC-25DED444136D}"/>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42" name="Text Placeholder 6">
            <a:extLst>
              <a:ext uri="{FF2B5EF4-FFF2-40B4-BE49-F238E27FC236}">
                <a16:creationId xmlns:a16="http://schemas.microsoft.com/office/drawing/2014/main" id="{AE3A473F-B8AB-ACC0-277F-99FD4130471F}"/>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43" name="Text Placeholder 6">
            <a:extLst>
              <a:ext uri="{FF2B5EF4-FFF2-40B4-BE49-F238E27FC236}">
                <a16:creationId xmlns:a16="http://schemas.microsoft.com/office/drawing/2014/main" id="{7E70978B-F470-38C9-7811-606579A516FF}"/>
              </a:ext>
            </a:extLst>
          </p:cNvPr>
          <p:cNvSpPr>
            <a:spLocks noGrp="1"/>
          </p:cNvSpPr>
          <p:nvPr>
            <p:ph type="body" sz="quarter" idx="26" hasCustomPrompt="1"/>
          </p:nvPr>
        </p:nvSpPr>
        <p:spPr bwMode="gray">
          <a:xfrm>
            <a:off x="4257313"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44" name="Text Placeholder 6">
            <a:extLst>
              <a:ext uri="{FF2B5EF4-FFF2-40B4-BE49-F238E27FC236}">
                <a16:creationId xmlns:a16="http://schemas.microsoft.com/office/drawing/2014/main" id="{37EEE3C2-963F-3269-2D2B-502AF80B66C7}"/>
              </a:ext>
            </a:extLst>
          </p:cNvPr>
          <p:cNvSpPr>
            <a:spLocks noGrp="1"/>
          </p:cNvSpPr>
          <p:nvPr>
            <p:ph type="body" sz="quarter" idx="27" hasCustomPrompt="1"/>
          </p:nvPr>
        </p:nvSpPr>
        <p:spPr bwMode="gray">
          <a:xfrm>
            <a:off x="8078110" y="1547476"/>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3508875133"/>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5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4565612" y="2170362"/>
            <a:ext cx="7120991"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Content Placeholder 5">
            <a:extLst>
              <a:ext uri="{FF2B5EF4-FFF2-40B4-BE49-F238E27FC236}">
                <a16:creationId xmlns:a16="http://schemas.microsoft.com/office/drawing/2014/main" id="{E64C70D6-6EC2-F8DE-5FEF-575BED55204D}"/>
              </a:ext>
            </a:extLst>
          </p:cNvPr>
          <p:cNvSpPr>
            <a:spLocks noGrp="1"/>
          </p:cNvSpPr>
          <p:nvPr>
            <p:ph sz="quarter" idx="11"/>
          </p:nvPr>
        </p:nvSpPr>
        <p:spPr>
          <a:xfrm>
            <a:off x="437430"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7" name="Picture 6" descr="A black and grey logo&#10;&#10;Description automatically generated">
            <a:extLst>
              <a:ext uri="{FF2B5EF4-FFF2-40B4-BE49-F238E27FC236}">
                <a16:creationId xmlns:a16="http://schemas.microsoft.com/office/drawing/2014/main" id="{3BA2FB2E-1D86-3062-B7A5-99ED9849494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3" name="Titel 20">
            <a:extLst>
              <a:ext uri="{FF2B5EF4-FFF2-40B4-BE49-F238E27FC236}">
                <a16:creationId xmlns:a16="http://schemas.microsoft.com/office/drawing/2014/main" id="{228E517B-3BA6-EB3A-8392-EEAB385C778F}"/>
              </a:ext>
            </a:extLst>
          </p:cNvPr>
          <p:cNvSpPr>
            <a:spLocks noGrp="1"/>
          </p:cNvSpPr>
          <p:nvPr>
            <p:ph type="title" hasCustomPrompt="1"/>
          </p:nvPr>
        </p:nvSpPr>
        <p:spPr>
          <a:xfrm>
            <a:off x="2488268" y="237356"/>
            <a:ext cx="9151200" cy="565200"/>
          </a:xfrm>
        </p:spPr>
        <p:txBody>
          <a:bodyPr anchor="ctr"/>
          <a:lstStyle>
            <a:lvl1pPr>
              <a:lnSpc>
                <a:spcPts val="2000"/>
              </a:lnSpc>
              <a:defRPr lang="de-DE" sz="2000" b="1" kern="0" cap="none" baseline="0" dirty="0" smtClean="0">
                <a:solidFill>
                  <a:schemeClr val="tx2"/>
                </a:solidFill>
                <a:latin typeface="+mj-lt"/>
                <a:ea typeface="+mj-ea"/>
                <a:cs typeface="+mj-cs"/>
              </a:defRPr>
            </a:lvl1pPr>
          </a:lstStyle>
          <a:p>
            <a:r>
              <a:rPr lang="de-DE" kern="0"/>
              <a:t>Titelmasterformat durch Klicken bearbeiten</a:t>
            </a:r>
            <a:endParaRPr lang="en-GB" kern="0"/>
          </a:p>
        </p:txBody>
      </p:sp>
      <p:sp>
        <p:nvSpPr>
          <p:cNvPr id="25" name="Text Placeholder 6">
            <a:extLst>
              <a:ext uri="{FF2B5EF4-FFF2-40B4-BE49-F238E27FC236}">
                <a16:creationId xmlns:a16="http://schemas.microsoft.com/office/drawing/2014/main" id="{E952ECC5-1408-490C-1545-9603C7797B8E}"/>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6" name="Text Placeholder 6">
            <a:extLst>
              <a:ext uri="{FF2B5EF4-FFF2-40B4-BE49-F238E27FC236}">
                <a16:creationId xmlns:a16="http://schemas.microsoft.com/office/drawing/2014/main" id="{2BE6048B-9564-5571-5A9B-64BD23086784}"/>
              </a:ext>
            </a:extLst>
          </p:cNvPr>
          <p:cNvSpPr>
            <a:spLocks noGrp="1"/>
          </p:cNvSpPr>
          <p:nvPr>
            <p:ph type="body" sz="quarter" idx="26" hasCustomPrompt="1"/>
          </p:nvPr>
        </p:nvSpPr>
        <p:spPr bwMode="gray">
          <a:xfrm>
            <a:off x="4538932"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3507573983"/>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7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6" name="Content Placeholder 5"/>
          <p:cNvSpPr>
            <a:spLocks noGrp="1"/>
          </p:cNvSpPr>
          <p:nvPr>
            <p:ph sz="quarter" idx="10"/>
          </p:nvPr>
        </p:nvSpPr>
        <p:spPr>
          <a:xfrm>
            <a:off x="437430" y="2165254"/>
            <a:ext cx="7120991"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Title 3">
            <a:extLst>
              <a:ext uri="{FF2B5EF4-FFF2-40B4-BE49-F238E27FC236}">
                <a16:creationId xmlns:a16="http://schemas.microsoft.com/office/drawing/2014/main" id="{183BF975-A9A9-0C30-696A-B3999F11DE56}"/>
              </a:ext>
            </a:extLst>
          </p:cNvPr>
          <p:cNvSpPr txBox="1">
            <a:spLocks/>
          </p:cNvSpPr>
          <p:nvPr userDrawn="1"/>
        </p:nvSpPr>
        <p:spPr bwMode="auto">
          <a:xfrm>
            <a:off x="8077196" y="1517182"/>
            <a:ext cx="3609407" cy="30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eaLnBrk="1" hangingPunct="1">
              <a:defRPr sz="1800" b="1" cap="none" baseline="0">
                <a:solidFill>
                  <a:schemeClr val="tx2"/>
                </a:solidFill>
                <a:latin typeface="+mj-lt"/>
                <a:ea typeface="+mj-ea"/>
                <a:cs typeface="+mj-cs"/>
              </a:defRPr>
            </a:lvl1pPr>
            <a:lvl2pPr eaLnBrk="1" hangingPunct="1">
              <a:defRPr sz="3000"/>
            </a:lvl2pPr>
            <a:lvl3pPr eaLnBrk="1" hangingPunct="1">
              <a:defRPr sz="3000"/>
            </a:lvl3pPr>
            <a:lvl4pPr eaLnBrk="1" hangingPunct="1">
              <a:defRPr sz="3000"/>
            </a:lvl4pPr>
            <a:lvl5pPr eaLnBrk="1" hangingPunct="1">
              <a:defRPr sz="3000"/>
            </a:lvl5pPr>
            <a:lvl6pPr marL="544388" fontAlgn="base">
              <a:spcBef>
                <a:spcPct val="0"/>
              </a:spcBef>
              <a:spcAft>
                <a:spcPct val="0"/>
              </a:spcAft>
              <a:defRPr sz="3000"/>
            </a:lvl6pPr>
            <a:lvl7pPr marL="1088776" fontAlgn="base">
              <a:spcBef>
                <a:spcPct val="0"/>
              </a:spcBef>
              <a:spcAft>
                <a:spcPct val="0"/>
              </a:spcAft>
              <a:defRPr sz="3000"/>
            </a:lvl7pPr>
            <a:lvl8pPr marL="1633164" fontAlgn="base">
              <a:spcBef>
                <a:spcPct val="0"/>
              </a:spcBef>
              <a:spcAft>
                <a:spcPct val="0"/>
              </a:spcAft>
              <a:defRPr sz="3000"/>
            </a:lvl8pPr>
            <a:lvl9pPr marL="2177552" fontAlgn="base">
              <a:spcBef>
                <a:spcPct val="0"/>
              </a:spcBef>
              <a:spcAft>
                <a:spcPct val="0"/>
              </a:spcAft>
              <a:defRPr sz="3000"/>
            </a:lvl9pPr>
          </a:lstStyle>
          <a:p>
            <a:pPr lvl="0"/>
            <a:r>
              <a:rPr lang="de-DE"/>
              <a:t>Titelmasterformat bearbeiten</a:t>
            </a:r>
            <a:endParaRPr lang="en-GB"/>
          </a:p>
        </p:txBody>
      </p:sp>
      <p:pic>
        <p:nvPicPr>
          <p:cNvPr id="5" name="Picture 4" descr="A black and grey logo&#10;&#10;Description automatically generated">
            <a:extLst>
              <a:ext uri="{FF2B5EF4-FFF2-40B4-BE49-F238E27FC236}">
                <a16:creationId xmlns:a16="http://schemas.microsoft.com/office/drawing/2014/main" id="{CC7C62AE-3833-DE5C-C554-33995805E9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1" name="Titel 20">
            <a:extLst>
              <a:ext uri="{FF2B5EF4-FFF2-40B4-BE49-F238E27FC236}">
                <a16:creationId xmlns:a16="http://schemas.microsoft.com/office/drawing/2014/main" id="{1E9B89C7-D8B0-2C95-915C-7A6837EBF849}"/>
              </a:ext>
            </a:extLst>
          </p:cNvPr>
          <p:cNvSpPr>
            <a:spLocks noGrp="1"/>
          </p:cNvSpPr>
          <p:nvPr>
            <p:ph type="title" hasCustomPrompt="1"/>
          </p:nvPr>
        </p:nvSpPr>
        <p:spPr>
          <a:xfrm>
            <a:off x="2488268" y="237356"/>
            <a:ext cx="9151200" cy="565200"/>
          </a:xfrm>
        </p:spPr>
        <p:txBody>
          <a:bodyPr anchor="ctr"/>
          <a:lstStyle>
            <a:lvl1pPr>
              <a:lnSpc>
                <a:spcPts val="2000"/>
              </a:lnSpc>
              <a:defRPr lang="de-DE" sz="2000" b="1" kern="0" cap="none" baseline="0" dirty="0" smtClean="0">
                <a:solidFill>
                  <a:schemeClr val="tx2"/>
                </a:solidFill>
                <a:latin typeface="+mj-lt"/>
                <a:ea typeface="+mj-ea"/>
                <a:cs typeface="+mj-cs"/>
              </a:defRPr>
            </a:lvl1pPr>
          </a:lstStyle>
          <a:p>
            <a:r>
              <a:rPr lang="de-DE" kern="0"/>
              <a:t>Titelmasterformat durch Klicken bearbeiten</a:t>
            </a:r>
            <a:endParaRPr lang="en-GB" kern="0"/>
          </a:p>
        </p:txBody>
      </p:sp>
      <p:sp>
        <p:nvSpPr>
          <p:cNvPr id="22" name="Title 3">
            <a:extLst>
              <a:ext uri="{FF2B5EF4-FFF2-40B4-BE49-F238E27FC236}">
                <a16:creationId xmlns:a16="http://schemas.microsoft.com/office/drawing/2014/main" id="{7C272D2D-7304-AF87-0E3D-598CF4AC2E0C}"/>
              </a:ext>
            </a:extLst>
          </p:cNvPr>
          <p:cNvSpPr txBox="1">
            <a:spLocks/>
          </p:cNvSpPr>
          <p:nvPr userDrawn="1"/>
        </p:nvSpPr>
        <p:spPr bwMode="auto">
          <a:xfrm>
            <a:off x="437430" y="1517182"/>
            <a:ext cx="3609407" cy="30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eaLnBrk="1" hangingPunct="1">
              <a:defRPr sz="1800" b="1" cap="none" baseline="0">
                <a:solidFill>
                  <a:schemeClr val="tx2"/>
                </a:solidFill>
                <a:latin typeface="+mj-lt"/>
                <a:ea typeface="+mj-ea"/>
                <a:cs typeface="+mj-cs"/>
              </a:defRPr>
            </a:lvl1pPr>
            <a:lvl2pPr eaLnBrk="1" hangingPunct="1">
              <a:defRPr sz="3000"/>
            </a:lvl2pPr>
            <a:lvl3pPr eaLnBrk="1" hangingPunct="1">
              <a:defRPr sz="3000"/>
            </a:lvl3pPr>
            <a:lvl4pPr eaLnBrk="1" hangingPunct="1">
              <a:defRPr sz="3000"/>
            </a:lvl4pPr>
            <a:lvl5pPr eaLnBrk="1" hangingPunct="1">
              <a:defRPr sz="3000"/>
            </a:lvl5pPr>
            <a:lvl6pPr marL="544388" fontAlgn="base">
              <a:spcBef>
                <a:spcPct val="0"/>
              </a:spcBef>
              <a:spcAft>
                <a:spcPct val="0"/>
              </a:spcAft>
              <a:defRPr sz="3000"/>
            </a:lvl6pPr>
            <a:lvl7pPr marL="1088776" fontAlgn="base">
              <a:spcBef>
                <a:spcPct val="0"/>
              </a:spcBef>
              <a:spcAft>
                <a:spcPct val="0"/>
              </a:spcAft>
              <a:defRPr sz="3000"/>
            </a:lvl7pPr>
            <a:lvl8pPr marL="1633164" fontAlgn="base">
              <a:spcBef>
                <a:spcPct val="0"/>
              </a:spcBef>
              <a:spcAft>
                <a:spcPct val="0"/>
              </a:spcAft>
              <a:defRPr sz="3000"/>
            </a:lvl8pPr>
            <a:lvl9pPr marL="2177552" fontAlgn="base">
              <a:spcBef>
                <a:spcPct val="0"/>
              </a:spcBef>
              <a:spcAft>
                <a:spcPct val="0"/>
              </a:spcAft>
              <a:defRPr sz="3000"/>
            </a:lvl9pPr>
          </a:lstStyle>
          <a:p>
            <a:pPr lvl="0"/>
            <a:r>
              <a:rPr lang="de-DE"/>
              <a:t>Titelmasterformat bearbeiten</a:t>
            </a:r>
            <a:endParaRPr lang="en-GB"/>
          </a:p>
        </p:txBody>
      </p:sp>
    </p:spTree>
    <p:extLst>
      <p:ext uri="{BB962C8B-B14F-4D97-AF65-F5344CB8AC3E}">
        <p14:creationId xmlns:p14="http://schemas.microsoft.com/office/powerpoint/2010/main" val="3423045762"/>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0_extra crowdy high">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25351"/>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31774" y="4309544"/>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31774" y="6216123"/>
            <a:ext cx="2916000" cy="128048"/>
          </a:xfrm>
        </p:spPr>
        <p:txBody>
          <a:bodyPr/>
          <a:lstStyle>
            <a:lvl1pPr>
              <a:defRPr lang="de-DE" sz="1000"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899713" y="4309544"/>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899713" y="6218228"/>
            <a:ext cx="2916000" cy="128048"/>
          </a:xfrm>
        </p:spPr>
        <p:txBody>
          <a:bodyPr/>
          <a:lstStyle>
            <a:lvl1pPr>
              <a:defRPr lang="de-DE" sz="1000"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6948" y="1022009"/>
            <a:ext cx="5185561" cy="266400"/>
          </a:xfrm>
        </p:spPr>
        <p:txBody>
          <a:bodyPr/>
          <a:lstStyle>
            <a:lvl1pPr>
              <a:defRPr lang="de-DE" sz="1400" b="1" dirty="0">
                <a:solidFill>
                  <a:schemeClr val="tx2"/>
                </a:solidFill>
                <a:latin typeface="+mj-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6948" y="1400904"/>
            <a:ext cx="5185561"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6949" y="6238792"/>
            <a:ext cx="5185560" cy="107484"/>
          </a:xfrm>
        </p:spPr>
        <p:txBody>
          <a:bodyPr/>
          <a:lstStyle>
            <a:lvl1pPr>
              <a:defRPr lang="de-DE" sz="10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774" y="3930650"/>
            <a:ext cx="2916000"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877422" y="3930650"/>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5731774" y="1022489"/>
            <a:ext cx="6106230"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5731773" y="1388257"/>
            <a:ext cx="6106230" cy="2429899"/>
          </a:xfrm>
        </p:spPr>
        <p:txBody>
          <a:bodyPr/>
          <a:lstStyle/>
          <a:p>
            <a:endParaRPr lang="de-DE"/>
          </a:p>
        </p:txBody>
      </p:sp>
      <p:sp>
        <p:nvSpPr>
          <p:cNvPr id="6" name="Slide Number Placeholder 109">
            <a:extLst>
              <a:ext uri="{FF2B5EF4-FFF2-40B4-BE49-F238E27FC236}">
                <a16:creationId xmlns:a16="http://schemas.microsoft.com/office/drawing/2014/main" id="{A25E0F69-27DD-8916-8D77-613A5B66103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 name="Footer Placeholder 2">
            <a:extLst>
              <a:ext uri="{FF2B5EF4-FFF2-40B4-BE49-F238E27FC236}">
                <a16:creationId xmlns:a16="http://schemas.microsoft.com/office/drawing/2014/main" id="{4F913A3C-E662-3A41-69E9-D4E22F82E41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pic>
        <p:nvPicPr>
          <p:cNvPr id="8" name="Picture 7" descr="A black and grey logo&#10;&#10;Description automatically generated">
            <a:extLst>
              <a:ext uri="{FF2B5EF4-FFF2-40B4-BE49-F238E27FC236}">
                <a16:creationId xmlns:a16="http://schemas.microsoft.com/office/drawing/2014/main" id="{39954625-A5C6-8F39-D4CE-FFE59F8F5B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7" name="Title 3">
            <a:extLst>
              <a:ext uri="{FF2B5EF4-FFF2-40B4-BE49-F238E27FC236}">
                <a16:creationId xmlns:a16="http://schemas.microsoft.com/office/drawing/2014/main" id="{9D5C9A94-0746-2A64-6D86-759C411F05A9}"/>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230518302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Divider with only text">
    <p:bg>
      <p:bgPr>
        <a:solidFill>
          <a:srgbClr val="225B45"/>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C17A7ACC-E4FD-979E-11CA-11CFECF3CBF1}"/>
              </a:ext>
            </a:extLst>
          </p:cNvPr>
          <p:cNvSpPr/>
          <p:nvPr/>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pic>
        <p:nvPicPr>
          <p:cNvPr id="5" name="Picture 4" descr="A black background with white text&#10;&#10;Description automatically generated with medium confidence">
            <a:extLst>
              <a:ext uri="{FF2B5EF4-FFF2-40B4-BE49-F238E27FC236}">
                <a16:creationId xmlns:a16="http://schemas.microsoft.com/office/drawing/2014/main" id="{7962E519-5A6B-18AF-4694-D73FB9E288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31" y="189435"/>
            <a:ext cx="2087049" cy="576063"/>
          </a:xfrm>
          <a:prstGeom prst="rect">
            <a:avLst/>
          </a:prstGeom>
        </p:spPr>
      </p:pic>
      <p:sp>
        <p:nvSpPr>
          <p:cNvPr id="6" name="Title 12">
            <a:extLst>
              <a:ext uri="{FF2B5EF4-FFF2-40B4-BE49-F238E27FC236}">
                <a16:creationId xmlns:a16="http://schemas.microsoft.com/office/drawing/2014/main" id="{439CD316-0FF6-7187-BF0B-45DE80973CB2}"/>
              </a:ext>
            </a:extLst>
          </p:cNvPr>
          <p:cNvSpPr>
            <a:spLocks noGrp="1"/>
          </p:cNvSpPr>
          <p:nvPr>
            <p:ph type="title"/>
          </p:nvPr>
        </p:nvSpPr>
        <p:spPr>
          <a:xfrm>
            <a:off x="434207" y="2131348"/>
            <a:ext cx="5599881" cy="400110"/>
          </a:xfrm>
        </p:spPr>
        <p:txBody>
          <a:bodyPr wrap="square" anchor="b">
            <a:spAutoFit/>
          </a:bodyPr>
          <a:lstStyle>
            <a:lvl1pPr algn="l">
              <a:lnSpc>
                <a:spcPct val="100000"/>
              </a:lnSpc>
              <a:defRPr sz="2600" b="1">
                <a:solidFill>
                  <a:schemeClr val="tx2"/>
                </a:solidFill>
                <a:latin typeface="+mj-lt"/>
              </a:defRPr>
            </a:lvl1pPr>
          </a:lstStyle>
          <a:p>
            <a:r>
              <a:rPr lang="de-DE"/>
              <a:t>Titelmasterformat durch Klicken bearbeiten</a:t>
            </a:r>
            <a:endParaRPr lang="en-GB"/>
          </a:p>
        </p:txBody>
      </p:sp>
      <p:sp>
        <p:nvSpPr>
          <p:cNvPr id="7" name="Text Placeholder 2">
            <a:extLst>
              <a:ext uri="{FF2B5EF4-FFF2-40B4-BE49-F238E27FC236}">
                <a16:creationId xmlns:a16="http://schemas.microsoft.com/office/drawing/2014/main" id="{1FDEDAC1-98C8-9EB2-213C-E421CB6C6A83}"/>
              </a:ext>
            </a:extLst>
          </p:cNvPr>
          <p:cNvSpPr>
            <a:spLocks noGrp="1"/>
          </p:cNvSpPr>
          <p:nvPr>
            <p:ph type="body" sz="quarter" idx="10"/>
          </p:nvPr>
        </p:nvSpPr>
        <p:spPr>
          <a:xfrm>
            <a:off x="434207" y="2637706"/>
            <a:ext cx="5599881" cy="421013"/>
          </a:xfrm>
        </p:spPr>
        <p:txBody>
          <a:bodyPr wrap="square">
            <a:spAutoFit/>
          </a:bodyPr>
          <a:lstStyle>
            <a:lvl1pPr marL="0" marR="0" indent="0" algn="l" defTabSz="1088776" rtl="0" eaLnBrk="1" fontAlgn="base" latinLnBrk="0" hangingPunct="1">
              <a:lnSpc>
                <a:spcPct val="113000"/>
              </a:lnSpc>
              <a:spcBef>
                <a:spcPts val="0"/>
              </a:spcBef>
              <a:spcAft>
                <a:spcPts val="0"/>
              </a:spcAft>
              <a:buClrTx/>
              <a:buSzTx/>
              <a:buFontTx/>
              <a:buNone/>
              <a:tabLst/>
              <a:defRPr sz="2600" b="0" baseline="0">
                <a:solidFill>
                  <a:schemeClr val="tx2"/>
                </a:solidFill>
              </a:defRPr>
            </a:lvl1pPr>
          </a:lstStyle>
          <a:p>
            <a:pPr lvl="0"/>
            <a:r>
              <a:rPr lang="de-DE"/>
              <a:t>Formatvorlagen des Textmasters bearbeiten</a:t>
            </a:r>
          </a:p>
        </p:txBody>
      </p:sp>
      <p:sp>
        <p:nvSpPr>
          <p:cNvPr id="8" name="Freeform 7">
            <a:extLst>
              <a:ext uri="{FF2B5EF4-FFF2-40B4-BE49-F238E27FC236}">
                <a16:creationId xmlns:a16="http://schemas.microsoft.com/office/drawing/2014/main" id="{469AA4C6-859A-08A7-A3C4-7F743F568559}"/>
              </a:ext>
            </a:extLst>
          </p:cNvPr>
          <p:cNvSpPr/>
          <p:nvPr/>
        </p:nvSpPr>
        <p:spPr>
          <a:xfrm>
            <a:off x="9121923" y="3573810"/>
            <a:ext cx="1884539" cy="269258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Placeholder 3">
            <a:extLst>
              <a:ext uri="{FF2B5EF4-FFF2-40B4-BE49-F238E27FC236}">
                <a16:creationId xmlns:a16="http://schemas.microsoft.com/office/drawing/2014/main" id="{FDE07B2F-C44B-BAD5-4658-E7136333DF44}"/>
              </a:ext>
            </a:extLst>
          </p:cNvPr>
          <p:cNvSpPr>
            <a:spLocks noGrp="1"/>
          </p:cNvSpPr>
          <p:nvPr>
            <p:ph type="body" sz="quarter" idx="11"/>
          </p:nvPr>
        </p:nvSpPr>
        <p:spPr>
          <a:xfrm>
            <a:off x="436563" y="6382122"/>
            <a:ext cx="4292872" cy="175754"/>
          </a:xfrm>
        </p:spPr>
        <p:txBody>
          <a:bodyPr/>
          <a:lstStyle>
            <a:lvl1pPr>
              <a:defRPr sz="1000"/>
            </a:lvl1pPr>
          </a:lstStyle>
          <a:p>
            <a:pPr lvl="0"/>
            <a:r>
              <a:rPr lang="de-DE"/>
              <a:t>Formatvorlagen des Textmasters bearbeiten</a:t>
            </a:r>
          </a:p>
        </p:txBody>
      </p:sp>
      <p:sp>
        <p:nvSpPr>
          <p:cNvPr id="10" name="Freeform 8">
            <a:extLst>
              <a:ext uri="{FF2B5EF4-FFF2-40B4-BE49-F238E27FC236}">
                <a16:creationId xmlns:a16="http://schemas.microsoft.com/office/drawing/2014/main" id="{C17A7ACC-E4FD-979E-11CA-11CFECF3CBF1}"/>
              </a:ext>
            </a:extLst>
          </p:cNvPr>
          <p:cNvSpPr/>
          <p:nvPr userDrawn="1"/>
        </p:nvSpPr>
        <p:spPr>
          <a:xfrm>
            <a:off x="1" y="0"/>
            <a:ext cx="11617627" cy="6859588"/>
          </a:xfrm>
          <a:custGeom>
            <a:avLst/>
            <a:gdLst>
              <a:gd name="connsiteX0" fmla="*/ 0 w 11617627"/>
              <a:gd name="connsiteY0" fmla="*/ 0 h 6859588"/>
              <a:gd name="connsiteX1" fmla="*/ 11617390 w 11617627"/>
              <a:gd name="connsiteY1" fmla="*/ 0 h 6859588"/>
              <a:gd name="connsiteX2" fmla="*/ 11617436 w 11617627"/>
              <a:gd name="connsiteY2" fmla="*/ 17155 h 6859588"/>
              <a:gd name="connsiteX3" fmla="*/ 11614749 w 11617627"/>
              <a:gd name="connsiteY3" fmla="*/ 6341288 h 6859588"/>
              <a:gd name="connsiteX4" fmla="*/ 11505529 w 11617627"/>
              <a:gd name="connsiteY4" fmla="*/ 6544332 h 6859588"/>
              <a:gd name="connsiteX5" fmla="*/ 11186064 w 11617627"/>
              <a:gd name="connsiteY5" fmla="*/ 6859588 h 6859588"/>
              <a:gd name="connsiteX6" fmla="*/ 11185804 w 11617627"/>
              <a:gd name="connsiteY6" fmla="*/ 6859588 h 6859588"/>
              <a:gd name="connsiteX7" fmla="*/ 0 w 11617627"/>
              <a:gd name="connsiteY7" fmla="*/ 685958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7627" h="6859588">
                <a:moveTo>
                  <a:pt x="0" y="0"/>
                </a:moveTo>
                <a:lnTo>
                  <a:pt x="11617390" y="0"/>
                </a:lnTo>
                <a:lnTo>
                  <a:pt x="11617436" y="17155"/>
                </a:lnTo>
                <a:cubicBezTo>
                  <a:pt x="11618731" y="627883"/>
                  <a:pt x="11612985" y="6051414"/>
                  <a:pt x="11614749" y="6341288"/>
                </a:cubicBezTo>
                <a:cubicBezTo>
                  <a:pt x="11614686" y="6390696"/>
                  <a:pt x="11574191" y="6477489"/>
                  <a:pt x="11505529" y="6544332"/>
                </a:cubicBezTo>
                <a:lnTo>
                  <a:pt x="11186064" y="6859588"/>
                </a:lnTo>
                <a:lnTo>
                  <a:pt x="11185804" y="6859588"/>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Freeform 7">
            <a:extLst>
              <a:ext uri="{FF2B5EF4-FFF2-40B4-BE49-F238E27FC236}">
                <a16:creationId xmlns:a16="http://schemas.microsoft.com/office/drawing/2014/main" id="{469AA4C6-859A-08A7-A3C4-7F743F568559}"/>
              </a:ext>
            </a:extLst>
          </p:cNvPr>
          <p:cNvSpPr/>
          <p:nvPr userDrawn="1"/>
        </p:nvSpPr>
        <p:spPr>
          <a:xfrm>
            <a:off x="9121923" y="3573810"/>
            <a:ext cx="1884539" cy="2692584"/>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black and grey logo&#10;&#10;Description automatically generated">
            <a:extLst>
              <a:ext uri="{FF2B5EF4-FFF2-40B4-BE49-F238E27FC236}">
                <a16:creationId xmlns:a16="http://schemas.microsoft.com/office/drawing/2014/main" id="{05F52394-48E0-50C6-6ED0-C3149B7CB6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36726925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9_extra crowdy low">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5776039" y="1400903"/>
            <a:ext cx="291600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5776039" y="3307482"/>
            <a:ext cx="2916000" cy="128048"/>
          </a:xfrm>
        </p:spPr>
        <p:txBody>
          <a:bodyPr/>
          <a:lstStyle>
            <a:lvl1pPr>
              <a:defRPr lang="de-DE" sz="800" b="0" dirty="0">
                <a:solidFill>
                  <a:schemeClr val="tx2"/>
                </a:solidFill>
                <a:latin typeface="+mn-lt"/>
                <a:ea typeface="+mn-ea"/>
                <a:cs typeface="+mn-cs"/>
              </a:defRPr>
            </a:lvl1pPr>
          </a:lstStyle>
          <a:p>
            <a:endParaRPr lang="de-DE"/>
          </a:p>
        </p:txBody>
      </p:sp>
      <p:sp>
        <p:nvSpPr>
          <p:cNvPr id="59" name="Content Placeholder 34">
            <a:extLst>
              <a:ext uri="{FF2B5EF4-FFF2-40B4-BE49-F238E27FC236}">
                <a16:creationId xmlns:a16="http://schemas.microsoft.com/office/drawing/2014/main" id="{5FC9B7F8-6EF3-AAC1-4463-826FCB12D9A6}"/>
              </a:ext>
            </a:extLst>
          </p:cNvPr>
          <p:cNvSpPr>
            <a:spLocks noGrp="1"/>
          </p:cNvSpPr>
          <p:nvPr>
            <p:ph sz="quarter" idx="45"/>
          </p:nvPr>
        </p:nvSpPr>
        <p:spPr>
          <a:xfrm>
            <a:off x="5776038" y="3935302"/>
            <a:ext cx="6083939" cy="2160000"/>
          </a:xfrm>
        </p:spPr>
        <p:txBody>
          <a:bodyPr/>
          <a:lstStyle/>
          <a:p>
            <a:endParaRPr lang="de-DE"/>
          </a:p>
        </p:txBody>
      </p:sp>
      <p:sp>
        <p:nvSpPr>
          <p:cNvPr id="60" name="Content Placeholder 35">
            <a:extLst>
              <a:ext uri="{FF2B5EF4-FFF2-40B4-BE49-F238E27FC236}">
                <a16:creationId xmlns:a16="http://schemas.microsoft.com/office/drawing/2014/main" id="{EABE956C-595D-EF43-5733-FE6E32353157}"/>
              </a:ext>
            </a:extLst>
          </p:cNvPr>
          <p:cNvSpPr>
            <a:spLocks noGrp="1"/>
          </p:cNvSpPr>
          <p:nvPr>
            <p:ph sz="quarter" idx="46"/>
          </p:nvPr>
        </p:nvSpPr>
        <p:spPr>
          <a:xfrm>
            <a:off x="5776038" y="6218228"/>
            <a:ext cx="6083939" cy="128048"/>
          </a:xfrm>
        </p:spPr>
        <p:txBody>
          <a:bodyPr/>
          <a:lstStyle>
            <a:lvl1pPr>
              <a:defRPr lang="de-DE" sz="800" b="0">
                <a:solidFill>
                  <a:schemeClr val="tx2"/>
                </a:solidFill>
                <a:latin typeface="+mn-lt"/>
                <a:ea typeface="+mn-ea"/>
                <a:cs typeface="+mn-cs"/>
              </a:defRPr>
            </a:lvl1pPr>
          </a:lstStyle>
          <a:p>
            <a:endParaRPr lang="de-DE"/>
          </a:p>
        </p:txBody>
      </p:sp>
      <p:sp>
        <p:nvSpPr>
          <p:cNvPr id="61" name="Text Placeholder 38">
            <a:extLst>
              <a:ext uri="{FF2B5EF4-FFF2-40B4-BE49-F238E27FC236}">
                <a16:creationId xmlns:a16="http://schemas.microsoft.com/office/drawing/2014/main" id="{9F099A5F-75C2-221D-F8C0-7E330BA3DB8E}"/>
              </a:ext>
            </a:extLst>
          </p:cNvPr>
          <p:cNvSpPr>
            <a:spLocks noGrp="1"/>
          </p:cNvSpPr>
          <p:nvPr>
            <p:ph type="body" sz="quarter" idx="49"/>
          </p:nvPr>
        </p:nvSpPr>
        <p:spPr>
          <a:xfrm>
            <a:off x="5776039" y="3544380"/>
            <a:ext cx="6083938" cy="266400"/>
          </a:xfrm>
        </p:spPr>
        <p:txBody>
          <a:bodyPr/>
          <a:lstStyle>
            <a:lvl1pPr>
              <a:defRPr lang="de-DE" sz="1400" b="1" dirty="0">
                <a:solidFill>
                  <a:schemeClr val="tx2"/>
                </a:solidFill>
                <a:latin typeface="+mj-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8943978" y="1400903"/>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8943978" y="3309587"/>
            <a:ext cx="2916000" cy="128048"/>
          </a:xfrm>
        </p:spPr>
        <p:txBody>
          <a:bodyPr/>
          <a:lstStyle>
            <a:lvl1pPr>
              <a:defRPr lang="de-DE" sz="800" b="0">
                <a:solidFill>
                  <a:schemeClr val="tx2"/>
                </a:solidFill>
                <a:latin typeface="+mn-lt"/>
                <a:ea typeface="+mn-ea"/>
                <a:cs typeface="+mn-cs"/>
              </a:defRPr>
            </a:lvl1pPr>
          </a:lstStyle>
          <a:p>
            <a:endParaRPr lang="de-DE"/>
          </a:p>
        </p:txBody>
      </p:sp>
      <p:sp>
        <p:nvSpPr>
          <p:cNvPr id="71" name="Text Placeholder 38">
            <a:extLst>
              <a:ext uri="{FF2B5EF4-FFF2-40B4-BE49-F238E27FC236}">
                <a16:creationId xmlns:a16="http://schemas.microsoft.com/office/drawing/2014/main" id="{1BDD3F9A-1EB2-B9FE-A576-B12B9149D7B0}"/>
              </a:ext>
            </a:extLst>
          </p:cNvPr>
          <p:cNvSpPr>
            <a:spLocks noGrp="1"/>
          </p:cNvSpPr>
          <p:nvPr>
            <p:ph type="body" sz="quarter" idx="59"/>
          </p:nvPr>
        </p:nvSpPr>
        <p:spPr>
          <a:xfrm>
            <a:off x="335196" y="1022009"/>
            <a:ext cx="5187313" cy="266400"/>
          </a:xfrm>
        </p:spPr>
        <p:txBody>
          <a:bodyPr/>
          <a:lstStyle>
            <a:lvl1pPr>
              <a:defRPr lang="de-DE" sz="1400" b="1" dirty="0">
                <a:solidFill>
                  <a:schemeClr val="tx2"/>
                </a:solidFill>
                <a:latin typeface="+mj-lt"/>
                <a:ea typeface="+mn-ea"/>
                <a:cs typeface="+mn-cs"/>
              </a:defRPr>
            </a:lvl1pPr>
          </a:lstStyle>
          <a:p>
            <a:endParaRPr lang="de-DE"/>
          </a:p>
        </p:txBody>
      </p:sp>
      <p:sp>
        <p:nvSpPr>
          <p:cNvPr id="72" name="Content Placeholder 34">
            <a:extLst>
              <a:ext uri="{FF2B5EF4-FFF2-40B4-BE49-F238E27FC236}">
                <a16:creationId xmlns:a16="http://schemas.microsoft.com/office/drawing/2014/main" id="{7F8CD630-E683-A68B-35F1-B18F25D95386}"/>
              </a:ext>
            </a:extLst>
          </p:cNvPr>
          <p:cNvSpPr>
            <a:spLocks noGrp="1"/>
          </p:cNvSpPr>
          <p:nvPr>
            <p:ph sz="quarter" idx="60"/>
          </p:nvPr>
        </p:nvSpPr>
        <p:spPr>
          <a:xfrm>
            <a:off x="335197" y="1400904"/>
            <a:ext cx="5187312" cy="4693872"/>
          </a:xfrm>
        </p:spPr>
        <p:txBody>
          <a:bodyPr/>
          <a:lstStyle/>
          <a:p>
            <a:endParaRPr lang="de-DE"/>
          </a:p>
        </p:txBody>
      </p:sp>
      <p:sp>
        <p:nvSpPr>
          <p:cNvPr id="74" name="Content Placeholder 31">
            <a:extLst>
              <a:ext uri="{FF2B5EF4-FFF2-40B4-BE49-F238E27FC236}">
                <a16:creationId xmlns:a16="http://schemas.microsoft.com/office/drawing/2014/main" id="{B8E0C646-923B-1B14-017A-15F0DD3314CE}"/>
              </a:ext>
            </a:extLst>
          </p:cNvPr>
          <p:cNvSpPr>
            <a:spLocks noGrp="1"/>
          </p:cNvSpPr>
          <p:nvPr>
            <p:ph sz="quarter" idx="61"/>
          </p:nvPr>
        </p:nvSpPr>
        <p:spPr>
          <a:xfrm>
            <a:off x="335197" y="6218228"/>
            <a:ext cx="5187313" cy="128048"/>
          </a:xfrm>
        </p:spPr>
        <p:txBody>
          <a:bodyPr/>
          <a:lstStyle>
            <a:lvl1pPr>
              <a:defRPr lang="de-DE" sz="8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5731457" y="1022009"/>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8921687" y="1022009"/>
            <a:ext cx="2960582" cy="266400"/>
          </a:xfrm>
        </p:spPr>
        <p:txBody>
          <a:bodyPr/>
          <a:lstStyle>
            <a:lvl1pPr>
              <a:defRPr lang="de-DE" sz="1400" b="1" dirty="0">
                <a:solidFill>
                  <a:schemeClr val="tx2"/>
                </a:solidFill>
                <a:latin typeface="+mj-lt"/>
                <a:ea typeface="+mn-ea"/>
                <a:cs typeface="+mn-cs"/>
              </a:defRPr>
            </a:lvl1pPr>
          </a:lstStyle>
          <a:p>
            <a:endParaRPr lang="de-DE"/>
          </a:p>
        </p:txBody>
      </p:sp>
      <p:sp>
        <p:nvSpPr>
          <p:cNvPr id="17" name="Slide Number Placeholder 109">
            <a:extLst>
              <a:ext uri="{FF2B5EF4-FFF2-40B4-BE49-F238E27FC236}">
                <a16:creationId xmlns:a16="http://schemas.microsoft.com/office/drawing/2014/main" id="{2A79AAAE-F968-6C9A-28E7-1E08C56AF862}"/>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 name="Footer Placeholder 2">
            <a:extLst>
              <a:ext uri="{FF2B5EF4-FFF2-40B4-BE49-F238E27FC236}">
                <a16:creationId xmlns:a16="http://schemas.microsoft.com/office/drawing/2014/main" id="{B5C6FC80-F315-8F76-7AAF-82DB1252D6EC}"/>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pic>
        <p:nvPicPr>
          <p:cNvPr id="5" name="Picture 4" descr="A black and grey logo&#10;&#10;Description automatically generated">
            <a:extLst>
              <a:ext uri="{FF2B5EF4-FFF2-40B4-BE49-F238E27FC236}">
                <a16:creationId xmlns:a16="http://schemas.microsoft.com/office/drawing/2014/main" id="{CC74603E-AE65-B930-37B4-A4EB10FEC95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4" name="Title 3">
            <a:extLst>
              <a:ext uri="{FF2B5EF4-FFF2-40B4-BE49-F238E27FC236}">
                <a16:creationId xmlns:a16="http://schemas.microsoft.com/office/drawing/2014/main" id="{DF91DBC3-5B83-62E5-E44D-1C5E8BAC9E92}"/>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287950556"/>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7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6" name="Content Placeholder 30">
            <a:extLst>
              <a:ext uri="{FF2B5EF4-FFF2-40B4-BE49-F238E27FC236}">
                <a16:creationId xmlns:a16="http://schemas.microsoft.com/office/drawing/2014/main" id="{15F27A95-C2C2-F65E-4A88-5791C00C4E8D}"/>
              </a:ext>
            </a:extLst>
          </p:cNvPr>
          <p:cNvSpPr>
            <a:spLocks noGrp="1"/>
          </p:cNvSpPr>
          <p:nvPr>
            <p:ph sz="quarter" idx="28"/>
          </p:nvPr>
        </p:nvSpPr>
        <p:spPr>
          <a:xfrm>
            <a:off x="336948" y="4285408"/>
            <a:ext cx="2993150" cy="1781105"/>
          </a:xfrm>
        </p:spPr>
        <p:txBody>
          <a:bodyPr/>
          <a:lstStyle/>
          <a:p>
            <a:endParaRPr lang="de-DE"/>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336948" y="6191987"/>
            <a:ext cx="2993150" cy="128048"/>
          </a:xfrm>
        </p:spPr>
        <p:txBody>
          <a:bodyPr/>
          <a:lstStyle>
            <a:lvl1pPr>
              <a:defRPr lang="de-DE" sz="1000" b="0" dirty="0">
                <a:solidFill>
                  <a:schemeClr val="tx2"/>
                </a:solidFill>
                <a:latin typeface="+mn-lt"/>
                <a:ea typeface="+mn-ea"/>
                <a:cs typeface="+mn-cs"/>
              </a:defRPr>
            </a:lvl1pPr>
          </a:lstStyle>
          <a:p>
            <a:endParaRPr lang="de-DE"/>
          </a:p>
        </p:txBody>
      </p:sp>
      <p:sp>
        <p:nvSpPr>
          <p:cNvPr id="62" name="Content Placeholder 39">
            <a:extLst>
              <a:ext uri="{FF2B5EF4-FFF2-40B4-BE49-F238E27FC236}">
                <a16:creationId xmlns:a16="http://schemas.microsoft.com/office/drawing/2014/main" id="{E2819A87-C7D7-BA24-1AE8-29DE67ABA638}"/>
              </a:ext>
            </a:extLst>
          </p:cNvPr>
          <p:cNvSpPr>
            <a:spLocks noGrp="1"/>
          </p:cNvSpPr>
          <p:nvPr>
            <p:ph sz="quarter" idx="50"/>
          </p:nvPr>
        </p:nvSpPr>
        <p:spPr>
          <a:xfrm>
            <a:off x="3582037" y="4285408"/>
            <a:ext cx="2916000" cy="1781106"/>
          </a:xfrm>
        </p:spPr>
        <p:txBody>
          <a:bodyPr/>
          <a:lstStyle/>
          <a:p>
            <a:endParaRPr lang="de-DE"/>
          </a:p>
        </p:txBody>
      </p:sp>
      <p:sp>
        <p:nvSpPr>
          <p:cNvPr id="63" name="Content Placeholder 40">
            <a:extLst>
              <a:ext uri="{FF2B5EF4-FFF2-40B4-BE49-F238E27FC236}">
                <a16:creationId xmlns:a16="http://schemas.microsoft.com/office/drawing/2014/main" id="{14A18950-0A7D-1508-38BB-45D0F34C693B}"/>
              </a:ext>
            </a:extLst>
          </p:cNvPr>
          <p:cNvSpPr>
            <a:spLocks noGrp="1"/>
          </p:cNvSpPr>
          <p:nvPr>
            <p:ph sz="quarter" idx="51"/>
          </p:nvPr>
        </p:nvSpPr>
        <p:spPr>
          <a:xfrm>
            <a:off x="3582037" y="6194092"/>
            <a:ext cx="2916000" cy="128048"/>
          </a:xfrm>
        </p:spPr>
        <p:txBody>
          <a:bodyPr/>
          <a:lstStyle>
            <a:lvl1pPr>
              <a:defRPr lang="de-DE" sz="1000" b="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38">
            <a:extLst>
              <a:ext uri="{FF2B5EF4-FFF2-40B4-BE49-F238E27FC236}">
                <a16:creationId xmlns:a16="http://schemas.microsoft.com/office/drawing/2014/main" id="{FF2F51FD-7DC5-7ED4-D2C1-599DB776C570}"/>
              </a:ext>
            </a:extLst>
          </p:cNvPr>
          <p:cNvSpPr>
            <a:spLocks noGrp="1"/>
          </p:cNvSpPr>
          <p:nvPr>
            <p:ph type="body" sz="quarter" idx="62"/>
          </p:nvPr>
        </p:nvSpPr>
        <p:spPr>
          <a:xfrm>
            <a:off x="336948" y="3906514"/>
            <a:ext cx="2993150" cy="266400"/>
          </a:xfrm>
        </p:spPr>
        <p:txBody>
          <a:bodyPr/>
          <a:lstStyle>
            <a:lvl1pPr>
              <a:defRPr lang="de-DE" sz="1400" b="1" dirty="0">
                <a:solidFill>
                  <a:schemeClr val="tx2"/>
                </a:solidFill>
                <a:latin typeface="+mj-lt"/>
                <a:ea typeface="+mn-ea"/>
                <a:cs typeface="+mn-cs"/>
              </a:defRPr>
            </a:lvl1pPr>
          </a:lstStyle>
          <a:p>
            <a:endParaRPr lang="de-DE"/>
          </a:p>
        </p:txBody>
      </p:sp>
      <p:sp>
        <p:nvSpPr>
          <p:cNvPr id="16" name="Text Placeholder 38">
            <a:extLst>
              <a:ext uri="{FF2B5EF4-FFF2-40B4-BE49-F238E27FC236}">
                <a16:creationId xmlns:a16="http://schemas.microsoft.com/office/drawing/2014/main" id="{7EB2217A-9649-FCCD-4D6A-83590C9FDBEB}"/>
              </a:ext>
            </a:extLst>
          </p:cNvPr>
          <p:cNvSpPr>
            <a:spLocks noGrp="1"/>
          </p:cNvSpPr>
          <p:nvPr>
            <p:ph type="body" sz="quarter" idx="63"/>
          </p:nvPr>
        </p:nvSpPr>
        <p:spPr>
          <a:xfrm>
            <a:off x="3559746" y="3906514"/>
            <a:ext cx="2960582" cy="266400"/>
          </a:xfrm>
        </p:spPr>
        <p:txBody>
          <a:bodyPr/>
          <a:lstStyle>
            <a:lvl1pPr>
              <a:defRPr lang="de-DE" sz="1400" b="1" dirty="0">
                <a:solidFill>
                  <a:schemeClr val="tx2"/>
                </a:solidFill>
                <a:latin typeface="+mn-lt"/>
                <a:ea typeface="+mn-ea"/>
                <a:cs typeface="+mn-cs"/>
              </a:defRPr>
            </a:lvl1pPr>
          </a:lstStyle>
          <a:p>
            <a:endParaRPr lang="de-DE"/>
          </a:p>
        </p:txBody>
      </p: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336948" y="998353"/>
            <a:ext cx="6183380"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336948" y="1364121"/>
            <a:ext cx="6183379" cy="2429899"/>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6749975" y="995768"/>
            <a:ext cx="5088026" cy="266400"/>
          </a:xfrm>
        </p:spPr>
        <p:txBody>
          <a:bodyPr/>
          <a:lstStyle>
            <a:lvl1pPr>
              <a:defRPr lang="de-DE" sz="1400" b="1" dirty="0">
                <a:solidFill>
                  <a:schemeClr val="tx2"/>
                </a:solidFill>
                <a:latin typeface="+mj-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6749975" y="1374663"/>
            <a:ext cx="5088026" cy="4693872"/>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6749975" y="6191987"/>
            <a:ext cx="5088027" cy="128048"/>
          </a:xfrm>
        </p:spPr>
        <p:txBody>
          <a:bodyPr/>
          <a:lstStyle>
            <a:lvl1pPr>
              <a:defRPr lang="de-DE" sz="1000" b="0" dirty="0">
                <a:solidFill>
                  <a:schemeClr val="tx2"/>
                </a:solidFill>
                <a:latin typeface="+mn-lt"/>
                <a:ea typeface="+mn-ea"/>
                <a:cs typeface="+mn-cs"/>
              </a:defRPr>
            </a:lvl1pPr>
          </a:lstStyle>
          <a:p>
            <a:endParaRPr lang="de-DE"/>
          </a:p>
        </p:txBody>
      </p:sp>
      <p:sp>
        <p:nvSpPr>
          <p:cNvPr id="9" name="Slide Number Placeholder 109">
            <a:extLst>
              <a:ext uri="{FF2B5EF4-FFF2-40B4-BE49-F238E27FC236}">
                <a16:creationId xmlns:a16="http://schemas.microsoft.com/office/drawing/2014/main" id="{21948FD2-04B8-7CE7-2FE3-7334A4A07FE2}"/>
              </a:ext>
            </a:extLst>
          </p:cNvPr>
          <p:cNvSpPr txBox="1">
            <a:spLocks/>
          </p:cNvSpPr>
          <p:nvPr userDrawn="1"/>
        </p:nvSpPr>
        <p:spPr>
          <a:xfrm>
            <a:off x="11446651" y="6443487"/>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 name="Footer Placeholder 2">
            <a:extLst>
              <a:ext uri="{FF2B5EF4-FFF2-40B4-BE49-F238E27FC236}">
                <a16:creationId xmlns:a16="http://schemas.microsoft.com/office/drawing/2014/main" id="{DD4BC164-D3F6-C363-778C-D36E47E87934}"/>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pic>
        <p:nvPicPr>
          <p:cNvPr id="11" name="Picture 10" descr="A black and grey logo&#10;&#10;Description automatically generated">
            <a:extLst>
              <a:ext uri="{FF2B5EF4-FFF2-40B4-BE49-F238E27FC236}">
                <a16:creationId xmlns:a16="http://schemas.microsoft.com/office/drawing/2014/main" id="{4B238DA7-FD12-7B20-4C25-CBCC878FB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0" name="Title 3">
            <a:extLst>
              <a:ext uri="{FF2B5EF4-FFF2-40B4-BE49-F238E27FC236}">
                <a16:creationId xmlns:a16="http://schemas.microsoft.com/office/drawing/2014/main" id="{205794D2-54C2-337D-C6BF-365BBEE27CD9}"/>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842901669"/>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8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7" name="Content Placeholder 31">
            <a:extLst>
              <a:ext uri="{FF2B5EF4-FFF2-40B4-BE49-F238E27FC236}">
                <a16:creationId xmlns:a16="http://schemas.microsoft.com/office/drawing/2014/main" id="{C7FE0EEB-6D04-ED32-F951-AB5B60DF3891}"/>
              </a:ext>
            </a:extLst>
          </p:cNvPr>
          <p:cNvSpPr>
            <a:spLocks noGrp="1"/>
          </p:cNvSpPr>
          <p:nvPr>
            <p:ph sz="quarter" idx="40"/>
          </p:nvPr>
        </p:nvSpPr>
        <p:spPr>
          <a:xfrm>
            <a:off x="414097" y="5274910"/>
            <a:ext cx="6860909" cy="128048"/>
          </a:xfrm>
        </p:spPr>
        <p:txBody>
          <a:bodyPr/>
          <a:lstStyle>
            <a:lvl1pPr>
              <a:defRPr lang="de-DE" sz="1000" b="0" dirty="0">
                <a:solidFill>
                  <a:schemeClr val="tx2"/>
                </a:solidFill>
                <a:latin typeface="+mn-lt"/>
                <a:ea typeface="+mn-ea"/>
                <a:cs typeface="+mn-cs"/>
              </a:defRPr>
            </a:lvl1pPr>
          </a:lstStyle>
          <a:p>
            <a:endParaRPr lang="de-DE"/>
          </a:p>
        </p:txBody>
      </p:sp>
      <p:cxnSp>
        <p:nvCxnSpPr>
          <p:cNvPr id="78" name="Gerade Verbindung 5">
            <a:extLst>
              <a:ext uri="{FF2B5EF4-FFF2-40B4-BE49-F238E27FC236}">
                <a16:creationId xmlns:a16="http://schemas.microsoft.com/office/drawing/2014/main" id="{FA6E9004-74B4-CD7F-590A-269AF0280F9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8">
            <a:extLst>
              <a:ext uri="{FF2B5EF4-FFF2-40B4-BE49-F238E27FC236}">
                <a16:creationId xmlns:a16="http://schemas.microsoft.com/office/drawing/2014/main" id="{89FE7398-4D2F-0922-6461-C4D435C7F778}"/>
              </a:ext>
            </a:extLst>
          </p:cNvPr>
          <p:cNvSpPr>
            <a:spLocks noGrp="1"/>
          </p:cNvSpPr>
          <p:nvPr>
            <p:ph type="body" sz="quarter" idx="64"/>
          </p:nvPr>
        </p:nvSpPr>
        <p:spPr>
          <a:xfrm>
            <a:off x="414097" y="1291783"/>
            <a:ext cx="6860909" cy="266400"/>
          </a:xfrm>
        </p:spPr>
        <p:txBody>
          <a:bodyPr/>
          <a:lstStyle>
            <a:lvl1pPr>
              <a:defRPr lang="de-DE" sz="1400" b="1" dirty="0">
                <a:solidFill>
                  <a:schemeClr val="tx2"/>
                </a:solidFill>
                <a:latin typeface="+mj-lt"/>
                <a:ea typeface="+mn-ea"/>
                <a:cs typeface="+mn-cs"/>
              </a:defRPr>
            </a:lvl1pPr>
          </a:lstStyle>
          <a:p>
            <a:endParaRPr lang="de-DE"/>
          </a:p>
        </p:txBody>
      </p:sp>
      <p:sp>
        <p:nvSpPr>
          <p:cNvPr id="5" name="Content Placeholder 34">
            <a:extLst>
              <a:ext uri="{FF2B5EF4-FFF2-40B4-BE49-F238E27FC236}">
                <a16:creationId xmlns:a16="http://schemas.microsoft.com/office/drawing/2014/main" id="{B7B6863A-6C54-3CCF-2172-272EA5DA37AF}"/>
              </a:ext>
            </a:extLst>
          </p:cNvPr>
          <p:cNvSpPr>
            <a:spLocks noGrp="1"/>
          </p:cNvSpPr>
          <p:nvPr>
            <p:ph sz="quarter" idx="65"/>
          </p:nvPr>
        </p:nvSpPr>
        <p:spPr>
          <a:xfrm>
            <a:off x="414097" y="1657551"/>
            <a:ext cx="6860910" cy="3482620"/>
          </a:xfrm>
        </p:spPr>
        <p:txBody>
          <a:bodyPr/>
          <a:lstStyle/>
          <a:p>
            <a:endParaRPr lang="de-DE"/>
          </a:p>
        </p:txBody>
      </p:sp>
      <p:sp>
        <p:nvSpPr>
          <p:cNvPr id="6" name="Text Placeholder 38">
            <a:extLst>
              <a:ext uri="{FF2B5EF4-FFF2-40B4-BE49-F238E27FC236}">
                <a16:creationId xmlns:a16="http://schemas.microsoft.com/office/drawing/2014/main" id="{55171BEE-7EB8-3A2A-289E-851F9C13DC68}"/>
              </a:ext>
            </a:extLst>
          </p:cNvPr>
          <p:cNvSpPr>
            <a:spLocks noGrp="1"/>
          </p:cNvSpPr>
          <p:nvPr>
            <p:ph type="body" sz="quarter" idx="59"/>
          </p:nvPr>
        </p:nvSpPr>
        <p:spPr>
          <a:xfrm>
            <a:off x="7475973" y="1289198"/>
            <a:ext cx="4362028" cy="266400"/>
          </a:xfrm>
        </p:spPr>
        <p:txBody>
          <a:bodyPr/>
          <a:lstStyle>
            <a:lvl1pPr>
              <a:defRPr lang="de-DE" sz="1400" b="1" dirty="0">
                <a:solidFill>
                  <a:schemeClr val="tx2"/>
                </a:solidFill>
                <a:latin typeface="+mj-lt"/>
                <a:ea typeface="+mn-ea"/>
                <a:cs typeface="+mn-cs"/>
              </a:defRPr>
            </a:lvl1pPr>
          </a:lstStyle>
          <a:p>
            <a:endParaRPr lang="de-DE"/>
          </a:p>
        </p:txBody>
      </p:sp>
      <p:sp>
        <p:nvSpPr>
          <p:cNvPr id="7" name="Content Placeholder 34">
            <a:extLst>
              <a:ext uri="{FF2B5EF4-FFF2-40B4-BE49-F238E27FC236}">
                <a16:creationId xmlns:a16="http://schemas.microsoft.com/office/drawing/2014/main" id="{22469751-EDD4-33A6-9888-1C5019B20220}"/>
              </a:ext>
            </a:extLst>
          </p:cNvPr>
          <p:cNvSpPr>
            <a:spLocks noGrp="1"/>
          </p:cNvSpPr>
          <p:nvPr>
            <p:ph sz="quarter" idx="60"/>
          </p:nvPr>
        </p:nvSpPr>
        <p:spPr>
          <a:xfrm>
            <a:off x="7475973" y="1668093"/>
            <a:ext cx="4362027" cy="3472078"/>
          </a:xfrm>
        </p:spPr>
        <p:txBody>
          <a:bodyPr/>
          <a:lstStyle/>
          <a:p>
            <a:endParaRPr lang="de-DE"/>
          </a:p>
        </p:txBody>
      </p:sp>
      <p:sp>
        <p:nvSpPr>
          <p:cNvPr id="8" name="Content Placeholder 31">
            <a:extLst>
              <a:ext uri="{FF2B5EF4-FFF2-40B4-BE49-F238E27FC236}">
                <a16:creationId xmlns:a16="http://schemas.microsoft.com/office/drawing/2014/main" id="{3B5E32DD-EDE7-D3FA-408C-BB285D7D3619}"/>
              </a:ext>
            </a:extLst>
          </p:cNvPr>
          <p:cNvSpPr>
            <a:spLocks noGrp="1"/>
          </p:cNvSpPr>
          <p:nvPr>
            <p:ph sz="quarter" idx="61"/>
          </p:nvPr>
        </p:nvSpPr>
        <p:spPr>
          <a:xfrm>
            <a:off x="7475971" y="5276196"/>
            <a:ext cx="4362029" cy="128048"/>
          </a:xfrm>
        </p:spPr>
        <p:txBody>
          <a:bodyPr/>
          <a:lstStyle>
            <a:lvl1pPr>
              <a:defRPr lang="de-DE" sz="1000" b="0" dirty="0">
                <a:solidFill>
                  <a:schemeClr val="tx2"/>
                </a:solidFill>
                <a:latin typeface="+mn-lt"/>
                <a:ea typeface="+mn-ea"/>
                <a:cs typeface="+mn-cs"/>
              </a:defRPr>
            </a:lvl1pPr>
          </a:lstStyle>
          <a:p>
            <a:endParaRPr lang="de-DE"/>
          </a:p>
        </p:txBody>
      </p:sp>
      <p:sp>
        <p:nvSpPr>
          <p:cNvPr id="13" name="Slide Number Placeholder 109">
            <a:extLst>
              <a:ext uri="{FF2B5EF4-FFF2-40B4-BE49-F238E27FC236}">
                <a16:creationId xmlns:a16="http://schemas.microsoft.com/office/drawing/2014/main" id="{4F9A0BCF-A702-A799-0E4D-E70D981D99E5}"/>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 name="Footer Placeholder 2">
            <a:extLst>
              <a:ext uri="{FF2B5EF4-FFF2-40B4-BE49-F238E27FC236}">
                <a16:creationId xmlns:a16="http://schemas.microsoft.com/office/drawing/2014/main" id="{3E6F2478-9E64-6CDA-151D-87AB943AE536}"/>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pic>
        <p:nvPicPr>
          <p:cNvPr id="10" name="Picture 9" descr="A black and grey logo&#10;&#10;Description automatically generated">
            <a:extLst>
              <a:ext uri="{FF2B5EF4-FFF2-40B4-BE49-F238E27FC236}">
                <a16:creationId xmlns:a16="http://schemas.microsoft.com/office/drawing/2014/main" id="{C73DCD12-D0F7-FB2A-12BB-DA599399F8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9" name="Title 3">
            <a:extLst>
              <a:ext uri="{FF2B5EF4-FFF2-40B4-BE49-F238E27FC236}">
                <a16:creationId xmlns:a16="http://schemas.microsoft.com/office/drawing/2014/main" id="{1CA370AA-DE84-DB86-D129-22472F59AE67}"/>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1919700030"/>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9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26152"/>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37430"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5">
            <a:extLst>
              <a:ext uri="{FF2B5EF4-FFF2-40B4-BE49-F238E27FC236}">
                <a16:creationId xmlns:a16="http://schemas.microsoft.com/office/drawing/2014/main" id="{923EE9EB-FD0A-AE19-DCB5-2604442147B2}"/>
              </a:ext>
            </a:extLst>
          </p:cNvPr>
          <p:cNvSpPr>
            <a:spLocks noGrp="1"/>
          </p:cNvSpPr>
          <p:nvPr>
            <p:ph sz="quarter" idx="11"/>
          </p:nvPr>
        </p:nvSpPr>
        <p:spPr>
          <a:xfrm>
            <a:off x="4257313"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5" name="Picture 4" descr="A black and grey logo&#10;&#10;Description automatically generated">
            <a:extLst>
              <a:ext uri="{FF2B5EF4-FFF2-40B4-BE49-F238E27FC236}">
                <a16:creationId xmlns:a16="http://schemas.microsoft.com/office/drawing/2014/main" id="{FD764FEA-26F8-2717-CCCE-A046BCDCA0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9" name="Title 3">
            <a:extLst>
              <a:ext uri="{FF2B5EF4-FFF2-40B4-BE49-F238E27FC236}">
                <a16:creationId xmlns:a16="http://schemas.microsoft.com/office/drawing/2014/main" id="{FEEC558E-99CB-3018-A66C-EC612CD3A23F}"/>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24" name="Text Placeholder 6">
            <a:extLst>
              <a:ext uri="{FF2B5EF4-FFF2-40B4-BE49-F238E27FC236}">
                <a16:creationId xmlns:a16="http://schemas.microsoft.com/office/drawing/2014/main" id="{63E069AC-F588-B099-4D95-2A74E375F54A}"/>
              </a:ext>
            </a:extLst>
          </p:cNvPr>
          <p:cNvSpPr>
            <a:spLocks noGrp="1"/>
          </p:cNvSpPr>
          <p:nvPr>
            <p:ph type="body" sz="quarter" idx="25" hasCustomPrompt="1"/>
          </p:nvPr>
        </p:nvSpPr>
        <p:spPr bwMode="gray">
          <a:xfrm>
            <a:off x="438344" y="1550267"/>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5" name="Text Placeholder 6">
            <a:extLst>
              <a:ext uri="{FF2B5EF4-FFF2-40B4-BE49-F238E27FC236}">
                <a16:creationId xmlns:a16="http://schemas.microsoft.com/office/drawing/2014/main" id="{BA6A899A-DC53-42FC-76B5-EA20425C1162}"/>
              </a:ext>
            </a:extLst>
          </p:cNvPr>
          <p:cNvSpPr>
            <a:spLocks noGrp="1"/>
          </p:cNvSpPr>
          <p:nvPr>
            <p:ph type="body" sz="quarter" idx="26" hasCustomPrompt="1"/>
          </p:nvPr>
        </p:nvSpPr>
        <p:spPr bwMode="gray">
          <a:xfrm>
            <a:off x="4259143" y="1550267"/>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6" name="Text Placeholder 6">
            <a:extLst>
              <a:ext uri="{FF2B5EF4-FFF2-40B4-BE49-F238E27FC236}">
                <a16:creationId xmlns:a16="http://schemas.microsoft.com/office/drawing/2014/main" id="{068579CC-1BF3-3B38-4220-44EA12936131}"/>
              </a:ext>
            </a:extLst>
          </p:cNvPr>
          <p:cNvSpPr>
            <a:spLocks noGrp="1"/>
          </p:cNvSpPr>
          <p:nvPr>
            <p:ph type="body" sz="quarter" idx="27" hasCustomPrompt="1"/>
          </p:nvPr>
        </p:nvSpPr>
        <p:spPr bwMode="gray">
          <a:xfrm>
            <a:off x="8077196" y="1568580"/>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2911296531"/>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_Titlex3, blokx3, sourcex3">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12" name="Inhaltsplatzhalter 3">
            <a:extLst>
              <a:ext uri="{FF2B5EF4-FFF2-40B4-BE49-F238E27FC236}">
                <a16:creationId xmlns:a16="http://schemas.microsoft.com/office/drawing/2014/main" id="{408AD146-0857-4575-85E4-DB701B8FB7E3}"/>
              </a:ext>
            </a:extLst>
          </p:cNvPr>
          <p:cNvSpPr>
            <a:spLocks noGrp="1"/>
          </p:cNvSpPr>
          <p:nvPr>
            <p:ph sz="quarter" idx="28"/>
          </p:nvPr>
        </p:nvSpPr>
        <p:spPr>
          <a:xfrm>
            <a:off x="6227224" y="1587142"/>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25" name="Content Placeholder 2">
            <a:extLst>
              <a:ext uri="{FF2B5EF4-FFF2-40B4-BE49-F238E27FC236}">
                <a16:creationId xmlns:a16="http://schemas.microsoft.com/office/drawing/2014/main" id="{4A9C142D-833C-4A8D-BE6F-B23E39A93EF3}"/>
              </a:ext>
            </a:extLst>
          </p:cNvPr>
          <p:cNvSpPr>
            <a:spLocks noGrp="1"/>
          </p:cNvSpPr>
          <p:nvPr>
            <p:ph sz="quarter" idx="40" hasCustomPrompt="1"/>
          </p:nvPr>
        </p:nvSpPr>
        <p:spPr>
          <a:xfrm>
            <a:off x="6217421" y="3590397"/>
            <a:ext cx="5522549"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4582" y="1281746"/>
            <a:ext cx="5605620"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228584" y="128174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0" name="Inhaltsplatzhalter 3">
            <a:extLst>
              <a:ext uri="{FF2B5EF4-FFF2-40B4-BE49-F238E27FC236}">
                <a16:creationId xmlns:a16="http://schemas.microsoft.com/office/drawing/2014/main" id="{50E20E4D-746F-4EA2-A7D3-A33B3539E31E}"/>
              </a:ext>
            </a:extLst>
          </p:cNvPr>
          <p:cNvSpPr>
            <a:spLocks noGrp="1"/>
          </p:cNvSpPr>
          <p:nvPr>
            <p:ph sz="quarter" idx="45"/>
          </p:nvPr>
        </p:nvSpPr>
        <p:spPr>
          <a:xfrm>
            <a:off x="6227224" y="4204307"/>
            <a:ext cx="5522549"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221907" y="6238833"/>
            <a:ext cx="5522549"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4582" y="6238833"/>
            <a:ext cx="5603254"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4" name="Text Placeholder 6">
            <a:extLst>
              <a:ext uri="{FF2B5EF4-FFF2-40B4-BE49-F238E27FC236}">
                <a16:creationId xmlns:a16="http://schemas.microsoft.com/office/drawing/2014/main" id="{9D8DF31D-CD17-4594-92DB-6B48E089693A}"/>
              </a:ext>
            </a:extLst>
          </p:cNvPr>
          <p:cNvSpPr>
            <a:spLocks noGrp="1"/>
          </p:cNvSpPr>
          <p:nvPr>
            <p:ph type="body" sz="quarter" idx="49" hasCustomPrompt="1"/>
          </p:nvPr>
        </p:nvSpPr>
        <p:spPr bwMode="gray">
          <a:xfrm>
            <a:off x="6227224" y="3914082"/>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5" name="Content Placeholder 20">
            <a:extLst>
              <a:ext uri="{FF2B5EF4-FFF2-40B4-BE49-F238E27FC236}">
                <a16:creationId xmlns:a16="http://schemas.microsoft.com/office/drawing/2014/main" id="{C72AB1D7-4704-9377-013F-31361A2ADAEF}"/>
              </a:ext>
            </a:extLst>
          </p:cNvPr>
          <p:cNvSpPr>
            <a:spLocks noGrp="1"/>
          </p:cNvSpPr>
          <p:nvPr>
            <p:ph sz="quarter" idx="27"/>
          </p:nvPr>
        </p:nvSpPr>
        <p:spPr>
          <a:xfrm>
            <a:off x="336948" y="1557911"/>
            <a:ext cx="5603254" cy="4605951"/>
          </a:xfrm>
        </p:spPr>
        <p:txBody>
          <a:bodyPr/>
          <a:lstStyle/>
          <a:p>
            <a:endParaRPr lang="de-DE"/>
          </a:p>
        </p:txBody>
      </p:sp>
      <p:sp>
        <p:nvSpPr>
          <p:cNvPr id="7" name="Slide Number Placeholder 109">
            <a:extLst>
              <a:ext uri="{FF2B5EF4-FFF2-40B4-BE49-F238E27FC236}">
                <a16:creationId xmlns:a16="http://schemas.microsoft.com/office/drawing/2014/main" id="{6778E694-A9C6-1840-1F80-1D49DCF59EC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6" name="Gerade Verbindung 5">
            <a:extLst>
              <a:ext uri="{FF2B5EF4-FFF2-40B4-BE49-F238E27FC236}">
                <a16:creationId xmlns:a16="http://schemas.microsoft.com/office/drawing/2014/main" id="{279F4251-9562-839B-78E9-030478CDEF96}"/>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2">
            <a:extLst>
              <a:ext uri="{FF2B5EF4-FFF2-40B4-BE49-F238E27FC236}">
                <a16:creationId xmlns:a16="http://schemas.microsoft.com/office/drawing/2014/main" id="{4FA4789F-BA89-0784-2D77-96E29AA1D2DA}"/>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9" name="Picture 8" descr="A black and grey logo&#10;&#10;Description automatically generated">
            <a:extLst>
              <a:ext uri="{FF2B5EF4-FFF2-40B4-BE49-F238E27FC236}">
                <a16:creationId xmlns:a16="http://schemas.microsoft.com/office/drawing/2014/main" id="{FDC20A15-C75F-0F07-3172-5564212AAA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4" name="Title 3">
            <a:extLst>
              <a:ext uri="{FF2B5EF4-FFF2-40B4-BE49-F238E27FC236}">
                <a16:creationId xmlns:a16="http://schemas.microsoft.com/office/drawing/2014/main" id="{C23E3698-0B41-FA61-E540-5BD33D95BE37}"/>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2077650352"/>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0_Title and 3 columns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97BA685F-C062-68DE-40FB-6683C8FDA465}"/>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21" name="Text Placeholder 6">
            <a:extLst>
              <a:ext uri="{FF2B5EF4-FFF2-40B4-BE49-F238E27FC236}">
                <a16:creationId xmlns:a16="http://schemas.microsoft.com/office/drawing/2014/main" id="{E523998A-4057-4C1E-9EAD-1E3A5BD40C36}"/>
              </a:ext>
            </a:extLst>
          </p:cNvPr>
          <p:cNvSpPr>
            <a:spLocks noGrp="1"/>
          </p:cNvSpPr>
          <p:nvPr>
            <p:ph type="body" sz="quarter" idx="25" hasCustomPrompt="1"/>
          </p:nvPr>
        </p:nvSpPr>
        <p:spPr bwMode="gray">
          <a:xfrm>
            <a:off x="331628" y="1221456"/>
            <a:ext cx="5769348"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8B13F8A5-FEE5-4097-83D0-EA4279CBCE1D}"/>
              </a:ext>
            </a:extLst>
          </p:cNvPr>
          <p:cNvSpPr>
            <a:spLocks noGrp="1"/>
          </p:cNvSpPr>
          <p:nvPr>
            <p:ph type="body" sz="quarter" idx="26" hasCustomPrompt="1"/>
          </p:nvPr>
        </p:nvSpPr>
        <p:spPr bwMode="gray">
          <a:xfrm>
            <a:off x="6392817" y="1221456"/>
            <a:ext cx="5522549"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31" name="Content Placeholder 2">
            <a:extLst>
              <a:ext uri="{FF2B5EF4-FFF2-40B4-BE49-F238E27FC236}">
                <a16:creationId xmlns:a16="http://schemas.microsoft.com/office/drawing/2014/main" id="{27BE693A-9FB4-4783-ACED-74C51FFF9795}"/>
              </a:ext>
            </a:extLst>
          </p:cNvPr>
          <p:cNvSpPr>
            <a:spLocks noGrp="1"/>
          </p:cNvSpPr>
          <p:nvPr>
            <p:ph sz="quarter" idx="46" hasCustomPrompt="1"/>
          </p:nvPr>
        </p:nvSpPr>
        <p:spPr>
          <a:xfrm>
            <a:off x="6350637" y="6289189"/>
            <a:ext cx="5522549"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32" name="Content Placeholder 2">
            <a:extLst>
              <a:ext uri="{FF2B5EF4-FFF2-40B4-BE49-F238E27FC236}">
                <a16:creationId xmlns:a16="http://schemas.microsoft.com/office/drawing/2014/main" id="{52306799-0C94-4B16-94A6-323960692767}"/>
              </a:ext>
            </a:extLst>
          </p:cNvPr>
          <p:cNvSpPr>
            <a:spLocks noGrp="1"/>
          </p:cNvSpPr>
          <p:nvPr>
            <p:ph sz="quarter" idx="47" hasCustomPrompt="1"/>
          </p:nvPr>
        </p:nvSpPr>
        <p:spPr>
          <a:xfrm>
            <a:off x="336948" y="6289189"/>
            <a:ext cx="5754387"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4" name="Inhaltsplatzhalter 3">
            <a:extLst>
              <a:ext uri="{FF2B5EF4-FFF2-40B4-BE49-F238E27FC236}">
                <a16:creationId xmlns:a16="http://schemas.microsoft.com/office/drawing/2014/main" id="{AEBD8F11-7D08-BA9B-C9A6-0A24A2D23DE3}"/>
              </a:ext>
            </a:extLst>
          </p:cNvPr>
          <p:cNvSpPr>
            <a:spLocks noGrp="1"/>
          </p:cNvSpPr>
          <p:nvPr>
            <p:ph sz="quarter" idx="50"/>
          </p:nvPr>
        </p:nvSpPr>
        <p:spPr>
          <a:xfrm>
            <a:off x="331628" y="1649292"/>
            <a:ext cx="576934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Content Placeholder 2">
            <a:extLst>
              <a:ext uri="{FF2B5EF4-FFF2-40B4-BE49-F238E27FC236}">
                <a16:creationId xmlns:a16="http://schemas.microsoft.com/office/drawing/2014/main" id="{36BB824D-8C5E-3710-422D-4464F956D397}"/>
              </a:ext>
            </a:extLst>
          </p:cNvPr>
          <p:cNvSpPr>
            <a:spLocks noGrp="1"/>
          </p:cNvSpPr>
          <p:nvPr>
            <p:ph sz="quarter" idx="51" hasCustomPrompt="1"/>
          </p:nvPr>
        </p:nvSpPr>
        <p:spPr>
          <a:xfrm>
            <a:off x="331629" y="3642111"/>
            <a:ext cx="5769348" cy="116165"/>
          </a:xfrm>
        </p:spPr>
        <p:txBody>
          <a:bodyPr/>
          <a:lstStyle>
            <a:lvl1pPr>
              <a:defRPr sz="1000" b="0"/>
            </a:lvl1pPr>
            <a:lvl2pPr>
              <a:defRPr sz="635" b="0"/>
            </a:lvl2pPr>
            <a:lvl3pPr>
              <a:defRPr sz="635" b="0"/>
            </a:lvl3pPr>
            <a:lvl4pPr>
              <a:defRPr sz="635" b="0"/>
            </a:lvl4pPr>
            <a:lvl5pPr>
              <a:defRPr sz="635" b="0"/>
            </a:lvl5pPr>
          </a:lstStyle>
          <a:p>
            <a:pPr lvl="0"/>
            <a:r>
              <a:rPr lang="en-US"/>
              <a:t>Click to insert source</a:t>
            </a:r>
            <a:endParaRPr lang="de-AT"/>
          </a:p>
        </p:txBody>
      </p:sp>
      <p:sp>
        <p:nvSpPr>
          <p:cNvPr id="7" name="Text Placeholder 6">
            <a:extLst>
              <a:ext uri="{FF2B5EF4-FFF2-40B4-BE49-F238E27FC236}">
                <a16:creationId xmlns:a16="http://schemas.microsoft.com/office/drawing/2014/main" id="{9E3A71AB-19EE-C885-9FC8-52110C0C48CF}"/>
              </a:ext>
            </a:extLst>
          </p:cNvPr>
          <p:cNvSpPr>
            <a:spLocks noGrp="1"/>
          </p:cNvSpPr>
          <p:nvPr>
            <p:ph type="body" sz="quarter" idx="52" hasCustomPrompt="1"/>
          </p:nvPr>
        </p:nvSpPr>
        <p:spPr bwMode="gray">
          <a:xfrm>
            <a:off x="331628" y="3853792"/>
            <a:ext cx="5759709" cy="241678"/>
          </a:xfrm>
          <a:noFill/>
        </p:spPr>
        <p:txBody>
          <a:bodyPr lIns="0" tIns="0" rIns="0" bIns="0" anchor="b" anchorCtr="0"/>
          <a:lstStyle>
            <a:lvl1pPr marL="0" indent="0">
              <a:lnSpc>
                <a:spcPct val="90000"/>
              </a:lnSpc>
              <a:spcAft>
                <a:spcPts val="0"/>
              </a:spcAft>
              <a:buFont typeface="Arial" panose="020B0604020202020204" pitchFamily="34" charset="0"/>
              <a:buNone/>
              <a:defRPr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8" name="Inhaltsplatzhalter 3">
            <a:extLst>
              <a:ext uri="{FF2B5EF4-FFF2-40B4-BE49-F238E27FC236}">
                <a16:creationId xmlns:a16="http://schemas.microsoft.com/office/drawing/2014/main" id="{A3826382-EFCC-10DA-8969-B0A38ABEC11E}"/>
              </a:ext>
            </a:extLst>
          </p:cNvPr>
          <p:cNvSpPr>
            <a:spLocks noGrp="1"/>
          </p:cNvSpPr>
          <p:nvPr>
            <p:ph sz="quarter" idx="53"/>
          </p:nvPr>
        </p:nvSpPr>
        <p:spPr>
          <a:xfrm>
            <a:off x="336947" y="4230434"/>
            <a:ext cx="5754388" cy="1959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Content Placeholder 20">
            <a:extLst>
              <a:ext uri="{FF2B5EF4-FFF2-40B4-BE49-F238E27FC236}">
                <a16:creationId xmlns:a16="http://schemas.microsoft.com/office/drawing/2014/main" id="{32042398-EB8D-AC7D-61FC-7C9BB8A07B2D}"/>
              </a:ext>
            </a:extLst>
          </p:cNvPr>
          <p:cNvSpPr>
            <a:spLocks noGrp="1"/>
          </p:cNvSpPr>
          <p:nvPr>
            <p:ph sz="quarter" idx="27"/>
          </p:nvPr>
        </p:nvSpPr>
        <p:spPr>
          <a:xfrm>
            <a:off x="6348270" y="1634929"/>
            <a:ext cx="5524916" cy="4554892"/>
          </a:xfrm>
        </p:spPr>
        <p:txBody>
          <a:bodyPr/>
          <a:lstStyle/>
          <a:p>
            <a:endParaRPr lang="de-DE"/>
          </a:p>
        </p:txBody>
      </p:sp>
      <p:cxnSp>
        <p:nvCxnSpPr>
          <p:cNvPr id="10" name="Gerade Verbindung 5">
            <a:extLst>
              <a:ext uri="{FF2B5EF4-FFF2-40B4-BE49-F238E27FC236}">
                <a16:creationId xmlns:a16="http://schemas.microsoft.com/office/drawing/2014/main" id="{E26D6A00-3932-C6AA-E627-E1A5FD9D7FA8}"/>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109">
            <a:extLst>
              <a:ext uri="{FF2B5EF4-FFF2-40B4-BE49-F238E27FC236}">
                <a16:creationId xmlns:a16="http://schemas.microsoft.com/office/drawing/2014/main" id="{CC978410-8829-9EAA-09C2-DB45AD2D8414}"/>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9" name="Footer Placeholder 2">
            <a:extLst>
              <a:ext uri="{FF2B5EF4-FFF2-40B4-BE49-F238E27FC236}">
                <a16:creationId xmlns:a16="http://schemas.microsoft.com/office/drawing/2014/main" id="{38425AB4-B21A-BDF4-456F-D1366B1340A1}"/>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12" name="Picture 11" descr="A black and grey logo&#10;&#10;Description automatically generated">
            <a:extLst>
              <a:ext uri="{FF2B5EF4-FFF2-40B4-BE49-F238E27FC236}">
                <a16:creationId xmlns:a16="http://schemas.microsoft.com/office/drawing/2014/main" id="{730A3DFE-A020-9B9C-57B0-DA600F43FA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 name="Title 3">
            <a:extLst>
              <a:ext uri="{FF2B5EF4-FFF2-40B4-BE49-F238E27FC236}">
                <a16:creationId xmlns:a16="http://schemas.microsoft.com/office/drawing/2014/main" id="{69DC5FED-8D65-32F9-0790-54AA0C59A3B7}"/>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712496711"/>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31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07298"/>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563782" y="2165254"/>
            <a:ext cx="7120991" cy="377795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Content Placeholder 5">
            <a:extLst>
              <a:ext uri="{FF2B5EF4-FFF2-40B4-BE49-F238E27FC236}">
                <a16:creationId xmlns:a16="http://schemas.microsoft.com/office/drawing/2014/main" id="{E64C70D6-6EC2-F8DE-5FEF-575BED55204D}"/>
              </a:ext>
            </a:extLst>
          </p:cNvPr>
          <p:cNvSpPr>
            <a:spLocks noGrp="1"/>
          </p:cNvSpPr>
          <p:nvPr>
            <p:ph sz="quarter" idx="11"/>
          </p:nvPr>
        </p:nvSpPr>
        <p:spPr>
          <a:xfrm>
            <a:off x="437431" y="2165254"/>
            <a:ext cx="3877118" cy="179418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9" name="Content Placeholder 5">
            <a:extLst>
              <a:ext uri="{FF2B5EF4-FFF2-40B4-BE49-F238E27FC236}">
                <a16:creationId xmlns:a16="http://schemas.microsoft.com/office/drawing/2014/main" id="{592954F5-ADBB-5B7B-5675-AB1C4D674C67}"/>
              </a:ext>
            </a:extLst>
          </p:cNvPr>
          <p:cNvSpPr>
            <a:spLocks noGrp="1"/>
          </p:cNvSpPr>
          <p:nvPr>
            <p:ph sz="quarter" idx="12"/>
          </p:nvPr>
        </p:nvSpPr>
        <p:spPr>
          <a:xfrm>
            <a:off x="437431" y="4172608"/>
            <a:ext cx="3877118" cy="1770603"/>
          </a:xfrm>
        </p:spPr>
        <p:txBody>
          <a:bodyPr/>
          <a:lstStyle>
            <a:lvl1pPr>
              <a:defRPr b="1"/>
            </a:lvl1pPr>
            <a:lvl2pPr>
              <a:defRPr b="1"/>
            </a:lvl2pPr>
            <a:lvl3pPr>
              <a:defRPr b="1"/>
            </a:lvl3pPr>
            <a:lvl4pPr>
              <a:defRPr b="1"/>
            </a:lvl4pPr>
            <a:lvl5pPr>
              <a:defRPr b="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7" name="Picture 6" descr="A black and grey logo&#10;&#10;Description automatically generated">
            <a:extLst>
              <a:ext uri="{FF2B5EF4-FFF2-40B4-BE49-F238E27FC236}">
                <a16:creationId xmlns:a16="http://schemas.microsoft.com/office/drawing/2014/main" id="{43482614-C3A2-0168-8EF6-274DD90E90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7" name="Title 3">
            <a:extLst>
              <a:ext uri="{FF2B5EF4-FFF2-40B4-BE49-F238E27FC236}">
                <a16:creationId xmlns:a16="http://schemas.microsoft.com/office/drawing/2014/main" id="{8A5CD3CA-A365-1284-F06D-BA3BDF4AF0FA}"/>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19" name="Text Placeholder 6">
            <a:extLst>
              <a:ext uri="{FF2B5EF4-FFF2-40B4-BE49-F238E27FC236}">
                <a16:creationId xmlns:a16="http://schemas.microsoft.com/office/drawing/2014/main" id="{35DB1CFF-4B55-DC7F-7AE4-066468064B53}"/>
              </a:ext>
            </a:extLst>
          </p:cNvPr>
          <p:cNvSpPr>
            <a:spLocks noGrp="1"/>
          </p:cNvSpPr>
          <p:nvPr>
            <p:ph type="body" sz="quarter" idx="25" hasCustomPrompt="1"/>
          </p:nvPr>
        </p:nvSpPr>
        <p:spPr bwMode="gray">
          <a:xfrm>
            <a:off x="437431" y="1550267"/>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1" name="Text Placeholder 6">
            <a:extLst>
              <a:ext uri="{FF2B5EF4-FFF2-40B4-BE49-F238E27FC236}">
                <a16:creationId xmlns:a16="http://schemas.microsoft.com/office/drawing/2014/main" id="{545B94CA-0796-DD65-A19F-F5BCEA198576}"/>
              </a:ext>
            </a:extLst>
          </p:cNvPr>
          <p:cNvSpPr>
            <a:spLocks noGrp="1"/>
          </p:cNvSpPr>
          <p:nvPr>
            <p:ph type="body" sz="quarter" idx="26" hasCustomPrompt="1"/>
          </p:nvPr>
        </p:nvSpPr>
        <p:spPr bwMode="gray">
          <a:xfrm>
            <a:off x="4563782" y="1550267"/>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599683326"/>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32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37430"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5">
            <a:extLst>
              <a:ext uri="{FF2B5EF4-FFF2-40B4-BE49-F238E27FC236}">
                <a16:creationId xmlns:a16="http://schemas.microsoft.com/office/drawing/2014/main" id="{923EE9EB-FD0A-AE19-DCB5-2604442147B2}"/>
              </a:ext>
            </a:extLst>
          </p:cNvPr>
          <p:cNvSpPr>
            <a:spLocks noGrp="1"/>
          </p:cNvSpPr>
          <p:nvPr>
            <p:ph sz="quarter" idx="11"/>
          </p:nvPr>
        </p:nvSpPr>
        <p:spPr>
          <a:xfrm>
            <a:off x="4257313"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7" name="Content Placeholder 5">
            <a:extLst>
              <a:ext uri="{FF2B5EF4-FFF2-40B4-BE49-F238E27FC236}">
                <a16:creationId xmlns:a16="http://schemas.microsoft.com/office/drawing/2014/main" id="{018C3325-4720-F70E-69EF-C1F86DC7F78D}"/>
              </a:ext>
            </a:extLst>
          </p:cNvPr>
          <p:cNvSpPr>
            <a:spLocks noGrp="1"/>
          </p:cNvSpPr>
          <p:nvPr>
            <p:ph sz="quarter" idx="13"/>
          </p:nvPr>
        </p:nvSpPr>
        <p:spPr>
          <a:xfrm>
            <a:off x="437430"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8" name="Content Placeholder 5">
            <a:extLst>
              <a:ext uri="{FF2B5EF4-FFF2-40B4-BE49-F238E27FC236}">
                <a16:creationId xmlns:a16="http://schemas.microsoft.com/office/drawing/2014/main" id="{A7D23DB3-2D6D-54D6-B58D-380D50A1438F}"/>
              </a:ext>
            </a:extLst>
          </p:cNvPr>
          <p:cNvSpPr>
            <a:spLocks noGrp="1"/>
          </p:cNvSpPr>
          <p:nvPr>
            <p:ph sz="quarter" idx="14"/>
          </p:nvPr>
        </p:nvSpPr>
        <p:spPr>
          <a:xfrm>
            <a:off x="4257313"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9" name="Content Placeholder 5">
            <a:extLst>
              <a:ext uri="{FF2B5EF4-FFF2-40B4-BE49-F238E27FC236}">
                <a16:creationId xmlns:a16="http://schemas.microsoft.com/office/drawing/2014/main" id="{F75B12B0-9797-30B2-869B-95C14DDB552A}"/>
              </a:ext>
            </a:extLst>
          </p:cNvPr>
          <p:cNvSpPr>
            <a:spLocks noGrp="1"/>
          </p:cNvSpPr>
          <p:nvPr>
            <p:ph sz="quarter" idx="15"/>
          </p:nvPr>
        </p:nvSpPr>
        <p:spPr>
          <a:xfrm>
            <a:off x="8077196" y="4193351"/>
            <a:ext cx="3611237" cy="182969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5" name="Picture 4" descr="A black and grey logo&#10;&#10;Description automatically generated">
            <a:extLst>
              <a:ext uri="{FF2B5EF4-FFF2-40B4-BE49-F238E27FC236}">
                <a16:creationId xmlns:a16="http://schemas.microsoft.com/office/drawing/2014/main" id="{55723D24-3AB3-5F26-F456-060CC0F7548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1" name="Title 3">
            <a:extLst>
              <a:ext uri="{FF2B5EF4-FFF2-40B4-BE49-F238E27FC236}">
                <a16:creationId xmlns:a16="http://schemas.microsoft.com/office/drawing/2014/main" id="{86F3E1E3-9E69-6ABB-9A75-BB9B8112F3A1}"/>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23" name="Text Placeholder 6">
            <a:extLst>
              <a:ext uri="{FF2B5EF4-FFF2-40B4-BE49-F238E27FC236}">
                <a16:creationId xmlns:a16="http://schemas.microsoft.com/office/drawing/2014/main" id="{F3269C5C-9127-D4D9-2798-30733C47B8B1}"/>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4" name="Text Placeholder 6">
            <a:extLst>
              <a:ext uri="{FF2B5EF4-FFF2-40B4-BE49-F238E27FC236}">
                <a16:creationId xmlns:a16="http://schemas.microsoft.com/office/drawing/2014/main" id="{0AE26334-E390-7215-F4D0-84D68DF5467E}"/>
              </a:ext>
            </a:extLst>
          </p:cNvPr>
          <p:cNvSpPr>
            <a:spLocks noGrp="1"/>
          </p:cNvSpPr>
          <p:nvPr>
            <p:ph type="body" sz="quarter" idx="26" hasCustomPrompt="1"/>
          </p:nvPr>
        </p:nvSpPr>
        <p:spPr bwMode="gray">
          <a:xfrm>
            <a:off x="4257313"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5" name="Text Placeholder 6">
            <a:extLst>
              <a:ext uri="{FF2B5EF4-FFF2-40B4-BE49-F238E27FC236}">
                <a16:creationId xmlns:a16="http://schemas.microsoft.com/office/drawing/2014/main" id="{BBE12828-0387-8FA4-7DDD-F40BB332B629}"/>
              </a:ext>
            </a:extLst>
          </p:cNvPr>
          <p:cNvSpPr>
            <a:spLocks noGrp="1"/>
          </p:cNvSpPr>
          <p:nvPr>
            <p:ph type="body" sz="quarter" idx="27" hasCustomPrompt="1"/>
          </p:nvPr>
        </p:nvSpPr>
        <p:spPr bwMode="gray">
          <a:xfrm>
            <a:off x="807811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1188904502"/>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33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37430" y="2165254"/>
            <a:ext cx="7120991"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F52EF87C-E586-C1C3-B79D-2DEE5ED39FAF}"/>
              </a:ext>
            </a:extLst>
          </p:cNvPr>
          <p:cNvSpPr>
            <a:spLocks noGrp="1"/>
          </p:cNvSpPr>
          <p:nvPr>
            <p:ph sz="quarter" idx="12"/>
          </p:nvPr>
        </p:nvSpPr>
        <p:spPr>
          <a:xfrm>
            <a:off x="8077196"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5" name="Picture 4" descr="A black and grey logo&#10;&#10;Description automatically generated">
            <a:extLst>
              <a:ext uri="{FF2B5EF4-FFF2-40B4-BE49-F238E27FC236}">
                <a16:creationId xmlns:a16="http://schemas.microsoft.com/office/drawing/2014/main" id="{FD4A4C8A-859B-6DCD-CA41-F3D14C7D18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1" name="Title 3">
            <a:extLst>
              <a:ext uri="{FF2B5EF4-FFF2-40B4-BE49-F238E27FC236}">
                <a16:creationId xmlns:a16="http://schemas.microsoft.com/office/drawing/2014/main" id="{5AA33B34-6510-AC06-C830-D35DC3354DF9}"/>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17" name="Text Placeholder 6">
            <a:extLst>
              <a:ext uri="{FF2B5EF4-FFF2-40B4-BE49-F238E27FC236}">
                <a16:creationId xmlns:a16="http://schemas.microsoft.com/office/drawing/2014/main" id="{B04D18C9-4A82-9451-3F7F-733F594BE86A}"/>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18" name="Text Placeholder 6">
            <a:extLst>
              <a:ext uri="{FF2B5EF4-FFF2-40B4-BE49-F238E27FC236}">
                <a16:creationId xmlns:a16="http://schemas.microsoft.com/office/drawing/2014/main" id="{C67E26AC-D97D-D010-E575-A5654BF4E3BD}"/>
              </a:ext>
            </a:extLst>
          </p:cNvPr>
          <p:cNvSpPr>
            <a:spLocks noGrp="1"/>
          </p:cNvSpPr>
          <p:nvPr>
            <p:ph type="body" sz="quarter" idx="26" hasCustomPrompt="1"/>
          </p:nvPr>
        </p:nvSpPr>
        <p:spPr bwMode="gray">
          <a:xfrm>
            <a:off x="8077196"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735886623"/>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34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565612" y="2170362"/>
            <a:ext cx="7120991"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Content Placeholder 5">
            <a:extLst>
              <a:ext uri="{FF2B5EF4-FFF2-40B4-BE49-F238E27FC236}">
                <a16:creationId xmlns:a16="http://schemas.microsoft.com/office/drawing/2014/main" id="{E64C70D6-6EC2-F8DE-5FEF-575BED55204D}"/>
              </a:ext>
            </a:extLst>
          </p:cNvPr>
          <p:cNvSpPr>
            <a:spLocks noGrp="1"/>
          </p:cNvSpPr>
          <p:nvPr>
            <p:ph sz="quarter" idx="11"/>
          </p:nvPr>
        </p:nvSpPr>
        <p:spPr>
          <a:xfrm>
            <a:off x="437430" y="2165254"/>
            <a:ext cx="3611237"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7" name="Picture 6" descr="A black and grey logo&#10;&#10;Description automatically generated">
            <a:extLst>
              <a:ext uri="{FF2B5EF4-FFF2-40B4-BE49-F238E27FC236}">
                <a16:creationId xmlns:a16="http://schemas.microsoft.com/office/drawing/2014/main" id="{B2A172B6-4CC8-3F03-CE56-348320F52F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18" name="Title 3">
            <a:extLst>
              <a:ext uri="{FF2B5EF4-FFF2-40B4-BE49-F238E27FC236}">
                <a16:creationId xmlns:a16="http://schemas.microsoft.com/office/drawing/2014/main" id="{3BE09D48-6DFE-BF01-AC98-D769D13EDC12}"/>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21" name="Text Placeholder 6">
            <a:extLst>
              <a:ext uri="{FF2B5EF4-FFF2-40B4-BE49-F238E27FC236}">
                <a16:creationId xmlns:a16="http://schemas.microsoft.com/office/drawing/2014/main" id="{0DCEABEA-0CE3-0CE9-B2F8-938F686267AB}"/>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2" name="Text Placeholder 6">
            <a:extLst>
              <a:ext uri="{FF2B5EF4-FFF2-40B4-BE49-F238E27FC236}">
                <a16:creationId xmlns:a16="http://schemas.microsoft.com/office/drawing/2014/main" id="{2107773D-6BC9-8A7A-2C1C-F2835D91F857}"/>
              </a:ext>
            </a:extLst>
          </p:cNvPr>
          <p:cNvSpPr>
            <a:spLocks noGrp="1"/>
          </p:cNvSpPr>
          <p:nvPr>
            <p:ph type="body" sz="quarter" idx="26" hasCustomPrompt="1"/>
          </p:nvPr>
        </p:nvSpPr>
        <p:spPr bwMode="gray">
          <a:xfrm>
            <a:off x="4484266"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6606656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ign_Off_1">
    <p:bg>
      <p:bgPr>
        <a:solidFill>
          <a:schemeClr val="accent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3267181" y="3448559"/>
            <a:ext cx="5660812" cy="443198"/>
          </a:xfrm>
        </p:spPr>
        <p:txBody>
          <a:bodyPr wrap="square" anchor="b">
            <a:spAutoFit/>
          </a:bodyPr>
          <a:lstStyle>
            <a:lvl1pPr algn="ctr">
              <a:lnSpc>
                <a:spcPct val="90000"/>
              </a:lnSpc>
              <a:defRPr sz="3200" b="1" spc="-30" baseline="0">
                <a:solidFill>
                  <a:schemeClr val="tx2"/>
                </a:solidFill>
                <a:latin typeface="+mj-lt"/>
              </a:defRPr>
            </a:lvl1pPr>
          </a:lstStyle>
          <a:p>
            <a:r>
              <a:rPr lang="en-GB" err="1"/>
              <a:t>Danke</a:t>
            </a:r>
            <a:r>
              <a:rPr lang="en-GB"/>
              <a:t>!</a:t>
            </a:r>
          </a:p>
        </p:txBody>
      </p:sp>
      <p:sp>
        <p:nvSpPr>
          <p:cNvPr id="5" name="Freeform 4">
            <a:extLst>
              <a:ext uri="{FF2B5EF4-FFF2-40B4-BE49-F238E27FC236}">
                <a16:creationId xmlns:a16="http://schemas.microsoft.com/office/drawing/2014/main" id="{48DFB490-311A-151A-F6B0-BBC45E65BEBF}"/>
              </a:ext>
            </a:extLst>
          </p:cNvPr>
          <p:cNvSpPr/>
          <p:nvPr/>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reeform 3">
            <a:extLst>
              <a:ext uri="{FF2B5EF4-FFF2-40B4-BE49-F238E27FC236}">
                <a16:creationId xmlns:a16="http://schemas.microsoft.com/office/drawing/2014/main" id="{172933B2-1A60-AF63-01E1-DF0F92A02685}"/>
              </a:ext>
            </a:extLst>
          </p:cNvPr>
          <p:cNvSpPr/>
          <p:nvPr/>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4">
            <a:extLst>
              <a:ext uri="{FF2B5EF4-FFF2-40B4-BE49-F238E27FC236}">
                <a16:creationId xmlns:a16="http://schemas.microsoft.com/office/drawing/2014/main" id="{48DFB490-311A-151A-F6B0-BBC45E65BEBF}"/>
              </a:ext>
            </a:extLst>
          </p:cNvPr>
          <p:cNvSpPr/>
          <p:nvPr userDrawn="1"/>
        </p:nvSpPr>
        <p:spPr>
          <a:xfrm flipH="1">
            <a:off x="7989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3">
            <a:extLst>
              <a:ext uri="{FF2B5EF4-FFF2-40B4-BE49-F238E27FC236}">
                <a16:creationId xmlns:a16="http://schemas.microsoft.com/office/drawing/2014/main" id="{172933B2-1A60-AF63-01E1-DF0F92A02685}"/>
              </a:ext>
            </a:extLst>
          </p:cNvPr>
          <p:cNvSpPr/>
          <p:nvPr userDrawn="1"/>
        </p:nvSpPr>
        <p:spPr>
          <a:xfrm rot="10800000" flipH="1">
            <a:off x="2536830" y="2478190"/>
            <a:ext cx="1668515" cy="2383935"/>
          </a:xfrm>
          <a:custGeom>
            <a:avLst/>
            <a:gdLst>
              <a:gd name="connsiteX0" fmla="*/ 0 w 3498574"/>
              <a:gd name="connsiteY0" fmla="*/ 533873 h 5009322"/>
              <a:gd name="connsiteX1" fmla="*/ 1965108 w 3498574"/>
              <a:gd name="connsiteY1" fmla="*/ 2498981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53550 w 3498574"/>
              <a:gd name="connsiteY1" fmla="*/ 2482688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498574"/>
              <a:gd name="connsiteY0" fmla="*/ 533873 h 5009322"/>
              <a:gd name="connsiteX1" fmla="*/ 1941992 w 3498574"/>
              <a:gd name="connsiteY1" fmla="*/ 2497200 h 5009322"/>
              <a:gd name="connsiteX2" fmla="*/ 0 w 3498574"/>
              <a:gd name="connsiteY2" fmla="*/ 4464089 h 5009322"/>
              <a:gd name="connsiteX3" fmla="*/ 420284 w 3498574"/>
              <a:gd name="connsiteY3" fmla="*/ 4907091 h 5009322"/>
              <a:gd name="connsiteX4" fmla="*/ 761054 w 3498574"/>
              <a:gd name="connsiteY4" fmla="*/ 5009322 h 5009322"/>
              <a:gd name="connsiteX5" fmla="*/ 1124542 w 3498574"/>
              <a:gd name="connsiteY5" fmla="*/ 4884373 h 5009322"/>
              <a:gd name="connsiteX6" fmla="*/ 3498574 w 3498574"/>
              <a:gd name="connsiteY6" fmla="*/ 2510340 h 5009322"/>
              <a:gd name="connsiteX7" fmla="*/ 1067747 w 3498574"/>
              <a:gd name="connsiteY7" fmla="*/ 90872 h 5009322"/>
              <a:gd name="connsiteX8" fmla="*/ 726977 w 3498574"/>
              <a:gd name="connsiteY8" fmla="*/ 0 h 5009322"/>
              <a:gd name="connsiteX9" fmla="*/ 454361 w 3498574"/>
              <a:gd name="connsiteY9" fmla="*/ 102231 h 5009322"/>
              <a:gd name="connsiteX10" fmla="*/ 0 w 3498574"/>
              <a:gd name="connsiteY10" fmla="*/ 533873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465050 w 3509263"/>
              <a:gd name="connsiteY9" fmla="*/ 102231 h 5009322"/>
              <a:gd name="connsiteX10" fmla="*/ 0 w 3509263"/>
              <a:gd name="connsiteY10" fmla="*/ 538314 h 5009322"/>
              <a:gd name="connsiteX0" fmla="*/ 0 w 3509263"/>
              <a:gd name="connsiteY0" fmla="*/ 538314 h 5009322"/>
              <a:gd name="connsiteX1" fmla="*/ 1952681 w 3509263"/>
              <a:gd name="connsiteY1" fmla="*/ 2497200 h 5009322"/>
              <a:gd name="connsiteX2" fmla="*/ 10689 w 3509263"/>
              <a:gd name="connsiteY2" fmla="*/ 4464089 h 5009322"/>
              <a:gd name="connsiteX3" fmla="*/ 430973 w 3509263"/>
              <a:gd name="connsiteY3" fmla="*/ 4907091 h 5009322"/>
              <a:gd name="connsiteX4" fmla="*/ 771743 w 3509263"/>
              <a:gd name="connsiteY4" fmla="*/ 5009322 h 5009322"/>
              <a:gd name="connsiteX5" fmla="*/ 1135231 w 3509263"/>
              <a:gd name="connsiteY5" fmla="*/ 4884373 h 5009322"/>
              <a:gd name="connsiteX6" fmla="*/ 3509263 w 3509263"/>
              <a:gd name="connsiteY6" fmla="*/ 2510340 h 5009322"/>
              <a:gd name="connsiteX7" fmla="*/ 1078436 w 3509263"/>
              <a:gd name="connsiteY7" fmla="*/ 90872 h 5009322"/>
              <a:gd name="connsiteX8" fmla="*/ 737666 w 3509263"/>
              <a:gd name="connsiteY8" fmla="*/ 0 h 5009322"/>
              <a:gd name="connsiteX9" fmla="*/ 397553 w 3509263"/>
              <a:gd name="connsiteY9" fmla="*/ 157556 h 5009322"/>
              <a:gd name="connsiteX10" fmla="*/ 0 w 3509263"/>
              <a:gd name="connsiteY10" fmla="*/ 538314 h 5009322"/>
              <a:gd name="connsiteX0" fmla="*/ 0 w 3509263"/>
              <a:gd name="connsiteY0" fmla="*/ 865832 h 5336840"/>
              <a:gd name="connsiteX1" fmla="*/ 1952681 w 3509263"/>
              <a:gd name="connsiteY1" fmla="*/ 2824718 h 5336840"/>
              <a:gd name="connsiteX2" fmla="*/ 10689 w 3509263"/>
              <a:gd name="connsiteY2" fmla="*/ 4791607 h 5336840"/>
              <a:gd name="connsiteX3" fmla="*/ 430973 w 3509263"/>
              <a:gd name="connsiteY3" fmla="*/ 5234609 h 5336840"/>
              <a:gd name="connsiteX4" fmla="*/ 771743 w 3509263"/>
              <a:gd name="connsiteY4" fmla="*/ 5336840 h 5336840"/>
              <a:gd name="connsiteX5" fmla="*/ 1135231 w 3509263"/>
              <a:gd name="connsiteY5" fmla="*/ 5211891 h 5336840"/>
              <a:gd name="connsiteX6" fmla="*/ 3509263 w 3509263"/>
              <a:gd name="connsiteY6" fmla="*/ 2837858 h 5336840"/>
              <a:gd name="connsiteX7" fmla="*/ 1078436 w 3509263"/>
              <a:gd name="connsiteY7" fmla="*/ 418390 h 5336840"/>
              <a:gd name="connsiteX8" fmla="*/ 737666 w 3509263"/>
              <a:gd name="connsiteY8" fmla="*/ 327518 h 5336840"/>
              <a:gd name="connsiteX9" fmla="*/ 397553 w 3509263"/>
              <a:gd name="connsiteY9" fmla="*/ 485074 h 5336840"/>
              <a:gd name="connsiteX10" fmla="*/ 0 w 3509263"/>
              <a:gd name="connsiteY10" fmla="*/ 865832 h 5336840"/>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9428 h 5020436"/>
              <a:gd name="connsiteX1" fmla="*/ 1952681 w 3509263"/>
              <a:gd name="connsiteY1" fmla="*/ 2508314 h 5020436"/>
              <a:gd name="connsiteX2" fmla="*/ 10689 w 3509263"/>
              <a:gd name="connsiteY2" fmla="*/ 4475203 h 5020436"/>
              <a:gd name="connsiteX3" fmla="*/ 430973 w 3509263"/>
              <a:gd name="connsiteY3" fmla="*/ 4918205 h 5020436"/>
              <a:gd name="connsiteX4" fmla="*/ 771743 w 3509263"/>
              <a:gd name="connsiteY4" fmla="*/ 5020436 h 5020436"/>
              <a:gd name="connsiteX5" fmla="*/ 1135231 w 3509263"/>
              <a:gd name="connsiteY5" fmla="*/ 4895487 h 5020436"/>
              <a:gd name="connsiteX6" fmla="*/ 3509263 w 3509263"/>
              <a:gd name="connsiteY6" fmla="*/ 2521454 h 5020436"/>
              <a:gd name="connsiteX7" fmla="*/ 1078436 w 3509263"/>
              <a:gd name="connsiteY7" fmla="*/ 101986 h 5020436"/>
              <a:gd name="connsiteX8" fmla="*/ 737666 w 3509263"/>
              <a:gd name="connsiteY8" fmla="*/ 11114 h 5020436"/>
              <a:gd name="connsiteX9" fmla="*/ 397553 w 3509263"/>
              <a:gd name="connsiteY9" fmla="*/ 168670 h 5020436"/>
              <a:gd name="connsiteX10" fmla="*/ 0 w 3509263"/>
              <a:gd name="connsiteY10" fmla="*/ 549428 h 5020436"/>
              <a:gd name="connsiteX0" fmla="*/ 0 w 3509263"/>
              <a:gd name="connsiteY0" fmla="*/ 542840 h 5013848"/>
              <a:gd name="connsiteX1" fmla="*/ 1952681 w 3509263"/>
              <a:gd name="connsiteY1" fmla="*/ 2501726 h 5013848"/>
              <a:gd name="connsiteX2" fmla="*/ 10689 w 3509263"/>
              <a:gd name="connsiteY2" fmla="*/ 4468615 h 5013848"/>
              <a:gd name="connsiteX3" fmla="*/ 430973 w 3509263"/>
              <a:gd name="connsiteY3" fmla="*/ 4911617 h 5013848"/>
              <a:gd name="connsiteX4" fmla="*/ 771743 w 3509263"/>
              <a:gd name="connsiteY4" fmla="*/ 5013848 h 5013848"/>
              <a:gd name="connsiteX5" fmla="*/ 1135231 w 3509263"/>
              <a:gd name="connsiteY5" fmla="*/ 4888899 h 5013848"/>
              <a:gd name="connsiteX6" fmla="*/ 3509263 w 3509263"/>
              <a:gd name="connsiteY6" fmla="*/ 2514866 h 5013848"/>
              <a:gd name="connsiteX7" fmla="*/ 1117296 w 3509263"/>
              <a:gd name="connsiteY7" fmla="*/ 134923 h 5013848"/>
              <a:gd name="connsiteX8" fmla="*/ 737666 w 3509263"/>
              <a:gd name="connsiteY8" fmla="*/ 4526 h 5013848"/>
              <a:gd name="connsiteX9" fmla="*/ 397553 w 3509263"/>
              <a:gd name="connsiteY9" fmla="*/ 162082 h 5013848"/>
              <a:gd name="connsiteX10" fmla="*/ 0 w 3509263"/>
              <a:gd name="connsiteY10" fmla="*/ 542840 h 5013848"/>
              <a:gd name="connsiteX0" fmla="*/ 0 w 3509263"/>
              <a:gd name="connsiteY0" fmla="*/ 526104 h 4997112"/>
              <a:gd name="connsiteX1" fmla="*/ 1952681 w 3509263"/>
              <a:gd name="connsiteY1" fmla="*/ 2484990 h 4997112"/>
              <a:gd name="connsiteX2" fmla="*/ 10689 w 3509263"/>
              <a:gd name="connsiteY2" fmla="*/ 4451879 h 4997112"/>
              <a:gd name="connsiteX3" fmla="*/ 430973 w 3509263"/>
              <a:gd name="connsiteY3" fmla="*/ 4894881 h 4997112"/>
              <a:gd name="connsiteX4" fmla="*/ 771743 w 3509263"/>
              <a:gd name="connsiteY4" fmla="*/ 4997112 h 4997112"/>
              <a:gd name="connsiteX5" fmla="*/ 1135231 w 3509263"/>
              <a:gd name="connsiteY5" fmla="*/ 4872163 h 4997112"/>
              <a:gd name="connsiteX6" fmla="*/ 3509263 w 3509263"/>
              <a:gd name="connsiteY6" fmla="*/ 2498130 h 4997112"/>
              <a:gd name="connsiteX7" fmla="*/ 1117296 w 3509263"/>
              <a:gd name="connsiteY7" fmla="*/ 118187 h 4997112"/>
              <a:gd name="connsiteX8" fmla="*/ 753426 w 3509263"/>
              <a:gd name="connsiteY8" fmla="*/ 4526 h 4997112"/>
              <a:gd name="connsiteX9" fmla="*/ 397553 w 3509263"/>
              <a:gd name="connsiteY9" fmla="*/ 145346 h 4997112"/>
              <a:gd name="connsiteX10" fmla="*/ 0 w 3509263"/>
              <a:gd name="connsiteY10" fmla="*/ 526104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43621 w 3500203"/>
              <a:gd name="connsiteY1" fmla="*/ 24849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0 w 3500203"/>
              <a:gd name="connsiteY0" fmla="*/ 531610 h 4997112"/>
              <a:gd name="connsiteX1" fmla="*/ 1964742 w 3500203"/>
              <a:gd name="connsiteY1" fmla="*/ 2502390 h 4997112"/>
              <a:gd name="connsiteX2" fmla="*/ 1629 w 3500203"/>
              <a:gd name="connsiteY2" fmla="*/ 4451879 h 4997112"/>
              <a:gd name="connsiteX3" fmla="*/ 421913 w 3500203"/>
              <a:gd name="connsiteY3" fmla="*/ 4894881 h 4997112"/>
              <a:gd name="connsiteX4" fmla="*/ 762683 w 3500203"/>
              <a:gd name="connsiteY4" fmla="*/ 4997112 h 4997112"/>
              <a:gd name="connsiteX5" fmla="*/ 1126171 w 3500203"/>
              <a:gd name="connsiteY5" fmla="*/ 4872163 h 4997112"/>
              <a:gd name="connsiteX6" fmla="*/ 3500203 w 3500203"/>
              <a:gd name="connsiteY6" fmla="*/ 2498130 h 4997112"/>
              <a:gd name="connsiteX7" fmla="*/ 1108236 w 3500203"/>
              <a:gd name="connsiteY7" fmla="*/ 118187 h 4997112"/>
              <a:gd name="connsiteX8" fmla="*/ 744366 w 3500203"/>
              <a:gd name="connsiteY8" fmla="*/ 4526 h 4997112"/>
              <a:gd name="connsiteX9" fmla="*/ 388493 w 3500203"/>
              <a:gd name="connsiteY9" fmla="*/ 145346 h 4997112"/>
              <a:gd name="connsiteX10" fmla="*/ 0 w 3500203"/>
              <a:gd name="connsiteY10" fmla="*/ 531610 h 4997112"/>
              <a:gd name="connsiteX0" fmla="*/ 5110 w 3505313"/>
              <a:gd name="connsiteY0" fmla="*/ 531610 h 4997112"/>
              <a:gd name="connsiteX1" fmla="*/ 1969852 w 3505313"/>
              <a:gd name="connsiteY1" fmla="*/ 2502390 h 4997112"/>
              <a:gd name="connsiteX2" fmla="*/ 0 w 3505313"/>
              <a:gd name="connsiteY2" fmla="*/ 4481321 h 4997112"/>
              <a:gd name="connsiteX3" fmla="*/ 427023 w 3505313"/>
              <a:gd name="connsiteY3" fmla="*/ 4894881 h 4997112"/>
              <a:gd name="connsiteX4" fmla="*/ 767793 w 3505313"/>
              <a:gd name="connsiteY4" fmla="*/ 4997112 h 4997112"/>
              <a:gd name="connsiteX5" fmla="*/ 1131281 w 3505313"/>
              <a:gd name="connsiteY5" fmla="*/ 4872163 h 4997112"/>
              <a:gd name="connsiteX6" fmla="*/ 3505313 w 3505313"/>
              <a:gd name="connsiteY6" fmla="*/ 2498130 h 4997112"/>
              <a:gd name="connsiteX7" fmla="*/ 1113346 w 3505313"/>
              <a:gd name="connsiteY7" fmla="*/ 118187 h 4997112"/>
              <a:gd name="connsiteX8" fmla="*/ 749476 w 3505313"/>
              <a:gd name="connsiteY8" fmla="*/ 4526 h 4997112"/>
              <a:gd name="connsiteX9" fmla="*/ 393603 w 3505313"/>
              <a:gd name="connsiteY9" fmla="*/ 145346 h 4997112"/>
              <a:gd name="connsiteX10" fmla="*/ 5110 w 3505313"/>
              <a:gd name="connsiteY10" fmla="*/ 531610 h 4997112"/>
              <a:gd name="connsiteX0" fmla="*/ 5110 w 3505313"/>
              <a:gd name="connsiteY0" fmla="*/ 531610 h 5288660"/>
              <a:gd name="connsiteX1" fmla="*/ 1969852 w 3505313"/>
              <a:gd name="connsiteY1" fmla="*/ 2502390 h 5288660"/>
              <a:gd name="connsiteX2" fmla="*/ 0 w 3505313"/>
              <a:gd name="connsiteY2" fmla="*/ 4481321 h 5288660"/>
              <a:gd name="connsiteX3" fmla="*/ 427023 w 3505313"/>
              <a:gd name="connsiteY3" fmla="*/ 4894881 h 5288660"/>
              <a:gd name="connsiteX4" fmla="*/ 767793 w 3505313"/>
              <a:gd name="connsiteY4" fmla="*/ 4997112 h 5288660"/>
              <a:gd name="connsiteX5" fmla="*/ 1131281 w 3505313"/>
              <a:gd name="connsiteY5" fmla="*/ 4872163 h 5288660"/>
              <a:gd name="connsiteX6" fmla="*/ 3505313 w 3505313"/>
              <a:gd name="connsiteY6" fmla="*/ 2498130 h 5288660"/>
              <a:gd name="connsiteX7" fmla="*/ 1113346 w 3505313"/>
              <a:gd name="connsiteY7" fmla="*/ 118187 h 5288660"/>
              <a:gd name="connsiteX8" fmla="*/ 749476 w 3505313"/>
              <a:gd name="connsiteY8" fmla="*/ 4526 h 5288660"/>
              <a:gd name="connsiteX9" fmla="*/ 393603 w 3505313"/>
              <a:gd name="connsiteY9" fmla="*/ 145346 h 5288660"/>
              <a:gd name="connsiteX10" fmla="*/ 5110 w 3505313"/>
              <a:gd name="connsiteY10" fmla="*/ 531610 h 5288660"/>
              <a:gd name="connsiteX0" fmla="*/ 5110 w 3505313"/>
              <a:gd name="connsiteY0" fmla="*/ 531610 h 5000898"/>
              <a:gd name="connsiteX1" fmla="*/ 1969852 w 3505313"/>
              <a:gd name="connsiteY1" fmla="*/ 2502390 h 5000898"/>
              <a:gd name="connsiteX2" fmla="*/ 0 w 3505313"/>
              <a:gd name="connsiteY2" fmla="*/ 4481321 h 5000898"/>
              <a:gd name="connsiteX3" fmla="*/ 427023 w 3505313"/>
              <a:gd name="connsiteY3" fmla="*/ 4894881 h 5000898"/>
              <a:gd name="connsiteX4" fmla="*/ 767793 w 3505313"/>
              <a:gd name="connsiteY4" fmla="*/ 4997112 h 5000898"/>
              <a:gd name="connsiteX5" fmla="*/ 1131281 w 3505313"/>
              <a:gd name="connsiteY5" fmla="*/ 4872163 h 5000898"/>
              <a:gd name="connsiteX6" fmla="*/ 3505313 w 3505313"/>
              <a:gd name="connsiteY6" fmla="*/ 2498130 h 5000898"/>
              <a:gd name="connsiteX7" fmla="*/ 1113346 w 3505313"/>
              <a:gd name="connsiteY7" fmla="*/ 118187 h 5000898"/>
              <a:gd name="connsiteX8" fmla="*/ 749476 w 3505313"/>
              <a:gd name="connsiteY8" fmla="*/ 4526 h 5000898"/>
              <a:gd name="connsiteX9" fmla="*/ 393603 w 3505313"/>
              <a:gd name="connsiteY9" fmla="*/ 145346 h 5000898"/>
              <a:gd name="connsiteX10" fmla="*/ 5110 w 3505313"/>
              <a:gd name="connsiteY10" fmla="*/ 531610 h 5000898"/>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31610 h 5007261"/>
              <a:gd name="connsiteX1" fmla="*/ 1969852 w 3505313"/>
              <a:gd name="connsiteY1" fmla="*/ 2502390 h 5007261"/>
              <a:gd name="connsiteX2" fmla="*/ 0 w 3505313"/>
              <a:gd name="connsiteY2" fmla="*/ 4481321 h 5007261"/>
              <a:gd name="connsiteX3" fmla="*/ 427023 w 3505313"/>
              <a:gd name="connsiteY3" fmla="*/ 4894881 h 5007261"/>
              <a:gd name="connsiteX4" fmla="*/ 787503 w 3505313"/>
              <a:gd name="connsiteY4" fmla="*/ 5003475 h 5007261"/>
              <a:gd name="connsiteX5" fmla="*/ 1131281 w 3505313"/>
              <a:gd name="connsiteY5" fmla="*/ 4872163 h 5007261"/>
              <a:gd name="connsiteX6" fmla="*/ 3505313 w 3505313"/>
              <a:gd name="connsiteY6" fmla="*/ 2498130 h 5007261"/>
              <a:gd name="connsiteX7" fmla="*/ 1113346 w 3505313"/>
              <a:gd name="connsiteY7" fmla="*/ 118187 h 5007261"/>
              <a:gd name="connsiteX8" fmla="*/ 749476 w 3505313"/>
              <a:gd name="connsiteY8" fmla="*/ 4526 h 5007261"/>
              <a:gd name="connsiteX9" fmla="*/ 393603 w 3505313"/>
              <a:gd name="connsiteY9" fmla="*/ 145346 h 5007261"/>
              <a:gd name="connsiteX10" fmla="*/ 5110 w 3505313"/>
              <a:gd name="connsiteY10" fmla="*/ 531610 h 5007261"/>
              <a:gd name="connsiteX0" fmla="*/ 5110 w 3505313"/>
              <a:gd name="connsiteY0" fmla="*/ 529652 h 5005303"/>
              <a:gd name="connsiteX1" fmla="*/ 1969852 w 3505313"/>
              <a:gd name="connsiteY1" fmla="*/ 2500432 h 5005303"/>
              <a:gd name="connsiteX2" fmla="*/ 0 w 3505313"/>
              <a:gd name="connsiteY2" fmla="*/ 4479363 h 5005303"/>
              <a:gd name="connsiteX3" fmla="*/ 427023 w 3505313"/>
              <a:gd name="connsiteY3" fmla="*/ 4892923 h 5005303"/>
              <a:gd name="connsiteX4" fmla="*/ 787503 w 3505313"/>
              <a:gd name="connsiteY4" fmla="*/ 5001517 h 5005303"/>
              <a:gd name="connsiteX5" fmla="*/ 1131281 w 3505313"/>
              <a:gd name="connsiteY5" fmla="*/ 4870205 h 5005303"/>
              <a:gd name="connsiteX6" fmla="*/ 3505313 w 3505313"/>
              <a:gd name="connsiteY6" fmla="*/ 2496172 h 5005303"/>
              <a:gd name="connsiteX7" fmla="*/ 1160106 w 3505313"/>
              <a:gd name="connsiteY7" fmla="*/ 158794 h 5005303"/>
              <a:gd name="connsiteX8" fmla="*/ 749476 w 3505313"/>
              <a:gd name="connsiteY8" fmla="*/ 2568 h 5005303"/>
              <a:gd name="connsiteX9" fmla="*/ 393603 w 3505313"/>
              <a:gd name="connsiteY9" fmla="*/ 143388 h 5005303"/>
              <a:gd name="connsiteX10" fmla="*/ 5110 w 3505313"/>
              <a:gd name="connsiteY10" fmla="*/ 529652 h 5005303"/>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416 h 5008067"/>
              <a:gd name="connsiteX1" fmla="*/ 1969852 w 3505313"/>
              <a:gd name="connsiteY1" fmla="*/ 2503196 h 5008067"/>
              <a:gd name="connsiteX2" fmla="*/ 0 w 3505313"/>
              <a:gd name="connsiteY2" fmla="*/ 4482127 h 5008067"/>
              <a:gd name="connsiteX3" fmla="*/ 427023 w 3505313"/>
              <a:gd name="connsiteY3" fmla="*/ 4895687 h 5008067"/>
              <a:gd name="connsiteX4" fmla="*/ 787503 w 3505313"/>
              <a:gd name="connsiteY4" fmla="*/ 5004281 h 5008067"/>
              <a:gd name="connsiteX5" fmla="*/ 1131281 w 3505313"/>
              <a:gd name="connsiteY5" fmla="*/ 4872969 h 5008067"/>
              <a:gd name="connsiteX6" fmla="*/ 3505313 w 3505313"/>
              <a:gd name="connsiteY6" fmla="*/ 2498936 h 5008067"/>
              <a:gd name="connsiteX7" fmla="*/ 1160106 w 3505313"/>
              <a:gd name="connsiteY7" fmla="*/ 161558 h 5008067"/>
              <a:gd name="connsiteX8" fmla="*/ 796836 w 3505313"/>
              <a:gd name="connsiteY8" fmla="*/ 2318 h 5008067"/>
              <a:gd name="connsiteX9" fmla="*/ 393603 w 3505313"/>
              <a:gd name="connsiteY9" fmla="*/ 146152 h 5008067"/>
              <a:gd name="connsiteX10" fmla="*/ 5110 w 3505313"/>
              <a:gd name="connsiteY10" fmla="*/ 532416 h 500806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 name="connsiteX0" fmla="*/ 5110 w 3505313"/>
              <a:gd name="connsiteY0" fmla="*/ 532666 h 5008317"/>
              <a:gd name="connsiteX1" fmla="*/ 1969852 w 3505313"/>
              <a:gd name="connsiteY1" fmla="*/ 2503446 h 5008317"/>
              <a:gd name="connsiteX2" fmla="*/ 0 w 3505313"/>
              <a:gd name="connsiteY2" fmla="*/ 4482377 h 5008317"/>
              <a:gd name="connsiteX3" fmla="*/ 427023 w 3505313"/>
              <a:gd name="connsiteY3" fmla="*/ 4895937 h 5008317"/>
              <a:gd name="connsiteX4" fmla="*/ 787503 w 3505313"/>
              <a:gd name="connsiteY4" fmla="*/ 5004531 h 5008317"/>
              <a:gd name="connsiteX5" fmla="*/ 1131281 w 3505313"/>
              <a:gd name="connsiteY5" fmla="*/ 4873219 h 5008317"/>
              <a:gd name="connsiteX6" fmla="*/ 3505313 w 3505313"/>
              <a:gd name="connsiteY6" fmla="*/ 2499186 h 5008317"/>
              <a:gd name="connsiteX7" fmla="*/ 1160106 w 3505313"/>
              <a:gd name="connsiteY7" fmla="*/ 161808 h 5008317"/>
              <a:gd name="connsiteX8" fmla="*/ 796836 w 3505313"/>
              <a:gd name="connsiteY8" fmla="*/ 2568 h 5008317"/>
              <a:gd name="connsiteX9" fmla="*/ 393603 w 3505313"/>
              <a:gd name="connsiteY9" fmla="*/ 146402 h 5008317"/>
              <a:gd name="connsiteX10" fmla="*/ 5110 w 3505313"/>
              <a:gd name="connsiteY10" fmla="*/ 532666 h 500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5313" h="5008317">
                <a:moveTo>
                  <a:pt x="5110" y="532666"/>
                </a:moveTo>
                <a:lnTo>
                  <a:pt x="1969852" y="2503446"/>
                </a:lnTo>
                <a:lnTo>
                  <a:pt x="0" y="4482377"/>
                </a:lnTo>
                <a:lnTo>
                  <a:pt x="427023" y="4895937"/>
                </a:lnTo>
                <a:cubicBezTo>
                  <a:pt x="510281" y="4969426"/>
                  <a:pt x="670127" y="5008317"/>
                  <a:pt x="787503" y="5004531"/>
                </a:cubicBezTo>
                <a:cubicBezTo>
                  <a:pt x="904879" y="5000745"/>
                  <a:pt x="1004011" y="4978861"/>
                  <a:pt x="1131281" y="4873219"/>
                </a:cubicBezTo>
                <a:lnTo>
                  <a:pt x="3505313" y="2499186"/>
                </a:lnTo>
                <a:lnTo>
                  <a:pt x="1160106" y="161808"/>
                </a:lnTo>
                <a:cubicBezTo>
                  <a:pt x="1068649" y="89635"/>
                  <a:pt x="968345" y="5136"/>
                  <a:pt x="796836" y="2568"/>
                </a:cubicBezTo>
                <a:cubicBezTo>
                  <a:pt x="625327" y="0"/>
                  <a:pt x="475789" y="68559"/>
                  <a:pt x="393603" y="146402"/>
                </a:cubicBezTo>
                <a:lnTo>
                  <a:pt x="5110" y="53266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and grey logo&#10;&#10;Description automatically generated">
            <a:extLst>
              <a:ext uri="{FF2B5EF4-FFF2-40B4-BE49-F238E27FC236}">
                <a16:creationId xmlns:a16="http://schemas.microsoft.com/office/drawing/2014/main" id="{5B7FAB24-628B-456C-CD65-13EE368A50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spTree>
    <p:extLst>
      <p:ext uri="{BB962C8B-B14F-4D97-AF65-F5344CB8AC3E}">
        <p14:creationId xmlns:p14="http://schemas.microsoft.com/office/powerpoint/2010/main" val="21020851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35_Title and 3 Columns Content">
    <p:bg>
      <p:bgPr>
        <a:solidFill>
          <a:srgbClr val="F8F6F2"/>
        </a:solidFill>
        <a:effectLst/>
      </p:bgPr>
    </p:bg>
    <p:spTree>
      <p:nvGrpSpPr>
        <p:cNvPr id="1" name=""/>
        <p:cNvGrpSpPr/>
        <p:nvPr/>
      </p:nvGrpSpPr>
      <p:grpSpPr>
        <a:xfrm>
          <a:off x="0" y="0"/>
          <a:ext cx="0" cy="0"/>
          <a:chOff x="0" y="0"/>
          <a:chExt cx="0" cy="0"/>
        </a:xfrm>
      </p:grpSpPr>
      <p:sp>
        <p:nvSpPr>
          <p:cNvPr id="14" name="Freeform 2">
            <a:extLst>
              <a:ext uri="{FF2B5EF4-FFF2-40B4-BE49-F238E27FC236}">
                <a16:creationId xmlns:a16="http://schemas.microsoft.com/office/drawing/2014/main" id="{140AEE54-E43A-8090-27EF-5617A56EA092}"/>
              </a:ext>
            </a:extLst>
          </p:cNvPr>
          <p:cNvSpPr/>
          <p:nvPr userDrawn="1"/>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563782" y="2165254"/>
            <a:ext cx="7120991" cy="377795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cxnSp>
        <p:nvCxnSpPr>
          <p:cNvPr id="8" name="Gerade Verbindung 5">
            <a:extLst>
              <a:ext uri="{FF2B5EF4-FFF2-40B4-BE49-F238E27FC236}">
                <a16:creationId xmlns:a16="http://schemas.microsoft.com/office/drawing/2014/main" id="{AFBB6C89-0A51-B697-EF14-E5B20474C069}"/>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Content Placeholder 5">
            <a:extLst>
              <a:ext uri="{FF2B5EF4-FFF2-40B4-BE49-F238E27FC236}">
                <a16:creationId xmlns:a16="http://schemas.microsoft.com/office/drawing/2014/main" id="{E64C70D6-6EC2-F8DE-5FEF-575BED55204D}"/>
              </a:ext>
            </a:extLst>
          </p:cNvPr>
          <p:cNvSpPr>
            <a:spLocks noGrp="1"/>
          </p:cNvSpPr>
          <p:nvPr>
            <p:ph sz="quarter" idx="11"/>
          </p:nvPr>
        </p:nvSpPr>
        <p:spPr>
          <a:xfrm>
            <a:off x="437431" y="2165254"/>
            <a:ext cx="3877118" cy="378482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7" name="Picture 6" descr="A black and grey logo&#10;&#10;Description automatically generated">
            <a:extLst>
              <a:ext uri="{FF2B5EF4-FFF2-40B4-BE49-F238E27FC236}">
                <a16:creationId xmlns:a16="http://schemas.microsoft.com/office/drawing/2014/main" id="{21718DAC-D4EF-2841-621E-6C12819643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22" name="Title 3">
            <a:extLst>
              <a:ext uri="{FF2B5EF4-FFF2-40B4-BE49-F238E27FC236}">
                <a16:creationId xmlns:a16="http://schemas.microsoft.com/office/drawing/2014/main" id="{529381F4-2E53-8924-431C-3341AA51BD18}"/>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
        <p:nvSpPr>
          <p:cNvPr id="23" name="Text Placeholder 6">
            <a:extLst>
              <a:ext uri="{FF2B5EF4-FFF2-40B4-BE49-F238E27FC236}">
                <a16:creationId xmlns:a16="http://schemas.microsoft.com/office/drawing/2014/main" id="{29DF74D6-3252-8CF1-A21B-F14F4F16F3C1}"/>
              </a:ext>
            </a:extLst>
          </p:cNvPr>
          <p:cNvSpPr>
            <a:spLocks noGrp="1"/>
          </p:cNvSpPr>
          <p:nvPr>
            <p:ph type="body" sz="quarter" idx="25" hasCustomPrompt="1"/>
          </p:nvPr>
        </p:nvSpPr>
        <p:spPr bwMode="gray">
          <a:xfrm>
            <a:off x="437430" y="1536973"/>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
        <p:nvSpPr>
          <p:cNvPr id="24" name="Text Placeholder 6">
            <a:extLst>
              <a:ext uri="{FF2B5EF4-FFF2-40B4-BE49-F238E27FC236}">
                <a16:creationId xmlns:a16="http://schemas.microsoft.com/office/drawing/2014/main" id="{CDD4C377-29E6-10E3-7FCF-D7A1A0620D5B}"/>
              </a:ext>
            </a:extLst>
          </p:cNvPr>
          <p:cNvSpPr>
            <a:spLocks noGrp="1"/>
          </p:cNvSpPr>
          <p:nvPr>
            <p:ph type="body" sz="quarter" idx="26" hasCustomPrompt="1"/>
          </p:nvPr>
        </p:nvSpPr>
        <p:spPr bwMode="gray">
          <a:xfrm>
            <a:off x="4563782" y="1533496"/>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8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1133065526"/>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2_Columns with content">
    <p:bg>
      <p:bgPr>
        <a:solidFill>
          <a:srgbClr val="F8F6F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77AB1E16-A749-C3B3-63C2-EFA3D28E638A}"/>
              </a:ext>
            </a:extLst>
          </p:cNvPr>
          <p:cNvSpPr/>
          <p:nvPr/>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8" name="Slide Number Placeholder 109">
            <a:extLst>
              <a:ext uri="{FF2B5EF4-FFF2-40B4-BE49-F238E27FC236}">
                <a16:creationId xmlns:a16="http://schemas.microsoft.com/office/drawing/2014/main" id="{A3BD1856-908D-FE2D-4E39-0928875ED401}"/>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6" name="Content Placeholder 5"/>
          <p:cNvSpPr>
            <a:spLocks noGrp="1"/>
          </p:cNvSpPr>
          <p:nvPr>
            <p:ph sz="quarter" idx="10"/>
          </p:nvPr>
        </p:nvSpPr>
        <p:spPr>
          <a:xfrm>
            <a:off x="345829"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8" name="Content Placeholder 5"/>
          <p:cNvSpPr>
            <a:spLocks noGrp="1"/>
          </p:cNvSpPr>
          <p:nvPr>
            <p:ph sz="quarter" idx="13" hasCustomPrompt="1"/>
          </p:nvPr>
        </p:nvSpPr>
        <p:spPr>
          <a:xfrm>
            <a:off x="340160"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21" name="Picture Placeholder 20"/>
          <p:cNvSpPr>
            <a:spLocks noGrp="1"/>
          </p:cNvSpPr>
          <p:nvPr>
            <p:ph type="pic" sz="quarter" idx="14"/>
          </p:nvPr>
        </p:nvSpPr>
        <p:spPr>
          <a:xfrm>
            <a:off x="967503" y="1839368"/>
            <a:ext cx="1152525" cy="954139"/>
          </a:xfrm>
        </p:spPr>
        <p:txBody>
          <a:bodyPr/>
          <a:lstStyle/>
          <a:p>
            <a:r>
              <a:rPr lang="de-DE"/>
              <a:t>Bild durch Klicken auf Symbol hinzufügen</a:t>
            </a:r>
            <a:endParaRPr lang="en-GB"/>
          </a:p>
        </p:txBody>
      </p:sp>
      <p:sp>
        <p:nvSpPr>
          <p:cNvPr id="25" name="Content Placeholder 5"/>
          <p:cNvSpPr>
            <a:spLocks noGrp="1"/>
          </p:cNvSpPr>
          <p:nvPr>
            <p:ph sz="quarter" idx="15"/>
          </p:nvPr>
        </p:nvSpPr>
        <p:spPr>
          <a:xfrm>
            <a:off x="3319576"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26" name="Content Placeholder 5"/>
          <p:cNvSpPr>
            <a:spLocks noGrp="1"/>
          </p:cNvSpPr>
          <p:nvPr>
            <p:ph sz="quarter" idx="16" hasCustomPrompt="1"/>
          </p:nvPr>
        </p:nvSpPr>
        <p:spPr>
          <a:xfrm>
            <a:off x="3313907"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27" name="Picture Placeholder 20"/>
          <p:cNvSpPr>
            <a:spLocks noGrp="1"/>
          </p:cNvSpPr>
          <p:nvPr>
            <p:ph type="pic" sz="quarter" idx="17"/>
          </p:nvPr>
        </p:nvSpPr>
        <p:spPr>
          <a:xfrm>
            <a:off x="3941250" y="1839368"/>
            <a:ext cx="1152525" cy="954139"/>
          </a:xfrm>
        </p:spPr>
        <p:txBody>
          <a:bodyPr/>
          <a:lstStyle/>
          <a:p>
            <a:r>
              <a:rPr lang="de-DE"/>
              <a:t>Bild durch Klicken auf Symbol hinzufügen</a:t>
            </a:r>
            <a:endParaRPr lang="en-GB"/>
          </a:p>
        </p:txBody>
      </p:sp>
      <p:sp>
        <p:nvSpPr>
          <p:cNvPr id="31" name="Content Placeholder 5"/>
          <p:cNvSpPr>
            <a:spLocks noGrp="1"/>
          </p:cNvSpPr>
          <p:nvPr>
            <p:ph sz="quarter" idx="18"/>
          </p:nvPr>
        </p:nvSpPr>
        <p:spPr>
          <a:xfrm>
            <a:off x="6273998"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2" name="Content Placeholder 5"/>
          <p:cNvSpPr>
            <a:spLocks noGrp="1"/>
          </p:cNvSpPr>
          <p:nvPr>
            <p:ph sz="quarter" idx="19" hasCustomPrompt="1"/>
          </p:nvPr>
        </p:nvSpPr>
        <p:spPr>
          <a:xfrm>
            <a:off x="6268329"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33" name="Picture Placeholder 20"/>
          <p:cNvSpPr>
            <a:spLocks noGrp="1"/>
          </p:cNvSpPr>
          <p:nvPr>
            <p:ph type="pic" sz="quarter" idx="20"/>
          </p:nvPr>
        </p:nvSpPr>
        <p:spPr>
          <a:xfrm>
            <a:off x="6895672" y="1839368"/>
            <a:ext cx="1152525" cy="954139"/>
          </a:xfrm>
        </p:spPr>
        <p:txBody>
          <a:bodyPr/>
          <a:lstStyle/>
          <a:p>
            <a:r>
              <a:rPr lang="de-DE"/>
              <a:t>Bild durch Klicken auf Symbol hinzufügen</a:t>
            </a:r>
            <a:endParaRPr lang="en-GB"/>
          </a:p>
        </p:txBody>
      </p:sp>
      <p:sp>
        <p:nvSpPr>
          <p:cNvPr id="34" name="Content Placeholder 5"/>
          <p:cNvSpPr>
            <a:spLocks noGrp="1"/>
          </p:cNvSpPr>
          <p:nvPr>
            <p:ph sz="quarter" idx="21"/>
          </p:nvPr>
        </p:nvSpPr>
        <p:spPr>
          <a:xfrm>
            <a:off x="9239130" y="2997746"/>
            <a:ext cx="2493634" cy="2675957"/>
          </a:xfrm>
        </p:spPr>
        <p:txBody>
          <a:bodyPr/>
          <a:lstStyle>
            <a:lvl1pPr>
              <a:defRPr b="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5" name="Content Placeholder 5"/>
          <p:cNvSpPr>
            <a:spLocks noGrp="1"/>
          </p:cNvSpPr>
          <p:nvPr>
            <p:ph sz="quarter" idx="22" hasCustomPrompt="1"/>
          </p:nvPr>
        </p:nvSpPr>
        <p:spPr>
          <a:xfrm>
            <a:off x="9233461" y="1839368"/>
            <a:ext cx="555087" cy="369332"/>
          </a:xfrm>
        </p:spPr>
        <p:txBody>
          <a:bodyPr wrap="square">
            <a:spAutoFit/>
          </a:bodyPr>
          <a:lstStyle>
            <a:lvl1pPr>
              <a:lnSpc>
                <a:spcPct val="100000"/>
              </a:lnSpc>
              <a:spcAft>
                <a:spcPts val="2200"/>
              </a:spcAft>
              <a:defRPr sz="2400" b="1">
                <a:solidFill>
                  <a:schemeClr val="tx2"/>
                </a:solidFill>
                <a:latin typeface="+mj-lt"/>
              </a:defRPr>
            </a:lvl1pPr>
            <a:lvl2pPr marL="0" indent="0">
              <a:lnSpc>
                <a:spcPct val="110000"/>
              </a:lnSpc>
              <a:buFontTx/>
              <a:buNone/>
              <a:defRPr sz="1800">
                <a:solidFill>
                  <a:srgbClr val="FF0000"/>
                </a:solidFill>
              </a:defRPr>
            </a:lvl2pPr>
            <a:lvl3pPr marL="0" indent="0">
              <a:buNone/>
              <a:defRPr sz="1400">
                <a:solidFill>
                  <a:srgbClr val="FF0000"/>
                </a:solidFill>
              </a:defRPr>
            </a:lvl3pPr>
            <a:lvl4pPr marL="180000">
              <a:spcBef>
                <a:spcPts val="700"/>
              </a:spcBef>
              <a:buFontTx/>
              <a:buBlip>
                <a:blip r:embed="rId2"/>
              </a:buBlip>
              <a:defRPr sz="1400">
                <a:solidFill>
                  <a:srgbClr val="FF0000"/>
                </a:solidFill>
              </a:defRPr>
            </a:lvl4pPr>
            <a:lvl5pPr>
              <a:defRPr>
                <a:solidFill>
                  <a:srgbClr val="FF0000"/>
                </a:solidFill>
              </a:defRPr>
            </a:lvl5pPr>
          </a:lstStyle>
          <a:p>
            <a:pPr lvl="0"/>
            <a:r>
              <a:rPr lang="en-US"/>
              <a:t>0</a:t>
            </a:r>
          </a:p>
        </p:txBody>
      </p:sp>
      <p:sp>
        <p:nvSpPr>
          <p:cNvPr id="36" name="Picture Placeholder 20"/>
          <p:cNvSpPr>
            <a:spLocks noGrp="1"/>
          </p:cNvSpPr>
          <p:nvPr>
            <p:ph type="pic" sz="quarter" idx="23"/>
          </p:nvPr>
        </p:nvSpPr>
        <p:spPr>
          <a:xfrm>
            <a:off x="9860804" y="1839368"/>
            <a:ext cx="1152525" cy="954139"/>
          </a:xfrm>
        </p:spPr>
        <p:txBody>
          <a:bodyPr/>
          <a:lstStyle/>
          <a:p>
            <a:r>
              <a:rPr lang="de-DE"/>
              <a:t>Bild durch Klicken auf Symbol hinzufügen</a:t>
            </a:r>
            <a:endParaRPr lang="en-GB"/>
          </a:p>
        </p:txBody>
      </p:sp>
      <p:sp>
        <p:nvSpPr>
          <p:cNvPr id="20" name="Slide Number Placeholder 109">
            <a:extLst>
              <a:ext uri="{FF2B5EF4-FFF2-40B4-BE49-F238E27FC236}">
                <a16:creationId xmlns:a16="http://schemas.microsoft.com/office/drawing/2014/main" id="{A3BD1856-908D-FE2D-4E39-0928875ED401}"/>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cxnSp>
        <p:nvCxnSpPr>
          <p:cNvPr id="9" name="Gerade Verbindung 5">
            <a:extLst>
              <a:ext uri="{FF2B5EF4-FFF2-40B4-BE49-F238E27FC236}">
                <a16:creationId xmlns:a16="http://schemas.microsoft.com/office/drawing/2014/main" id="{AF6722EE-0476-86B7-3F04-4C66FFA02593}"/>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Footer Placeholder 2">
            <a:extLst>
              <a:ext uri="{FF2B5EF4-FFF2-40B4-BE49-F238E27FC236}">
                <a16:creationId xmlns:a16="http://schemas.microsoft.com/office/drawing/2014/main" id="{B63E80C7-5D40-2EAB-E41C-9816F2B88AE1}"/>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pic>
        <p:nvPicPr>
          <p:cNvPr id="4" name="Picture 3" descr="A black and grey logo&#10;&#10;Description automatically generated">
            <a:extLst>
              <a:ext uri="{FF2B5EF4-FFF2-40B4-BE49-F238E27FC236}">
                <a16:creationId xmlns:a16="http://schemas.microsoft.com/office/drawing/2014/main" id="{E7E5893A-BEF4-2F56-E260-339BB96EE0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5" name="Title 3">
            <a:extLst>
              <a:ext uri="{FF2B5EF4-FFF2-40B4-BE49-F238E27FC236}">
                <a16:creationId xmlns:a16="http://schemas.microsoft.com/office/drawing/2014/main" id="{E32502ED-CCD4-60B9-77A4-1CC7F62BABB2}"/>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34957119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3_Title and text with banner">
    <p:bg>
      <p:bgPr>
        <a:solidFill>
          <a:srgbClr val="F8F6F2"/>
        </a:solidFill>
        <a:effectLst/>
      </p:bgPr>
    </p:bg>
    <p:spTree>
      <p:nvGrpSpPr>
        <p:cNvPr id="1" name=""/>
        <p:cNvGrpSpPr/>
        <p:nvPr/>
      </p:nvGrpSpPr>
      <p:grpSpPr>
        <a:xfrm>
          <a:off x="0" y="0"/>
          <a:ext cx="0" cy="0"/>
          <a:chOff x="0" y="0"/>
          <a:chExt cx="0" cy="0"/>
        </a:xfrm>
      </p:grpSpPr>
      <p:sp>
        <p:nvSpPr>
          <p:cNvPr id="13" name="Freeform 12"/>
          <p:cNvSpPr/>
          <p:nvPr/>
        </p:nvSpPr>
        <p:spPr>
          <a:xfrm rot="16200000">
            <a:off x="3126242" y="-2216725"/>
            <a:ext cx="5954726" cy="12207206"/>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3513"/>
              <a:gd name="connsiteY0" fmla="*/ 12219678 h 12221418"/>
              <a:gd name="connsiteX1" fmla="*/ 5575577 w 5993513"/>
              <a:gd name="connsiteY1" fmla="*/ 12221418 h 12221418"/>
              <a:gd name="connsiteX2" fmla="*/ 5887032 w 5993513"/>
              <a:gd name="connsiteY2" fmla="*/ 11907300 h 12221418"/>
              <a:gd name="connsiteX3" fmla="*/ 5993513 w 5993513"/>
              <a:gd name="connsiteY3" fmla="*/ 11704988 h 12221418"/>
              <a:gd name="connsiteX4" fmla="*/ 5987780 w 5993513"/>
              <a:gd name="connsiteY4" fmla="*/ 0 h 12221418"/>
              <a:gd name="connsiteX5" fmla="*/ 1 w 5993513"/>
              <a:gd name="connsiteY5" fmla="*/ 5360090 h 12221418"/>
              <a:gd name="connsiteX6" fmla="*/ 0 w 5993513"/>
              <a:gd name="connsiteY6" fmla="*/ 12219678 h 12221418"/>
              <a:gd name="connsiteX0" fmla="*/ 3542284 w 5993512"/>
              <a:gd name="connsiteY0" fmla="*/ 12215762 h 12221418"/>
              <a:gd name="connsiteX1" fmla="*/ 5575576 w 5993512"/>
              <a:gd name="connsiteY1" fmla="*/ 12221418 h 12221418"/>
              <a:gd name="connsiteX2" fmla="*/ 5887031 w 5993512"/>
              <a:gd name="connsiteY2" fmla="*/ 11907300 h 12221418"/>
              <a:gd name="connsiteX3" fmla="*/ 5993512 w 5993512"/>
              <a:gd name="connsiteY3" fmla="*/ 11704988 h 12221418"/>
              <a:gd name="connsiteX4" fmla="*/ 5987779 w 5993512"/>
              <a:gd name="connsiteY4" fmla="*/ 0 h 12221418"/>
              <a:gd name="connsiteX5" fmla="*/ 0 w 5993512"/>
              <a:gd name="connsiteY5" fmla="*/ 5360090 h 12221418"/>
              <a:gd name="connsiteX6" fmla="*/ 3542284 w 5993512"/>
              <a:gd name="connsiteY6" fmla="*/ 12215762 h 12221418"/>
              <a:gd name="connsiteX0" fmla="*/ 0 w 2451228"/>
              <a:gd name="connsiteY0" fmla="*/ 12215762 h 12221418"/>
              <a:gd name="connsiteX1" fmla="*/ 2033292 w 2451228"/>
              <a:gd name="connsiteY1" fmla="*/ 12221418 h 12221418"/>
              <a:gd name="connsiteX2" fmla="*/ 2344747 w 2451228"/>
              <a:gd name="connsiteY2" fmla="*/ 11907300 h 12221418"/>
              <a:gd name="connsiteX3" fmla="*/ 2451228 w 2451228"/>
              <a:gd name="connsiteY3" fmla="*/ 11704988 h 12221418"/>
              <a:gd name="connsiteX4" fmla="*/ 2445495 w 2451228"/>
              <a:gd name="connsiteY4" fmla="*/ 0 h 12221418"/>
              <a:gd name="connsiteX5" fmla="*/ 0 w 2451228"/>
              <a:gd name="connsiteY5" fmla="*/ 20584 h 12221418"/>
              <a:gd name="connsiteX6" fmla="*/ 0 w 2451228"/>
              <a:gd name="connsiteY6" fmla="*/ 12215762 h 12221418"/>
              <a:gd name="connsiteX0" fmla="*/ 0 w 2451228"/>
              <a:gd name="connsiteY0" fmla="*/ 12202114 h 12207770"/>
              <a:gd name="connsiteX1" fmla="*/ 2033292 w 2451228"/>
              <a:gd name="connsiteY1" fmla="*/ 12207770 h 12207770"/>
              <a:gd name="connsiteX2" fmla="*/ 2344747 w 2451228"/>
              <a:gd name="connsiteY2" fmla="*/ 11893652 h 12207770"/>
              <a:gd name="connsiteX3" fmla="*/ 2451228 w 2451228"/>
              <a:gd name="connsiteY3" fmla="*/ 11691340 h 12207770"/>
              <a:gd name="connsiteX4" fmla="*/ 2441055 w 2451228"/>
              <a:gd name="connsiteY4" fmla="*/ 0 h 12207770"/>
              <a:gd name="connsiteX5" fmla="*/ 0 w 2451228"/>
              <a:gd name="connsiteY5" fmla="*/ 6936 h 12207770"/>
              <a:gd name="connsiteX6" fmla="*/ 0 w 2451228"/>
              <a:gd name="connsiteY6" fmla="*/ 12202114 h 12207770"/>
              <a:gd name="connsiteX0" fmla="*/ 0 w 2451228"/>
              <a:gd name="connsiteY0" fmla="*/ 12195178 h 12200834"/>
              <a:gd name="connsiteX1" fmla="*/ 2033292 w 2451228"/>
              <a:gd name="connsiteY1" fmla="*/ 12200834 h 12200834"/>
              <a:gd name="connsiteX2" fmla="*/ 2344747 w 2451228"/>
              <a:gd name="connsiteY2" fmla="*/ 11886716 h 12200834"/>
              <a:gd name="connsiteX3" fmla="*/ 2451228 w 2451228"/>
              <a:gd name="connsiteY3" fmla="*/ 11684404 h 12200834"/>
              <a:gd name="connsiteX4" fmla="*/ 2439518 w 2451228"/>
              <a:gd name="connsiteY4" fmla="*/ 1656 h 12200834"/>
              <a:gd name="connsiteX5" fmla="*/ 0 w 2451228"/>
              <a:gd name="connsiteY5" fmla="*/ 0 h 12200834"/>
              <a:gd name="connsiteX6" fmla="*/ 0 w 2451228"/>
              <a:gd name="connsiteY6" fmla="*/ 12195178 h 12200834"/>
              <a:gd name="connsiteX0" fmla="*/ 0 w 2451228"/>
              <a:gd name="connsiteY0" fmla="*/ 12195178 h 12195178"/>
              <a:gd name="connsiteX1" fmla="*/ 2018671 w 2451228"/>
              <a:gd name="connsiteY1" fmla="*/ 12192340 h 12195178"/>
              <a:gd name="connsiteX2" fmla="*/ 2344747 w 2451228"/>
              <a:gd name="connsiteY2" fmla="*/ 11886716 h 12195178"/>
              <a:gd name="connsiteX3" fmla="*/ 2451228 w 2451228"/>
              <a:gd name="connsiteY3" fmla="*/ 11684404 h 12195178"/>
              <a:gd name="connsiteX4" fmla="*/ 2439518 w 2451228"/>
              <a:gd name="connsiteY4" fmla="*/ 1656 h 12195178"/>
              <a:gd name="connsiteX5" fmla="*/ 0 w 2451228"/>
              <a:gd name="connsiteY5" fmla="*/ 0 h 12195178"/>
              <a:gd name="connsiteX6" fmla="*/ 0 w 2451228"/>
              <a:gd name="connsiteY6" fmla="*/ 12195178 h 12195178"/>
              <a:gd name="connsiteX0" fmla="*/ 0 w 2444782"/>
              <a:gd name="connsiteY0" fmla="*/ 12195178 h 12195178"/>
              <a:gd name="connsiteX1" fmla="*/ 2018671 w 2444782"/>
              <a:gd name="connsiteY1" fmla="*/ 12192340 h 12195178"/>
              <a:gd name="connsiteX2" fmla="*/ 2344747 w 2444782"/>
              <a:gd name="connsiteY2" fmla="*/ 1188671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2444782"/>
              <a:gd name="connsiteY0" fmla="*/ 12195178 h 12195178"/>
              <a:gd name="connsiteX1" fmla="*/ 2018671 w 2444782"/>
              <a:gd name="connsiteY1" fmla="*/ 12192340 h 12195178"/>
              <a:gd name="connsiteX2" fmla="*/ 2314573 w 2444782"/>
              <a:gd name="connsiteY2" fmla="*/ 11898506 h 12195178"/>
              <a:gd name="connsiteX3" fmla="*/ 2444782 w 2444782"/>
              <a:gd name="connsiteY3" fmla="*/ 11651193 h 12195178"/>
              <a:gd name="connsiteX4" fmla="*/ 2439518 w 2444782"/>
              <a:gd name="connsiteY4" fmla="*/ 1656 h 12195178"/>
              <a:gd name="connsiteX5" fmla="*/ 0 w 2444782"/>
              <a:gd name="connsiteY5" fmla="*/ 0 h 12195178"/>
              <a:gd name="connsiteX6" fmla="*/ 0 w 2444782"/>
              <a:gd name="connsiteY6" fmla="*/ 12195178 h 12195178"/>
              <a:gd name="connsiteX0" fmla="*/ 0 w 4956105"/>
              <a:gd name="connsiteY0" fmla="*/ 12195175 h 12195175"/>
              <a:gd name="connsiteX1" fmla="*/ 4529994 w 4956105"/>
              <a:gd name="connsiteY1" fmla="*/ 12192340 h 12195175"/>
              <a:gd name="connsiteX2" fmla="*/ 4825896 w 4956105"/>
              <a:gd name="connsiteY2" fmla="*/ 11898506 h 12195175"/>
              <a:gd name="connsiteX3" fmla="*/ 4956105 w 4956105"/>
              <a:gd name="connsiteY3" fmla="*/ 11651193 h 12195175"/>
              <a:gd name="connsiteX4" fmla="*/ 4950841 w 4956105"/>
              <a:gd name="connsiteY4" fmla="*/ 1656 h 12195175"/>
              <a:gd name="connsiteX5" fmla="*/ 2511323 w 4956105"/>
              <a:gd name="connsiteY5" fmla="*/ 0 h 12195175"/>
              <a:gd name="connsiteX6" fmla="*/ 0 w 4956105"/>
              <a:gd name="connsiteY6" fmla="*/ 12195175 h 12195175"/>
              <a:gd name="connsiteX0" fmla="*/ 0 w 4956105"/>
              <a:gd name="connsiteY0" fmla="*/ 12195174 h 12195174"/>
              <a:gd name="connsiteX1" fmla="*/ 4529994 w 4956105"/>
              <a:gd name="connsiteY1" fmla="*/ 12192339 h 12195174"/>
              <a:gd name="connsiteX2" fmla="*/ 4825896 w 4956105"/>
              <a:gd name="connsiteY2" fmla="*/ 11898505 h 12195174"/>
              <a:gd name="connsiteX3" fmla="*/ 4956105 w 4956105"/>
              <a:gd name="connsiteY3" fmla="*/ 11651192 h 12195174"/>
              <a:gd name="connsiteX4" fmla="*/ 4950841 w 4956105"/>
              <a:gd name="connsiteY4" fmla="*/ 1655 h 12195174"/>
              <a:gd name="connsiteX5" fmla="*/ 0 w 4956105"/>
              <a:gd name="connsiteY5" fmla="*/ 0 h 12195174"/>
              <a:gd name="connsiteX6" fmla="*/ 0 w 4956105"/>
              <a:gd name="connsiteY6" fmla="*/ 12195174 h 12195174"/>
              <a:gd name="connsiteX0" fmla="*/ 998621 w 5954726"/>
              <a:gd name="connsiteY0" fmla="*/ 12195174 h 12195174"/>
              <a:gd name="connsiteX1" fmla="*/ 5528615 w 5954726"/>
              <a:gd name="connsiteY1" fmla="*/ 12192339 h 12195174"/>
              <a:gd name="connsiteX2" fmla="*/ 5824517 w 5954726"/>
              <a:gd name="connsiteY2" fmla="*/ 11898505 h 12195174"/>
              <a:gd name="connsiteX3" fmla="*/ 5954726 w 5954726"/>
              <a:gd name="connsiteY3" fmla="*/ 11651192 h 12195174"/>
              <a:gd name="connsiteX4" fmla="*/ 5949462 w 5954726"/>
              <a:gd name="connsiteY4" fmla="*/ 1655 h 12195174"/>
              <a:gd name="connsiteX5" fmla="*/ 0 w 5954726"/>
              <a:gd name="connsiteY5" fmla="*/ 0 h 12195174"/>
              <a:gd name="connsiteX6" fmla="*/ 998621 w 5954726"/>
              <a:gd name="connsiteY6" fmla="*/ 12195174 h 12195174"/>
              <a:gd name="connsiteX0" fmla="*/ 0 w 5954726"/>
              <a:gd name="connsiteY0" fmla="*/ 12207206 h 12207206"/>
              <a:gd name="connsiteX1" fmla="*/ 5528615 w 5954726"/>
              <a:gd name="connsiteY1" fmla="*/ 12192339 h 12207206"/>
              <a:gd name="connsiteX2" fmla="*/ 5824517 w 5954726"/>
              <a:gd name="connsiteY2" fmla="*/ 11898505 h 12207206"/>
              <a:gd name="connsiteX3" fmla="*/ 5954726 w 5954726"/>
              <a:gd name="connsiteY3" fmla="*/ 11651192 h 12207206"/>
              <a:gd name="connsiteX4" fmla="*/ 5949462 w 5954726"/>
              <a:gd name="connsiteY4" fmla="*/ 1655 h 12207206"/>
              <a:gd name="connsiteX5" fmla="*/ 0 w 5954726"/>
              <a:gd name="connsiteY5" fmla="*/ 0 h 12207206"/>
              <a:gd name="connsiteX6" fmla="*/ 0 w 5954726"/>
              <a:gd name="connsiteY6" fmla="*/ 12207206 h 1220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4726" h="12207206">
                <a:moveTo>
                  <a:pt x="0" y="12207206"/>
                </a:moveTo>
                <a:lnTo>
                  <a:pt x="5528615" y="12192339"/>
                </a:lnTo>
                <a:lnTo>
                  <a:pt x="5824517" y="11898505"/>
                </a:lnTo>
                <a:cubicBezTo>
                  <a:pt x="5925107" y="11801962"/>
                  <a:pt x="5945764" y="11762947"/>
                  <a:pt x="5954726" y="11651192"/>
                </a:cubicBezTo>
                <a:cubicBezTo>
                  <a:pt x="5952951" y="11353047"/>
                  <a:pt x="5951237" y="299800"/>
                  <a:pt x="5949462" y="1655"/>
                </a:cubicBezTo>
                <a:lnTo>
                  <a:pt x="0" y="0"/>
                </a:lnTo>
                <a:lnTo>
                  <a:pt x="0" y="12207206"/>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endParaRPr lang="en-GB" kern="1200">
              <a:solidFill>
                <a:schemeClr val="lt1"/>
              </a:solidFill>
              <a:latin typeface="+mn-lt"/>
              <a:ea typeface="+mn-ea"/>
              <a:cs typeface="+mn-cs"/>
            </a:endParaRPr>
          </a:p>
        </p:txBody>
      </p:sp>
      <p:sp>
        <p:nvSpPr>
          <p:cNvPr id="4" name="Slide Number Placeholder 109">
            <a:extLst>
              <a:ext uri="{FF2B5EF4-FFF2-40B4-BE49-F238E27FC236}">
                <a16:creationId xmlns:a16="http://schemas.microsoft.com/office/drawing/2014/main" id="{494782E4-17B8-06A6-9E3E-12CBE12D302B}"/>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sp>
        <p:nvSpPr>
          <p:cNvPr id="9" name="Slide Number Placeholder 109">
            <a:extLst>
              <a:ext uri="{FF2B5EF4-FFF2-40B4-BE49-F238E27FC236}">
                <a16:creationId xmlns:a16="http://schemas.microsoft.com/office/drawing/2014/main" id="{494782E4-17B8-06A6-9E3E-12CBE12D302B}"/>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chemeClr val="tx2"/>
              </a:solidFill>
              <a:effectLst/>
              <a:uLnTx/>
              <a:uFillTx/>
              <a:latin typeface="+mn-lt"/>
              <a:ea typeface="+mn-ea"/>
              <a:cs typeface="+mn-cs"/>
            </a:endParaRPr>
          </a:p>
        </p:txBody>
      </p:sp>
      <p:cxnSp>
        <p:nvCxnSpPr>
          <p:cNvPr id="11" name="Gerade Verbindung 5">
            <a:extLst>
              <a:ext uri="{FF2B5EF4-FFF2-40B4-BE49-F238E27FC236}">
                <a16:creationId xmlns:a16="http://schemas.microsoft.com/office/drawing/2014/main" id="{5B6DB70F-C7CE-904D-D165-5F7C86ABAFC5}"/>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7C697F3B-6725-E653-F6B4-8D04BFBCA7B7}"/>
              </a:ext>
            </a:extLst>
          </p:cNvPr>
          <p:cNvGraphicFramePr>
            <a:graphicFrameLocks noGrp="1"/>
          </p:cNvGraphicFramePr>
          <p:nvPr userDrawn="1"/>
        </p:nvGraphicFramePr>
        <p:xfrm>
          <a:off x="446085" y="2017986"/>
          <a:ext cx="11320464" cy="3760304"/>
        </p:xfrm>
        <a:graphic>
          <a:graphicData uri="http://schemas.openxmlformats.org/drawingml/2006/table">
            <a:tbl>
              <a:tblPr firstRow="1" lastRow="1" bandRow="1">
                <a:tableStyleId>{5C22544A-7EE6-4342-B048-85BDC9FD1C3A}</a:tableStyleId>
              </a:tblPr>
              <a:tblGrid>
                <a:gridCol w="2195118">
                  <a:extLst>
                    <a:ext uri="{9D8B030D-6E8A-4147-A177-3AD203B41FA5}">
                      <a16:colId xmlns:a16="http://schemas.microsoft.com/office/drawing/2014/main" val="20000"/>
                    </a:ext>
                  </a:extLst>
                </a:gridCol>
                <a:gridCol w="1686957">
                  <a:extLst>
                    <a:ext uri="{9D8B030D-6E8A-4147-A177-3AD203B41FA5}">
                      <a16:colId xmlns:a16="http://schemas.microsoft.com/office/drawing/2014/main" val="20001"/>
                    </a:ext>
                  </a:extLst>
                </a:gridCol>
                <a:gridCol w="1901952">
                  <a:extLst>
                    <a:ext uri="{9D8B030D-6E8A-4147-A177-3AD203B41FA5}">
                      <a16:colId xmlns:a16="http://schemas.microsoft.com/office/drawing/2014/main" val="20002"/>
                    </a:ext>
                  </a:extLst>
                </a:gridCol>
                <a:gridCol w="1658112">
                  <a:extLst>
                    <a:ext uri="{9D8B030D-6E8A-4147-A177-3AD203B41FA5}">
                      <a16:colId xmlns:a16="http://schemas.microsoft.com/office/drawing/2014/main" val="20003"/>
                    </a:ext>
                  </a:extLst>
                </a:gridCol>
                <a:gridCol w="1950720">
                  <a:extLst>
                    <a:ext uri="{9D8B030D-6E8A-4147-A177-3AD203B41FA5}">
                      <a16:colId xmlns:a16="http://schemas.microsoft.com/office/drawing/2014/main" val="20004"/>
                    </a:ext>
                  </a:extLst>
                </a:gridCol>
                <a:gridCol w="1927605">
                  <a:extLst>
                    <a:ext uri="{9D8B030D-6E8A-4147-A177-3AD203B41FA5}">
                      <a16:colId xmlns:a16="http://schemas.microsoft.com/office/drawing/2014/main" val="20005"/>
                    </a:ext>
                  </a:extLst>
                </a:gridCol>
              </a:tblGrid>
              <a:tr h="189992">
                <a:tc>
                  <a:txBody>
                    <a:bodyPr/>
                    <a:lstStyle/>
                    <a:p>
                      <a:r>
                        <a:rPr lang="en-US" sz="1400">
                          <a:solidFill>
                            <a:schemeClr val="tx2"/>
                          </a:solidFill>
                        </a:rPr>
                        <a:t>In </a:t>
                      </a:r>
                      <a:r>
                        <a:rPr lang="en-US" sz="1400">
                          <a:solidFill>
                            <a:schemeClr val="tx2"/>
                          </a:solidFill>
                          <a:latin typeface="Amalia"/>
                        </a:rPr>
                        <a:t>€ millions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Current accounts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Current accounts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Fixed Deposits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Restricted</a:t>
                      </a:r>
                      <a:r>
                        <a:rPr lang="en-US" sz="1400" baseline="0">
                          <a:solidFill>
                            <a:schemeClr val="tx2"/>
                          </a:solidFill>
                        </a:rPr>
                        <a:t> cash</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US" sz="1400">
                          <a:solidFill>
                            <a:schemeClr val="tx2"/>
                          </a:solidFill>
                        </a:rPr>
                        <a:t>Total</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34368">
                <a:tc>
                  <a:txBody>
                    <a:bodyPr/>
                    <a:lstStyle/>
                    <a:p>
                      <a:pPr lvl="0"/>
                      <a:r>
                        <a:rPr lang="en-US" sz="1400" err="1">
                          <a:solidFill>
                            <a:schemeClr val="tx2"/>
                          </a:solidFill>
                        </a:rPr>
                        <a:t>Lorim</a:t>
                      </a:r>
                      <a:r>
                        <a:rPr lang="en-US" sz="1400">
                          <a:solidFill>
                            <a:schemeClr val="tx2"/>
                          </a:solidFill>
                        </a:rPr>
                        <a:t> 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349</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358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2,601</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78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3,386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  </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1,600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1,600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2"/>
                  </a:ext>
                </a:extLst>
              </a:tr>
              <a:tr h="434368">
                <a:tc>
                  <a:txBody>
                    <a:bodyPr/>
                    <a:lstStyle/>
                    <a:p>
                      <a:r>
                        <a:rPr lang="en-US" sz="1400" err="1">
                          <a:solidFill>
                            <a:schemeClr val="tx2"/>
                          </a:solidFill>
                        </a:rPr>
                        <a:t>Lorim</a:t>
                      </a:r>
                      <a:r>
                        <a:rPr lang="en-US" sz="1400">
                          <a:solidFill>
                            <a:schemeClr val="tx2"/>
                          </a:solidFill>
                        </a:rPr>
                        <a:t> 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200</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4368">
                <a:tc>
                  <a:txBody>
                    <a:bodyPr/>
                    <a:lstStyle/>
                    <a:p>
                      <a:r>
                        <a:rPr lang="en-US" sz="1400" err="1">
                          <a:solidFill>
                            <a:schemeClr val="tx2"/>
                          </a:solidFill>
                        </a:rPr>
                        <a:t>Lorim</a:t>
                      </a:r>
                      <a:r>
                        <a:rPr lang="en-US" sz="1400">
                          <a:solidFill>
                            <a:schemeClr val="tx2"/>
                          </a:solidFill>
                        </a:rPr>
                        <a:t> 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418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425</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4"/>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492</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494</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4368">
                <a:tc>
                  <a:txBody>
                    <a:bodyPr/>
                    <a:lstStyle/>
                    <a:p>
                      <a:r>
                        <a:rPr lang="en-US" sz="1400" err="1">
                          <a:solidFill>
                            <a:schemeClr val="tx2"/>
                          </a:solidFill>
                        </a:rPr>
                        <a:t>Lorim</a:t>
                      </a:r>
                      <a:r>
                        <a:rPr lang="en-US" sz="1400">
                          <a:solidFill>
                            <a:schemeClr val="tx2"/>
                          </a:solidFill>
                        </a:rPr>
                        <a:t> </a:t>
                      </a:r>
                      <a:r>
                        <a:rPr lang="en-US" sz="1400" err="1">
                          <a:solidFill>
                            <a:schemeClr val="tx2"/>
                          </a:solidFill>
                        </a:rPr>
                        <a:t>ipsum</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2,156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tc>
                  <a:txBody>
                    <a:bodyPr/>
                    <a:lstStyle/>
                    <a:p>
                      <a:pPr algn="r"/>
                      <a:r>
                        <a:rPr lang="en-US" sz="1400">
                          <a:solidFill>
                            <a:schemeClr val="tx2"/>
                          </a:solidFill>
                        </a:rPr>
                        <a:t>2,183</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8F6F2"/>
                    </a:solidFill>
                  </a:tcPr>
                </a:tc>
                <a:extLst>
                  <a:ext uri="{0D108BD9-81ED-4DB2-BD59-A6C34878D82A}">
                    <a16:rowId xmlns:a16="http://schemas.microsoft.com/office/drawing/2014/main" val="10006"/>
                  </a:ext>
                </a:extLst>
              </a:tr>
              <a:tr h="434368">
                <a:tc>
                  <a:txBody>
                    <a:bodyPr/>
                    <a:lstStyle/>
                    <a:p>
                      <a:r>
                        <a:rPr lang="en-US" sz="1400">
                          <a:solidFill>
                            <a:schemeClr val="tx2"/>
                          </a:solidFill>
                        </a:rPr>
                        <a:t>Others</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1</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28</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a:solidFill>
                            <a:schemeClr val="tx2"/>
                          </a:solidFill>
                        </a:rPr>
                        <a:t>29</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34368">
                <a:tc>
                  <a:txBody>
                    <a:bodyPr/>
                    <a:lstStyle/>
                    <a:p>
                      <a:r>
                        <a:rPr lang="en-US" sz="1400">
                          <a:solidFill>
                            <a:schemeClr val="tx2"/>
                          </a:solidFill>
                        </a:rPr>
                        <a:t>Total</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407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3,006</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5,287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107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1400">
                          <a:solidFill>
                            <a:schemeClr val="tx2"/>
                          </a:solidFill>
                        </a:rPr>
                        <a:t>8,807</a:t>
                      </a:r>
                      <a:endParaRPr lang="en-GB" sz="1400">
                        <a:solidFill>
                          <a:schemeClr val="tx2"/>
                        </a:solidFill>
                      </a:endParaRPr>
                    </a:p>
                  </a:txBody>
                  <a:tcPr marL="54000" marR="54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bl>
          </a:graphicData>
        </a:graphic>
      </p:graphicFrame>
      <p:sp>
        <p:nvSpPr>
          <p:cNvPr id="2" name="Footer Placeholder 2">
            <a:extLst>
              <a:ext uri="{FF2B5EF4-FFF2-40B4-BE49-F238E27FC236}">
                <a16:creationId xmlns:a16="http://schemas.microsoft.com/office/drawing/2014/main" id="{5E7BE537-DAC5-7D61-5A87-910F9E9A9D59}"/>
              </a:ext>
            </a:extLst>
          </p:cNvPr>
          <p:cNvSpPr txBox="1">
            <a:spLocks/>
          </p:cNvSpPr>
          <p:nvPr userDrawn="1"/>
        </p:nvSpPr>
        <p:spPr bwMode="auto">
          <a:xfrm>
            <a:off x="336948" y="6424536"/>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a:solidFill>
                  <a:schemeClr val="tx1"/>
                </a:solidFill>
                <a:latin typeface="Amalia" panose="020B0504020203020204" pitchFamily="34" charset="0"/>
              </a:rPr>
              <a:t>Please note the risk notifications and explanations at the end of this document</a:t>
            </a:r>
            <a:endParaRPr lang="en-US" sz="800">
              <a:solidFill>
                <a:schemeClr val="tx1"/>
              </a:solidFill>
              <a:latin typeface="Amalia" panose="020B0504020203020204" pitchFamily="34" charset="0"/>
            </a:endParaRPr>
          </a:p>
        </p:txBody>
      </p:sp>
      <p:pic>
        <p:nvPicPr>
          <p:cNvPr id="5" name="Picture 4" descr="A black and grey logo&#10;&#10;Description automatically generated">
            <a:extLst>
              <a:ext uri="{FF2B5EF4-FFF2-40B4-BE49-F238E27FC236}">
                <a16:creationId xmlns:a16="http://schemas.microsoft.com/office/drawing/2014/main" id="{AF000EDC-29FD-E85E-5F48-D10436ECF6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3" name="Title 3">
            <a:extLst>
              <a:ext uri="{FF2B5EF4-FFF2-40B4-BE49-F238E27FC236}">
                <a16:creationId xmlns:a16="http://schemas.microsoft.com/office/drawing/2014/main" id="{DEEC88D2-F13C-A92C-B122-882D7715D4B4}"/>
              </a:ext>
            </a:extLst>
          </p:cNvPr>
          <p:cNvSpPr>
            <a:spLocks noGrp="1"/>
          </p:cNvSpPr>
          <p:nvPr>
            <p:ph type="title" hasCustomPrompt="1"/>
          </p:nvPr>
        </p:nvSpPr>
        <p:spPr>
          <a:xfrm>
            <a:off x="2486072" y="244018"/>
            <a:ext cx="9152238" cy="566128"/>
          </a:xfrm>
        </p:spPr>
        <p:txBody>
          <a:bodyPr anchor="ctr"/>
          <a:lstStyle>
            <a:lvl1pPr>
              <a:lnSpc>
                <a:spcPts val="2000"/>
              </a:lnSpc>
              <a:defRPr sz="2000"/>
            </a:lvl1pPr>
          </a:lstStyle>
          <a:p>
            <a:r>
              <a:rPr lang="de-DE"/>
              <a:t>Titelmasterformat durch Klicken bearbeiten</a:t>
            </a:r>
            <a:endParaRPr lang="en-GB"/>
          </a:p>
        </p:txBody>
      </p:sp>
    </p:spTree>
    <p:extLst>
      <p:ext uri="{BB962C8B-B14F-4D97-AF65-F5344CB8AC3E}">
        <p14:creationId xmlns:p14="http://schemas.microsoft.com/office/powerpoint/2010/main" val="18926051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Presentation Contents">
    <p:bg>
      <p:bgPr>
        <a:solidFill>
          <a:srgbClr val="F8F6F2">
            <a:alpha val="0"/>
          </a:srgbClr>
        </a:solidFill>
        <a:effectLst/>
      </p:bgPr>
    </p:bg>
    <p:spTree>
      <p:nvGrpSpPr>
        <p:cNvPr id="1" name=""/>
        <p:cNvGrpSpPr/>
        <p:nvPr/>
      </p:nvGrpSpPr>
      <p:grpSpPr>
        <a:xfrm>
          <a:off x="0" y="0"/>
          <a:ext cx="0" cy="0"/>
          <a:chOff x="0" y="0"/>
          <a:chExt cx="0" cy="0"/>
        </a:xfrm>
      </p:grpSpPr>
      <p:sp>
        <p:nvSpPr>
          <p:cNvPr id="11" name="Freeform 10"/>
          <p:cNvSpPr/>
          <p:nvPr/>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2" name="Text Placeholder 11"/>
          <p:cNvSpPr>
            <a:spLocks noGrp="1"/>
          </p:cNvSpPr>
          <p:nvPr>
            <p:ph type="body" sz="quarter" idx="10"/>
          </p:nvPr>
        </p:nvSpPr>
        <p:spPr>
          <a:xfrm>
            <a:off x="4433887" y="2493690"/>
            <a:ext cx="7332663" cy="3465785"/>
          </a:xfrm>
        </p:spPr>
        <p:txBody>
          <a:bodyPr numCol="2" spcCol="144000"/>
          <a:lstStyle>
            <a:lvl1pPr marL="406400" indent="-406400">
              <a:spcBef>
                <a:spcPts val="2100"/>
              </a:spcBef>
              <a:spcAft>
                <a:spcPts val="0"/>
              </a:spcAft>
              <a:buFont typeface="+mj-lt"/>
              <a:buAutoNum type="arabicPeriod"/>
              <a:defRPr sz="1800">
                <a:solidFill>
                  <a:schemeClr val="tx2"/>
                </a:solidFill>
              </a:defRPr>
            </a:lvl1pPr>
            <a:lvl2pPr marL="579438" indent="-179388">
              <a:spcBef>
                <a:spcPts val="400"/>
              </a:spcBef>
              <a:defRPr>
                <a:solidFill>
                  <a:schemeClr val="tx2"/>
                </a:solidFill>
              </a:defRPr>
            </a:lvl2pPr>
          </a:lstStyle>
          <a:p>
            <a:pPr lvl="0"/>
            <a:r>
              <a:rPr lang="en-US"/>
              <a:t>Click to edit Master text styles</a:t>
            </a:r>
          </a:p>
          <a:p>
            <a:pPr lvl="1"/>
            <a:r>
              <a:rPr lang="en-US"/>
              <a:t>Second level</a:t>
            </a:r>
          </a:p>
        </p:txBody>
      </p:sp>
      <p:sp>
        <p:nvSpPr>
          <p:cNvPr id="14" name="TextBox 13"/>
          <p:cNvSpPr txBox="1"/>
          <p:nvPr/>
        </p:nvSpPr>
        <p:spPr>
          <a:xfrm>
            <a:off x="439440" y="2144924"/>
            <a:ext cx="1944216" cy="720197"/>
          </a:xfrm>
          <a:prstGeom prst="rect">
            <a:avLst/>
          </a:prstGeom>
          <a:noFill/>
        </p:spPr>
        <p:txBody>
          <a:bodyPr wrap="square" lIns="0" tIns="0" rIns="0" bIns="0" rtlCol="0">
            <a:sp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0" normalizeH="0" baseline="0" noProof="0">
                <a:ln>
                  <a:noFill/>
                </a:ln>
                <a:solidFill>
                  <a:srgbClr val="2B2D34"/>
                </a:solidFill>
                <a:effectLst/>
                <a:uLnTx/>
                <a:uFillTx/>
                <a:latin typeface="Amalia"/>
                <a:ea typeface="+mn-ea"/>
                <a:cs typeface="+mn-cs"/>
              </a:rPr>
              <a:t>Presentation </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1" i="0" u="none" strike="noStrike" kern="1200" cap="none" spc="0" normalizeH="0" baseline="0" noProof="0">
                <a:ln>
                  <a:noFill/>
                </a:ln>
                <a:solidFill>
                  <a:srgbClr val="2B2D34"/>
                </a:solidFill>
                <a:effectLst/>
                <a:uLnTx/>
                <a:uFillTx/>
                <a:latin typeface="Amalia"/>
                <a:ea typeface="+mn-ea"/>
                <a:cs typeface="+mn-cs"/>
              </a:rPr>
              <a:t>Contents</a:t>
            </a:r>
            <a:endParaRPr kumimoji="0" lang="en-GB" sz="2600" b="1" i="0" u="none" strike="noStrike" kern="1200" cap="none" spc="0" normalizeH="0" baseline="0" noProof="0">
              <a:ln>
                <a:noFill/>
              </a:ln>
              <a:solidFill>
                <a:srgbClr val="2B2D34"/>
              </a:solidFill>
              <a:effectLst/>
              <a:uLnTx/>
              <a:uFillTx/>
              <a:latin typeface="Amalia"/>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112E0CDB-B8F0-2201-38E8-7C5DD0FE486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2931" y="189435"/>
            <a:ext cx="2087049" cy="576063"/>
          </a:xfrm>
          <a:prstGeom prst="rect">
            <a:avLst/>
          </a:prstGeom>
        </p:spPr>
      </p:pic>
      <p:sp>
        <p:nvSpPr>
          <p:cNvPr id="3" name="Text Placeholder 3">
            <a:extLst>
              <a:ext uri="{FF2B5EF4-FFF2-40B4-BE49-F238E27FC236}">
                <a16:creationId xmlns:a16="http://schemas.microsoft.com/office/drawing/2014/main" id="{07D21CF0-F63A-C66A-F3EC-27343715C8F3}"/>
              </a:ext>
            </a:extLst>
          </p:cNvPr>
          <p:cNvSpPr>
            <a:spLocks noGrp="1"/>
          </p:cNvSpPr>
          <p:nvPr>
            <p:ph type="body" sz="quarter" idx="11"/>
          </p:nvPr>
        </p:nvSpPr>
        <p:spPr>
          <a:xfrm>
            <a:off x="436563" y="6382122"/>
            <a:ext cx="4292872" cy="175754"/>
          </a:xfrm>
        </p:spPr>
        <p:txBody>
          <a:bodyPr/>
          <a:lstStyle>
            <a:lvl1pPr>
              <a:defRPr sz="1000"/>
            </a:lvl1pPr>
          </a:lstStyle>
          <a:p>
            <a:pPr lvl="0"/>
            <a:r>
              <a:rPr lang="en-US"/>
              <a:t>Click to edit Master text styles</a:t>
            </a:r>
          </a:p>
        </p:txBody>
      </p:sp>
      <p:sp>
        <p:nvSpPr>
          <p:cNvPr id="5" name="Slide Number Placeholder 109">
            <a:extLst>
              <a:ext uri="{FF2B5EF4-FFF2-40B4-BE49-F238E27FC236}">
                <a16:creationId xmlns:a16="http://schemas.microsoft.com/office/drawing/2014/main" id="{162F2703-C290-8CD5-AEF8-49FD6D2BFFA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8" name="Freeform 10"/>
          <p:cNvSpPr/>
          <p:nvPr userDrawn="1"/>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9" name="TextBox 13"/>
          <p:cNvSpPr txBox="1"/>
          <p:nvPr userDrawn="1"/>
        </p:nvSpPr>
        <p:spPr>
          <a:xfrm>
            <a:off x="311473" y="2144924"/>
            <a:ext cx="1944216" cy="720197"/>
          </a:xfrm>
          <a:prstGeom prst="rect">
            <a:avLst/>
          </a:prstGeom>
          <a:noFill/>
        </p:spPr>
        <p:txBody>
          <a:bodyPr wrap="square" lIns="0" tIns="0" rIns="0" bIns="0" rtlCol="0">
            <a:sp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0" normalizeH="0" baseline="0" noProof="0">
                <a:ln>
                  <a:noFill/>
                </a:ln>
                <a:solidFill>
                  <a:srgbClr val="2B2D34"/>
                </a:solidFill>
                <a:effectLst/>
                <a:uLnTx/>
                <a:uFillTx/>
                <a:latin typeface="Amalia"/>
                <a:ea typeface="+mn-ea"/>
                <a:cs typeface="+mn-cs"/>
              </a:rPr>
              <a:t>Presentation </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1" i="0" u="none" strike="noStrike" kern="1200" cap="none" spc="0" normalizeH="0" baseline="0" noProof="0">
                <a:ln>
                  <a:noFill/>
                </a:ln>
                <a:solidFill>
                  <a:srgbClr val="2B2D34"/>
                </a:solidFill>
                <a:effectLst/>
                <a:uLnTx/>
                <a:uFillTx/>
                <a:latin typeface="Amalia"/>
                <a:ea typeface="+mn-ea"/>
                <a:cs typeface="+mn-cs"/>
              </a:rPr>
              <a:t>Contents</a:t>
            </a:r>
            <a:endParaRPr kumimoji="0" lang="en-GB" sz="2600" b="1" i="0" u="none" strike="noStrike" kern="1200" cap="none" spc="0" normalizeH="0" baseline="0" noProof="0">
              <a:ln>
                <a:noFill/>
              </a:ln>
              <a:solidFill>
                <a:srgbClr val="2B2D34"/>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162F2703-C290-8CD5-AEF8-49FD6D2BFFA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6" name="Picture 5" descr="A black and grey logo&#10;&#10;Description automatically generated">
            <a:extLst>
              <a:ext uri="{FF2B5EF4-FFF2-40B4-BE49-F238E27FC236}">
                <a16:creationId xmlns:a16="http://schemas.microsoft.com/office/drawing/2014/main" id="{7B045A74-6634-26AA-ED7A-DDE39EA688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165712086"/>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guide id="3" pos="21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3 and 2/3">
    <p:bg>
      <p:bgPr>
        <a:solidFill>
          <a:srgbClr val="F8F6F2">
            <a:alpha val="0"/>
          </a:srgbClr>
        </a:solidFill>
        <a:effectLst/>
      </p:bgPr>
    </p:bg>
    <p:spTree>
      <p:nvGrpSpPr>
        <p:cNvPr id="1" name=""/>
        <p:cNvGrpSpPr/>
        <p:nvPr/>
      </p:nvGrpSpPr>
      <p:grpSpPr>
        <a:xfrm>
          <a:off x="0" y="0"/>
          <a:ext cx="0" cy="0"/>
          <a:chOff x="0" y="0"/>
          <a:chExt cx="0" cy="0"/>
        </a:xfrm>
      </p:grpSpPr>
      <p:sp>
        <p:nvSpPr>
          <p:cNvPr id="11" name="Freeform 10"/>
          <p:cNvSpPr/>
          <p:nvPr/>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2" name="Text Placeholder 11"/>
          <p:cNvSpPr>
            <a:spLocks noGrp="1"/>
          </p:cNvSpPr>
          <p:nvPr>
            <p:ph type="body" sz="quarter" idx="10"/>
          </p:nvPr>
        </p:nvSpPr>
        <p:spPr>
          <a:xfrm>
            <a:off x="4433887" y="2493690"/>
            <a:ext cx="7332663" cy="3465785"/>
          </a:xfrm>
        </p:spPr>
        <p:txBody>
          <a:bodyPr numCol="2" spcCol="144000"/>
          <a:lstStyle>
            <a:lvl1pPr marL="406400" indent="-406400">
              <a:spcBef>
                <a:spcPts val="2100"/>
              </a:spcBef>
              <a:spcAft>
                <a:spcPts val="0"/>
              </a:spcAft>
              <a:buFont typeface="+mj-lt"/>
              <a:buAutoNum type="arabicPeriod"/>
              <a:defRPr sz="1800">
                <a:solidFill>
                  <a:schemeClr val="tx2"/>
                </a:solidFill>
              </a:defRPr>
            </a:lvl1pPr>
            <a:lvl2pPr marL="579438" indent="-179388">
              <a:spcBef>
                <a:spcPts val="400"/>
              </a:spcBef>
              <a:defRPr>
                <a:solidFill>
                  <a:schemeClr val="tx2"/>
                </a:solidFill>
              </a:defRPr>
            </a:lvl2pPr>
          </a:lstStyle>
          <a:p>
            <a:pPr lvl="0"/>
            <a:r>
              <a:rPr lang="en-US"/>
              <a:t>Click to edit Master text styles</a:t>
            </a:r>
          </a:p>
          <a:p>
            <a:pPr lvl="1"/>
            <a:r>
              <a:rPr lang="en-US"/>
              <a:t>Second level</a:t>
            </a:r>
          </a:p>
        </p:txBody>
      </p:sp>
      <p:sp>
        <p:nvSpPr>
          <p:cNvPr id="14" name="TextBox 13"/>
          <p:cNvSpPr txBox="1"/>
          <p:nvPr/>
        </p:nvSpPr>
        <p:spPr>
          <a:xfrm>
            <a:off x="439440" y="2144924"/>
            <a:ext cx="1944216" cy="720197"/>
          </a:xfrm>
          <a:prstGeom prst="rect">
            <a:avLst/>
          </a:prstGeom>
          <a:noFill/>
        </p:spPr>
        <p:txBody>
          <a:bodyPr wrap="square" lIns="0" tIns="0" rIns="0" bIns="0" rtlCol="0">
            <a:sp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0" normalizeH="0" baseline="0" noProof="0">
                <a:ln>
                  <a:noFill/>
                </a:ln>
                <a:solidFill>
                  <a:srgbClr val="2B2D34"/>
                </a:solidFill>
                <a:effectLst/>
                <a:uLnTx/>
                <a:uFillTx/>
                <a:latin typeface="Amalia"/>
                <a:ea typeface="+mn-ea"/>
                <a:cs typeface="+mn-cs"/>
              </a:rPr>
              <a:t>Presentation </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600" b="1" i="0" u="none" strike="noStrike" kern="1200" cap="none" spc="0" normalizeH="0" baseline="0" noProof="0">
                <a:ln>
                  <a:noFill/>
                </a:ln>
                <a:solidFill>
                  <a:srgbClr val="2B2D34"/>
                </a:solidFill>
                <a:effectLst/>
                <a:uLnTx/>
                <a:uFillTx/>
                <a:latin typeface="Amalia"/>
                <a:ea typeface="+mn-ea"/>
                <a:cs typeface="+mn-cs"/>
              </a:rPr>
              <a:t>Contents</a:t>
            </a:r>
            <a:endParaRPr kumimoji="0" lang="en-GB" sz="2600" b="1" i="0" u="none" strike="noStrike" kern="1200" cap="none" spc="0" normalizeH="0" baseline="0" noProof="0">
              <a:ln>
                <a:noFill/>
              </a:ln>
              <a:solidFill>
                <a:srgbClr val="2B2D34"/>
              </a:solidFill>
              <a:effectLst/>
              <a:uLnTx/>
              <a:uFillTx/>
              <a:latin typeface="Amalia"/>
              <a:ea typeface="+mn-ea"/>
              <a:cs typeface="+mn-cs"/>
            </a:endParaRPr>
          </a:p>
        </p:txBody>
      </p:sp>
      <p:pic>
        <p:nvPicPr>
          <p:cNvPr id="2" name="Picture 1" descr="A black background with white text&#10;&#10;Description automatically generated with medium confidence">
            <a:extLst>
              <a:ext uri="{FF2B5EF4-FFF2-40B4-BE49-F238E27FC236}">
                <a16:creationId xmlns:a16="http://schemas.microsoft.com/office/drawing/2014/main" id="{112E0CDB-B8F0-2201-38E8-7C5DD0FE486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2931" y="189435"/>
            <a:ext cx="2087049" cy="576063"/>
          </a:xfrm>
          <a:prstGeom prst="rect">
            <a:avLst/>
          </a:prstGeom>
        </p:spPr>
      </p:pic>
      <p:sp>
        <p:nvSpPr>
          <p:cNvPr id="5" name="Slide Number Placeholder 109">
            <a:extLst>
              <a:ext uri="{FF2B5EF4-FFF2-40B4-BE49-F238E27FC236}">
                <a16:creationId xmlns:a16="http://schemas.microsoft.com/office/drawing/2014/main" id="{162F2703-C290-8CD5-AEF8-49FD6D2BFFA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8" name="Freeform 10"/>
          <p:cNvSpPr/>
          <p:nvPr userDrawn="1"/>
        </p:nvSpPr>
        <p:spPr>
          <a:xfrm>
            <a:off x="0" y="0"/>
            <a:ext cx="4071938"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233540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925826 w 5997764"/>
              <a:gd name="connsiteY5" fmla="*/ 0 h 6861328"/>
              <a:gd name="connsiteX6" fmla="*/ 0 w 5997764"/>
              <a:gd name="connsiteY6" fmla="*/ 6859588 h 6861328"/>
              <a:gd name="connsiteX0" fmla="*/ 0 w 4071938"/>
              <a:gd name="connsiteY0" fmla="*/ 6859588 h 6861328"/>
              <a:gd name="connsiteX1" fmla="*/ 3649751 w 4071938"/>
              <a:gd name="connsiteY1" fmla="*/ 6861328 h 6861328"/>
              <a:gd name="connsiteX2" fmla="*/ 3961206 w 4071938"/>
              <a:gd name="connsiteY2" fmla="*/ 6547210 h 6861328"/>
              <a:gd name="connsiteX3" fmla="*/ 4067687 w 4071938"/>
              <a:gd name="connsiteY3" fmla="*/ 6344898 h 6861328"/>
              <a:gd name="connsiteX4" fmla="*/ 4070163 w 4071938"/>
              <a:gd name="connsiteY4" fmla="*/ 0 h 6861328"/>
              <a:gd name="connsiteX5" fmla="*/ 0 w 4071938"/>
              <a:gd name="connsiteY5" fmla="*/ 0 h 6861328"/>
              <a:gd name="connsiteX6" fmla="*/ 0 w 4071938"/>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1938" h="6861328">
                <a:moveTo>
                  <a:pt x="0" y="6859588"/>
                </a:moveTo>
                <a:lnTo>
                  <a:pt x="3649751" y="6861328"/>
                </a:lnTo>
                <a:lnTo>
                  <a:pt x="3961206" y="6547210"/>
                </a:lnTo>
                <a:cubicBezTo>
                  <a:pt x="4028146" y="6480608"/>
                  <a:pt x="4067626" y="6394128"/>
                  <a:pt x="4067687" y="6344898"/>
                </a:cubicBezTo>
                <a:cubicBezTo>
                  <a:pt x="4065912" y="6046753"/>
                  <a:pt x="4071938" y="298145"/>
                  <a:pt x="4070163" y="0"/>
                </a:cubicBezTo>
                <a:lnTo>
                  <a:pt x="0" y="0"/>
                </a:lnTo>
                <a:lnTo>
                  <a:pt x="0" y="6859588"/>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3" name="Slide Number Placeholder 109">
            <a:extLst>
              <a:ext uri="{FF2B5EF4-FFF2-40B4-BE49-F238E27FC236}">
                <a16:creationId xmlns:a16="http://schemas.microsoft.com/office/drawing/2014/main" id="{162F2703-C290-8CD5-AEF8-49FD6D2BFFA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7" name="Titel 6">
            <a:extLst>
              <a:ext uri="{FF2B5EF4-FFF2-40B4-BE49-F238E27FC236}">
                <a16:creationId xmlns:a16="http://schemas.microsoft.com/office/drawing/2014/main" id="{D40D808E-4099-7312-7A33-813F2DB3AFDD}"/>
              </a:ext>
            </a:extLst>
          </p:cNvPr>
          <p:cNvSpPr>
            <a:spLocks noGrp="1"/>
          </p:cNvSpPr>
          <p:nvPr>
            <p:ph type="title"/>
          </p:nvPr>
        </p:nvSpPr>
        <p:spPr>
          <a:xfrm>
            <a:off x="337902" y="1659246"/>
            <a:ext cx="3431666" cy="4368329"/>
          </a:xfrm>
        </p:spPr>
        <p:txBody>
          <a:bodyPr/>
          <a:lstStyle/>
          <a:p>
            <a:r>
              <a:rPr lang="en-US"/>
              <a:t>Click to edit Master title style</a:t>
            </a:r>
            <a:endParaRPr lang="de-DE"/>
          </a:p>
        </p:txBody>
      </p:sp>
      <p:pic>
        <p:nvPicPr>
          <p:cNvPr id="4" name="Picture 3" descr="A black and grey logo&#10;&#10;Description automatically generated">
            <a:extLst>
              <a:ext uri="{FF2B5EF4-FFF2-40B4-BE49-F238E27FC236}">
                <a16:creationId xmlns:a16="http://schemas.microsoft.com/office/drawing/2014/main" id="{732B5791-B413-61C5-6328-FF03132331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918394061"/>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guide id="3" pos="21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6_Title and 3 Columns Content">
    <p:bg>
      <p:bgPr>
        <a:solidFill>
          <a:schemeClr val="bg1"/>
        </a:solidFill>
        <a:effectLst/>
      </p:bgPr>
    </p:bg>
    <p:spTree>
      <p:nvGrpSpPr>
        <p:cNvPr id="1" name=""/>
        <p:cNvGrpSpPr/>
        <p:nvPr/>
      </p:nvGrpSpPr>
      <p:grpSpPr>
        <a:xfrm>
          <a:off x="0" y="0"/>
          <a:ext cx="0" cy="0"/>
          <a:chOff x="0" y="0"/>
          <a:chExt cx="0" cy="0"/>
        </a:xfrm>
      </p:grpSpPr>
      <p:sp>
        <p:nvSpPr>
          <p:cNvPr id="12" name="Freeform 20"/>
          <p:cNvSpPr/>
          <p:nvPr userDrawn="1"/>
        </p:nvSpPr>
        <p:spPr>
          <a:xfrm>
            <a:off x="-15885" y="-1740"/>
            <a:ext cx="5467999" cy="689006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6320"/>
              <a:gd name="connsiteY0" fmla="*/ 6859588 h 6861328"/>
              <a:gd name="connsiteX1" fmla="*/ 5575577 w 5996320"/>
              <a:gd name="connsiteY1" fmla="*/ 6861328 h 6861328"/>
              <a:gd name="connsiteX2" fmla="*/ 5887032 w 5996320"/>
              <a:gd name="connsiteY2" fmla="*/ 6547210 h 6861328"/>
              <a:gd name="connsiteX3" fmla="*/ 5993513 w 5996320"/>
              <a:gd name="connsiteY3" fmla="*/ 6344898 h 6861328"/>
              <a:gd name="connsiteX4" fmla="*/ 5995989 w 5996320"/>
              <a:gd name="connsiteY4" fmla="*/ 0 h 6861328"/>
              <a:gd name="connsiteX5" fmla="*/ 1036321 w 5996320"/>
              <a:gd name="connsiteY5" fmla="*/ 15240 h 6861328"/>
              <a:gd name="connsiteX6" fmla="*/ 0 w 5996320"/>
              <a:gd name="connsiteY6" fmla="*/ 6859588 h 6861328"/>
              <a:gd name="connsiteX0" fmla="*/ 0 w 5996320"/>
              <a:gd name="connsiteY0" fmla="*/ 6859588 h 6861328"/>
              <a:gd name="connsiteX1" fmla="*/ 5575577 w 5996320"/>
              <a:gd name="connsiteY1" fmla="*/ 6861328 h 6861328"/>
              <a:gd name="connsiteX2" fmla="*/ 5887032 w 5996320"/>
              <a:gd name="connsiteY2" fmla="*/ 6547210 h 6861328"/>
              <a:gd name="connsiteX3" fmla="*/ 5993513 w 5996320"/>
              <a:gd name="connsiteY3" fmla="*/ 6344898 h 6861328"/>
              <a:gd name="connsiteX4" fmla="*/ 5995989 w 5996320"/>
              <a:gd name="connsiteY4" fmla="*/ 0 h 6861328"/>
              <a:gd name="connsiteX5" fmla="*/ 538481 w 5996320"/>
              <a:gd name="connsiteY5" fmla="*/ 5080 h 6861328"/>
              <a:gd name="connsiteX6" fmla="*/ 0 w 5996320"/>
              <a:gd name="connsiteY6" fmla="*/ 6859588 h 6861328"/>
              <a:gd name="connsiteX0" fmla="*/ 396239 w 5457839"/>
              <a:gd name="connsiteY0" fmla="*/ 6824028 h 6861328"/>
              <a:gd name="connsiteX1" fmla="*/ 5037096 w 5457839"/>
              <a:gd name="connsiteY1" fmla="*/ 6861328 h 6861328"/>
              <a:gd name="connsiteX2" fmla="*/ 5348551 w 5457839"/>
              <a:gd name="connsiteY2" fmla="*/ 6547210 h 6861328"/>
              <a:gd name="connsiteX3" fmla="*/ 5455032 w 5457839"/>
              <a:gd name="connsiteY3" fmla="*/ 6344898 h 6861328"/>
              <a:gd name="connsiteX4" fmla="*/ 5457508 w 5457839"/>
              <a:gd name="connsiteY4" fmla="*/ 0 h 6861328"/>
              <a:gd name="connsiteX5" fmla="*/ 0 w 5457839"/>
              <a:gd name="connsiteY5" fmla="*/ 5080 h 6861328"/>
              <a:gd name="connsiteX6" fmla="*/ 396239 w 5457839"/>
              <a:gd name="connsiteY6" fmla="*/ 6824028 h 6861328"/>
              <a:gd name="connsiteX0" fmla="*/ 10159 w 5457839"/>
              <a:gd name="connsiteY0" fmla="*/ 6864668 h 6864668"/>
              <a:gd name="connsiteX1" fmla="*/ 5037096 w 5457839"/>
              <a:gd name="connsiteY1" fmla="*/ 6861328 h 6864668"/>
              <a:gd name="connsiteX2" fmla="*/ 5348551 w 5457839"/>
              <a:gd name="connsiteY2" fmla="*/ 6547210 h 6864668"/>
              <a:gd name="connsiteX3" fmla="*/ 5455032 w 5457839"/>
              <a:gd name="connsiteY3" fmla="*/ 6344898 h 6864668"/>
              <a:gd name="connsiteX4" fmla="*/ 5457508 w 5457839"/>
              <a:gd name="connsiteY4" fmla="*/ 0 h 6864668"/>
              <a:gd name="connsiteX5" fmla="*/ 0 w 5457839"/>
              <a:gd name="connsiteY5" fmla="*/ 5080 h 6864668"/>
              <a:gd name="connsiteX6" fmla="*/ 10159 w 5457839"/>
              <a:gd name="connsiteY6" fmla="*/ 6864668 h 6864668"/>
              <a:gd name="connsiteX0" fmla="*/ 20319 w 5467999"/>
              <a:gd name="connsiteY0" fmla="*/ 6864668 h 6864668"/>
              <a:gd name="connsiteX1" fmla="*/ 5047256 w 5467999"/>
              <a:gd name="connsiteY1" fmla="*/ 6861328 h 6864668"/>
              <a:gd name="connsiteX2" fmla="*/ 5358711 w 5467999"/>
              <a:gd name="connsiteY2" fmla="*/ 6547210 h 6864668"/>
              <a:gd name="connsiteX3" fmla="*/ 5465192 w 5467999"/>
              <a:gd name="connsiteY3" fmla="*/ 6344898 h 6864668"/>
              <a:gd name="connsiteX4" fmla="*/ 5467668 w 5467999"/>
              <a:gd name="connsiteY4" fmla="*/ 0 h 6864668"/>
              <a:gd name="connsiteX5" fmla="*/ 0 w 5467999"/>
              <a:gd name="connsiteY5" fmla="*/ 0 h 6864668"/>
              <a:gd name="connsiteX6" fmla="*/ 20319 w 5467999"/>
              <a:gd name="connsiteY6" fmla="*/ 6864668 h 6864668"/>
              <a:gd name="connsiteX0" fmla="*/ 10159 w 5467999"/>
              <a:gd name="connsiteY0" fmla="*/ 6890068 h 6890068"/>
              <a:gd name="connsiteX1" fmla="*/ 5047256 w 5467999"/>
              <a:gd name="connsiteY1" fmla="*/ 6861328 h 6890068"/>
              <a:gd name="connsiteX2" fmla="*/ 5358711 w 5467999"/>
              <a:gd name="connsiteY2" fmla="*/ 6547210 h 6890068"/>
              <a:gd name="connsiteX3" fmla="*/ 5465192 w 5467999"/>
              <a:gd name="connsiteY3" fmla="*/ 6344898 h 6890068"/>
              <a:gd name="connsiteX4" fmla="*/ 5467668 w 5467999"/>
              <a:gd name="connsiteY4" fmla="*/ 0 h 6890068"/>
              <a:gd name="connsiteX5" fmla="*/ 0 w 5467999"/>
              <a:gd name="connsiteY5" fmla="*/ 0 h 6890068"/>
              <a:gd name="connsiteX6" fmla="*/ 10159 w 5467999"/>
              <a:gd name="connsiteY6" fmla="*/ 6890068 h 689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7999" h="6890068">
                <a:moveTo>
                  <a:pt x="10159" y="6890068"/>
                </a:moveTo>
                <a:lnTo>
                  <a:pt x="5047256" y="6861328"/>
                </a:lnTo>
                <a:lnTo>
                  <a:pt x="5358711" y="6547210"/>
                </a:lnTo>
                <a:cubicBezTo>
                  <a:pt x="5425651" y="6480608"/>
                  <a:pt x="5465131" y="6394128"/>
                  <a:pt x="5465192" y="6344898"/>
                </a:cubicBezTo>
                <a:cubicBezTo>
                  <a:pt x="5463417" y="6046753"/>
                  <a:pt x="5469443" y="298145"/>
                  <a:pt x="5467668" y="0"/>
                </a:cubicBezTo>
                <a:lnTo>
                  <a:pt x="0" y="0"/>
                </a:lnTo>
                <a:cubicBezTo>
                  <a:pt x="0" y="2286529"/>
                  <a:pt x="10159" y="4603539"/>
                  <a:pt x="10159" y="689006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6176910" y="2240154"/>
            <a:ext cx="5187108"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3" name="Slide Number Placeholder 109">
            <a:extLst>
              <a:ext uri="{FF2B5EF4-FFF2-40B4-BE49-F238E27FC236}">
                <a16:creationId xmlns:a16="http://schemas.microsoft.com/office/drawing/2014/main" id="{C55294A0-6B1C-06D1-B7B5-FEEA0015312E}"/>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sp>
        <p:nvSpPr>
          <p:cNvPr id="4" name="Title 3">
            <a:extLst>
              <a:ext uri="{FF2B5EF4-FFF2-40B4-BE49-F238E27FC236}">
                <a16:creationId xmlns:a16="http://schemas.microsoft.com/office/drawing/2014/main" id="{BCF2872D-5B35-762E-FE55-79B40C1C7109}"/>
              </a:ext>
            </a:extLst>
          </p:cNvPr>
          <p:cNvSpPr>
            <a:spLocks noGrp="1"/>
          </p:cNvSpPr>
          <p:nvPr>
            <p:ph type="title"/>
          </p:nvPr>
        </p:nvSpPr>
        <p:spPr>
          <a:xfrm>
            <a:off x="701041" y="1750131"/>
            <a:ext cx="4069080" cy="307848"/>
          </a:xfrm>
        </p:spPr>
        <p:txBody>
          <a:bodyPr/>
          <a:lstStyle>
            <a:lvl1pPr>
              <a:defRPr sz="1400" b="1"/>
            </a:lvl1pPr>
          </a:lstStyle>
          <a:p>
            <a:r>
              <a:rPr lang="de-DE"/>
              <a:t>Titelmasterformat durch Klicken bearbeiten</a:t>
            </a:r>
            <a:endParaRPr lang="en-GB"/>
          </a:p>
        </p:txBody>
      </p:sp>
      <p:sp>
        <p:nvSpPr>
          <p:cNvPr id="13" name="Slide Number Placeholder 109">
            <a:extLst>
              <a:ext uri="{FF2B5EF4-FFF2-40B4-BE49-F238E27FC236}">
                <a16:creationId xmlns:a16="http://schemas.microsoft.com/office/drawing/2014/main" id="{C55294A0-6B1C-06D1-B7B5-FEEA0015312E}"/>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cxnSp>
        <p:nvCxnSpPr>
          <p:cNvPr id="17" name="Gerade Verbindung 5">
            <a:extLst>
              <a:ext uri="{FF2B5EF4-FFF2-40B4-BE49-F238E27FC236}">
                <a16:creationId xmlns:a16="http://schemas.microsoft.com/office/drawing/2014/main" id="{1CFEDC78-CA91-5C8F-ECD4-43B93FA0E0DE}"/>
              </a:ext>
            </a:extLst>
          </p:cNvPr>
          <p:cNvCxnSpPr>
            <a:cxnSpLocks/>
          </p:cNvCxnSpPr>
          <p:nvPr userDrawn="1"/>
        </p:nvCxnSpPr>
        <p:spPr>
          <a:xfrm>
            <a:off x="2296249" y="243114"/>
            <a:ext cx="0" cy="468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ooter Placeholder 2">
            <a:extLst>
              <a:ext uri="{FF2B5EF4-FFF2-40B4-BE49-F238E27FC236}">
                <a16:creationId xmlns:a16="http://schemas.microsoft.com/office/drawing/2014/main" id="{CFFD803F-7755-0B8A-D3C3-12BEC17186C5}"/>
              </a:ext>
            </a:extLst>
          </p:cNvPr>
          <p:cNvSpPr txBox="1">
            <a:spLocks/>
          </p:cNvSpPr>
          <p:nvPr userDrawn="1"/>
        </p:nvSpPr>
        <p:spPr bwMode="auto">
          <a:xfrm>
            <a:off x="343649" y="6494463"/>
            <a:ext cx="3703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ct val="125000"/>
              </a:lnSpc>
              <a:spcBef>
                <a:spcPts val="0"/>
              </a:spcBef>
              <a:spcAft>
                <a:spcPts val="1400"/>
              </a:spcAft>
              <a:defRPr sz="1400" b="0">
                <a:solidFill>
                  <a:schemeClr val="tx2"/>
                </a:solidFill>
                <a:latin typeface="Amalia Medium" pitchFamily="34" charset="0"/>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Amalia" panose="020B0504020203020204" pitchFamily="34" charset="0"/>
                <a:ea typeface="+mn-ea"/>
                <a:cs typeface="+mn-cs"/>
              </a:rPr>
              <a:t>Please note the risk notifications and explanations at the end of this document</a:t>
            </a:r>
            <a:endParaRPr kumimoji="0" lang="en-US" sz="800" b="0" i="0" u="none" strike="noStrike" kern="1200" cap="none" spc="0" normalizeH="0" baseline="0" noProof="0">
              <a:ln>
                <a:noFill/>
              </a:ln>
              <a:solidFill>
                <a:srgbClr val="000000"/>
              </a:solidFill>
              <a:effectLst/>
              <a:uLnTx/>
              <a:uFillTx/>
              <a:latin typeface="Amalia" panose="020B0504020203020204" pitchFamily="34" charset="0"/>
              <a:ea typeface="+mn-ea"/>
              <a:cs typeface="+mn-cs"/>
            </a:endParaRPr>
          </a:p>
        </p:txBody>
      </p:sp>
      <p:sp>
        <p:nvSpPr>
          <p:cNvPr id="7" name="Content Placeholder 5">
            <a:extLst>
              <a:ext uri="{FF2B5EF4-FFF2-40B4-BE49-F238E27FC236}">
                <a16:creationId xmlns:a16="http://schemas.microsoft.com/office/drawing/2014/main" id="{C0D1F0CA-11C2-AB08-C246-1B58A28D631D}"/>
              </a:ext>
            </a:extLst>
          </p:cNvPr>
          <p:cNvSpPr>
            <a:spLocks noGrp="1"/>
          </p:cNvSpPr>
          <p:nvPr>
            <p:ph sz="quarter" idx="11"/>
          </p:nvPr>
        </p:nvSpPr>
        <p:spPr>
          <a:xfrm>
            <a:off x="701040" y="2240154"/>
            <a:ext cx="4069080" cy="3314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pic>
        <p:nvPicPr>
          <p:cNvPr id="2" name="Picture 1" descr="A black and grey logo&#10;&#10;Description automatically generated">
            <a:extLst>
              <a:ext uri="{FF2B5EF4-FFF2-40B4-BE49-F238E27FC236}">
                <a16:creationId xmlns:a16="http://schemas.microsoft.com/office/drawing/2014/main" id="{18C488F1-5CC0-8A3A-7403-421A375668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
        <p:nvSpPr>
          <p:cNvPr id="9" name="Textplatzhalter 17">
            <a:extLst>
              <a:ext uri="{FF2B5EF4-FFF2-40B4-BE49-F238E27FC236}">
                <a16:creationId xmlns:a16="http://schemas.microsoft.com/office/drawing/2014/main" id="{E109DC5B-56C0-5FDC-4910-96B47A8FFFC4}"/>
              </a:ext>
            </a:extLst>
          </p:cNvPr>
          <p:cNvSpPr>
            <a:spLocks noGrp="1"/>
          </p:cNvSpPr>
          <p:nvPr>
            <p:ph type="body" sz="quarter" idx="12" hasCustomPrompt="1"/>
          </p:nvPr>
        </p:nvSpPr>
        <p:spPr>
          <a:xfrm>
            <a:off x="2488268" y="194087"/>
            <a:ext cx="9151200" cy="565200"/>
          </a:xfrm>
        </p:spPr>
        <p:txBody>
          <a:bodyPr anchor="ctr"/>
          <a:lstStyle>
            <a:lvl1pPr>
              <a:defRPr lang="de-DE" sz="2000" b="1" kern="0" cap="none" baseline="0" dirty="0" smtClean="0">
                <a:solidFill>
                  <a:schemeClr val="tx2"/>
                </a:solidFill>
                <a:latin typeface="+mj-lt"/>
                <a:ea typeface="+mj-ea"/>
                <a:cs typeface="+mj-cs"/>
              </a:defRPr>
            </a:lvl1pPr>
          </a:lstStyle>
          <a:p>
            <a:pPr lvl="0"/>
            <a:r>
              <a:rPr lang="de-DE"/>
              <a:t>Titelmasterformat durch Klicken bearbeiten</a:t>
            </a:r>
            <a:endParaRPr lang="de-AT"/>
          </a:p>
        </p:txBody>
      </p:sp>
      <p:sp>
        <p:nvSpPr>
          <p:cNvPr id="10" name="Text Placeholder 6">
            <a:extLst>
              <a:ext uri="{FF2B5EF4-FFF2-40B4-BE49-F238E27FC236}">
                <a16:creationId xmlns:a16="http://schemas.microsoft.com/office/drawing/2014/main" id="{2CC9C12B-56C2-0443-3FC3-D7FE33435519}"/>
              </a:ext>
            </a:extLst>
          </p:cNvPr>
          <p:cNvSpPr>
            <a:spLocks noGrp="1"/>
          </p:cNvSpPr>
          <p:nvPr>
            <p:ph type="body" sz="quarter" idx="25" hasCustomPrompt="1"/>
          </p:nvPr>
        </p:nvSpPr>
        <p:spPr bwMode="gray">
          <a:xfrm>
            <a:off x="6169040" y="1750131"/>
            <a:ext cx="3609407" cy="241678"/>
          </a:xfrm>
          <a:noFill/>
        </p:spPr>
        <p:txBody>
          <a:bodyPr lIns="0" tIns="0" rIns="0" bIns="0" anchor="b" anchorCtr="0"/>
          <a:lstStyle>
            <a:lvl1pPr marL="0" indent="0">
              <a:lnSpc>
                <a:spcPct val="90000"/>
              </a:lnSpc>
              <a:spcAft>
                <a:spcPts val="0"/>
              </a:spcAft>
              <a:buFont typeface="Arial" panose="020B0604020202020204" pitchFamily="34" charset="0"/>
              <a:buNone/>
              <a:defRPr sz="1400" b="1">
                <a:latin typeface="+mj-lt"/>
              </a:defRPr>
            </a:lvl1pPr>
            <a:lvl2pPr marL="0" indent="0">
              <a:lnSpc>
                <a:spcPct val="90000"/>
              </a:lnSpc>
              <a:spcAft>
                <a:spcPts val="0"/>
              </a:spcAft>
              <a:buFont typeface="Arial" panose="020B0604020202020204" pitchFamily="34" charset="0"/>
              <a:buNone/>
              <a:defRPr b="1"/>
            </a:lvl2pPr>
            <a:lvl3pPr marL="0" indent="0">
              <a:lnSpc>
                <a:spcPct val="90000"/>
              </a:lnSpc>
              <a:spcAft>
                <a:spcPts val="0"/>
              </a:spcAft>
              <a:buNone/>
              <a:defRPr b="1"/>
            </a:lvl3pPr>
            <a:lvl4pPr marL="0" indent="0">
              <a:lnSpc>
                <a:spcPct val="90000"/>
              </a:lnSpc>
              <a:spcAft>
                <a:spcPts val="0"/>
              </a:spcAft>
              <a:buNone/>
              <a:defRPr b="1"/>
            </a:lvl4pPr>
            <a:lvl5pPr marL="0" indent="0">
              <a:lnSpc>
                <a:spcPct val="90000"/>
              </a:lnSpc>
              <a:spcAft>
                <a:spcPts val="0"/>
              </a:spcAft>
              <a:buNone/>
              <a:defRPr b="1"/>
            </a:lvl5pPr>
            <a:lvl6pPr marL="0" indent="0">
              <a:lnSpc>
                <a:spcPct val="90000"/>
              </a:lnSpc>
              <a:spcAft>
                <a:spcPts val="0"/>
              </a:spcAft>
              <a:buNone/>
              <a:defRPr b="1"/>
            </a:lvl6pPr>
            <a:lvl7pPr marL="0" indent="0">
              <a:lnSpc>
                <a:spcPct val="90000"/>
              </a:lnSpc>
              <a:spcAft>
                <a:spcPts val="0"/>
              </a:spcAft>
              <a:buNone/>
              <a:defRPr b="1"/>
            </a:lvl7pPr>
            <a:lvl8pPr marL="0" indent="0">
              <a:lnSpc>
                <a:spcPct val="90000"/>
              </a:lnSpc>
              <a:spcAft>
                <a:spcPts val="0"/>
              </a:spcAft>
              <a:buNone/>
              <a:defRPr b="1"/>
            </a:lvl8pPr>
            <a:lvl9pPr marL="0" indent="0">
              <a:lnSpc>
                <a:spcPct val="90000"/>
              </a:lnSpc>
              <a:spcAft>
                <a:spcPts val="0"/>
              </a:spcAft>
              <a:buNone/>
              <a:defRPr b="1"/>
            </a:lvl9pPr>
          </a:lstStyle>
          <a:p>
            <a:pPr lvl="0"/>
            <a:r>
              <a:rPr lang="en-US"/>
              <a:t>Click to edit Master text styles</a:t>
            </a:r>
          </a:p>
        </p:txBody>
      </p:sp>
    </p:spTree>
    <p:extLst>
      <p:ext uri="{BB962C8B-B14F-4D97-AF65-F5344CB8AC3E}">
        <p14:creationId xmlns:p14="http://schemas.microsoft.com/office/powerpoint/2010/main" val="6677857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s Content">
    <p:bg>
      <p:bgPr>
        <a:solidFill>
          <a:srgbClr val="FFD403"/>
        </a:solidFill>
        <a:effectLst/>
      </p:bgPr>
    </p:bg>
    <p:spTree>
      <p:nvGrpSpPr>
        <p:cNvPr id="1" name=""/>
        <p:cNvGrpSpPr/>
        <p:nvPr/>
      </p:nvGrpSpPr>
      <p:grpSpPr>
        <a:xfrm>
          <a:off x="0" y="0"/>
          <a:ext cx="0" cy="0"/>
          <a:chOff x="0" y="0"/>
          <a:chExt cx="0" cy="0"/>
        </a:xfrm>
      </p:grpSpPr>
      <p:sp>
        <p:nvSpPr>
          <p:cNvPr id="22" name="Freeform 21"/>
          <p:cNvSpPr/>
          <p:nvPr/>
        </p:nvSpPr>
        <p:spPr>
          <a:xfrm>
            <a:off x="3289275"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21" name="Freeform 20"/>
          <p:cNvSpPr/>
          <p:nvPr/>
        </p:nvSpPr>
        <p:spPr>
          <a:xfrm>
            <a:off x="192931"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 name="Freeform 4">
            <a:extLst>
              <a:ext uri="{FF2B5EF4-FFF2-40B4-BE49-F238E27FC236}">
                <a16:creationId xmlns:a16="http://schemas.microsoft.com/office/drawing/2014/main" id="{C501192C-1788-7C6B-76AE-A53CAC06A322}"/>
              </a:ext>
            </a:extLst>
          </p:cNvPr>
          <p:cNvSpPr/>
          <p:nvPr/>
        </p:nvSpPr>
        <p:spPr>
          <a:xfrm>
            <a:off x="0" y="-1740"/>
            <a:ext cx="3326141"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35601" y="1684679"/>
            <a:ext cx="5187108" cy="3314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Content Placeholder 5"/>
          <p:cNvSpPr>
            <a:spLocks noGrp="1"/>
          </p:cNvSpPr>
          <p:nvPr>
            <p:ph sz="quarter" idx="13" hasCustomPrompt="1"/>
          </p:nvPr>
        </p:nvSpPr>
        <p:spPr>
          <a:xfrm>
            <a:off x="6190572" y="1629594"/>
            <a:ext cx="2634704" cy="3314324"/>
          </a:xfrm>
        </p:spPr>
        <p:txBody>
          <a:bodyPr/>
          <a:lstStyle>
            <a:lvl1pPr>
              <a:lnSpc>
                <a:spcPct val="100000"/>
              </a:lnSpc>
              <a:spcAft>
                <a:spcPts val="2200"/>
              </a:spcAft>
              <a:defRPr sz="4600">
                <a:solidFill>
                  <a:schemeClr val="tx2"/>
                </a:solidFill>
                <a:latin typeface="Amalia Medium" pitchFamily="34" charset="0"/>
              </a:defRPr>
            </a:lvl1pPr>
            <a:lvl2pPr marL="0" indent="0">
              <a:lnSpc>
                <a:spcPct val="110000"/>
              </a:lnSpc>
              <a:buFontTx/>
              <a:buNone/>
              <a:defRPr sz="1800">
                <a:solidFill>
                  <a:schemeClr val="tx2"/>
                </a:solidFill>
              </a:defRPr>
            </a:lvl2pPr>
            <a:lvl3pPr marL="0" indent="0">
              <a:buNone/>
              <a:defRPr sz="1400">
                <a:solidFill>
                  <a:schemeClr val="tx2"/>
                </a:solidFill>
              </a:defRPr>
            </a:lvl3pPr>
            <a:lvl4pPr marL="180000">
              <a:spcBef>
                <a:spcPts val="700"/>
              </a:spcBef>
              <a:buFontTx/>
              <a:buBlip>
                <a:blip r:embed="rId2"/>
              </a:buBlip>
              <a:defRPr sz="1400">
                <a:solidFill>
                  <a:schemeClr val="tx2"/>
                </a:solidFill>
              </a:defRPr>
            </a:lvl4pPr>
            <a:lvl5pPr>
              <a:defRPr>
                <a:solidFill>
                  <a:schemeClr val="tx2"/>
                </a:solidFill>
              </a:defRPr>
            </a:lvl5pPr>
          </a:lstStyle>
          <a:p>
            <a:pPr lvl="0"/>
            <a:r>
              <a:rPr lang="en-US"/>
              <a:t>00</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5"/>
          <p:cNvSpPr>
            <a:spLocks noGrp="1"/>
          </p:cNvSpPr>
          <p:nvPr>
            <p:ph sz="quarter" idx="14" hasCustomPrompt="1"/>
          </p:nvPr>
        </p:nvSpPr>
        <p:spPr>
          <a:xfrm>
            <a:off x="9064401" y="1629594"/>
            <a:ext cx="2634704" cy="3314324"/>
          </a:xfrm>
        </p:spPr>
        <p:txBody>
          <a:bodyPr/>
          <a:lstStyle>
            <a:lvl1pPr>
              <a:lnSpc>
                <a:spcPct val="100000"/>
              </a:lnSpc>
              <a:spcAft>
                <a:spcPts val="2200"/>
              </a:spcAft>
              <a:defRPr sz="4600">
                <a:solidFill>
                  <a:schemeClr val="tx2"/>
                </a:solidFill>
                <a:latin typeface="Amalia Medium" pitchFamily="34" charset="0"/>
              </a:defRPr>
            </a:lvl1pPr>
            <a:lvl2pPr marL="0" indent="0">
              <a:lnSpc>
                <a:spcPct val="110000"/>
              </a:lnSpc>
              <a:buFontTx/>
              <a:buNone/>
              <a:defRPr sz="1800">
                <a:solidFill>
                  <a:schemeClr val="tx2"/>
                </a:solidFill>
              </a:defRPr>
            </a:lvl2pPr>
            <a:lvl3pPr marL="0" indent="0">
              <a:buNone/>
              <a:defRPr sz="1400">
                <a:solidFill>
                  <a:schemeClr val="tx2"/>
                </a:solidFill>
              </a:defRPr>
            </a:lvl3pPr>
            <a:lvl4pPr marL="180000">
              <a:spcBef>
                <a:spcPts val="700"/>
              </a:spcBef>
              <a:buFontTx/>
              <a:buBlip>
                <a:blip r:embed="rId2"/>
              </a:buBlip>
              <a:defRPr sz="1400">
                <a:solidFill>
                  <a:schemeClr val="tx2"/>
                </a:solidFill>
              </a:defRPr>
            </a:lvl4pPr>
            <a:lvl5pPr>
              <a:defRPr>
                <a:solidFill>
                  <a:schemeClr val="tx2"/>
                </a:solidFill>
              </a:defRPr>
            </a:lvl5pPr>
          </a:lstStyle>
          <a:p>
            <a:pPr lvl="0"/>
            <a:r>
              <a:rPr lang="en-US"/>
              <a:t>00</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3">
            <a:extLst>
              <a:ext uri="{FF2B5EF4-FFF2-40B4-BE49-F238E27FC236}">
                <a16:creationId xmlns:a16="http://schemas.microsoft.com/office/drawing/2014/main" id="{5A9657EF-2A4B-8F72-AD05-1A29E4B708A8}"/>
              </a:ext>
            </a:extLst>
          </p:cNvPr>
          <p:cNvSpPr>
            <a:spLocks noGrp="1"/>
          </p:cNvSpPr>
          <p:nvPr>
            <p:ph type="title"/>
          </p:nvPr>
        </p:nvSpPr>
        <p:spPr>
          <a:xfrm>
            <a:off x="437428" y="1117230"/>
            <a:ext cx="11315701" cy="307848"/>
          </a:xfrm>
        </p:spPr>
        <p:txBody>
          <a:bodyPr/>
          <a:lstStyle/>
          <a:p>
            <a:r>
              <a:rPr lang="en-US"/>
              <a:t>Click to edit Master title style</a:t>
            </a:r>
            <a:endParaRPr lang="en-GB"/>
          </a:p>
        </p:txBody>
      </p:sp>
      <p:sp>
        <p:nvSpPr>
          <p:cNvPr id="7" name="Slide Number Placeholder 109">
            <a:extLst>
              <a:ext uri="{FF2B5EF4-FFF2-40B4-BE49-F238E27FC236}">
                <a16:creationId xmlns:a16="http://schemas.microsoft.com/office/drawing/2014/main" id="{DDF83BB3-77E2-B0A0-53BC-C5DF6F85ABF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9" name="Picture 8" descr="A picture containing text, sign&#10;&#10;Description automatically generated">
            <a:extLst>
              <a:ext uri="{FF2B5EF4-FFF2-40B4-BE49-F238E27FC236}">
                <a16:creationId xmlns:a16="http://schemas.microsoft.com/office/drawing/2014/main" id="{C94F4164-CE93-5CC1-73D4-B58637C662F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5916" y="186138"/>
            <a:ext cx="2075247" cy="579360"/>
          </a:xfrm>
          <a:prstGeom prst="rect">
            <a:avLst/>
          </a:prstGeom>
        </p:spPr>
      </p:pic>
      <p:sp>
        <p:nvSpPr>
          <p:cNvPr id="12" name="Freeform 21"/>
          <p:cNvSpPr/>
          <p:nvPr userDrawn="1"/>
        </p:nvSpPr>
        <p:spPr>
          <a:xfrm>
            <a:off x="3289275"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3" name="Freeform 20"/>
          <p:cNvSpPr/>
          <p:nvPr userDrawn="1"/>
        </p:nvSpPr>
        <p:spPr>
          <a:xfrm>
            <a:off x="192931"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4" name="Freeform 4">
            <a:extLst>
              <a:ext uri="{FF2B5EF4-FFF2-40B4-BE49-F238E27FC236}">
                <a16:creationId xmlns:a16="http://schemas.microsoft.com/office/drawing/2014/main" id="{C501192C-1788-7C6B-76AE-A53CAC06A322}"/>
              </a:ext>
            </a:extLst>
          </p:cNvPr>
          <p:cNvSpPr/>
          <p:nvPr userDrawn="1"/>
        </p:nvSpPr>
        <p:spPr>
          <a:xfrm>
            <a:off x="0" y="-1740"/>
            <a:ext cx="3326141"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5" name="Slide Number Placeholder 109">
            <a:extLst>
              <a:ext uri="{FF2B5EF4-FFF2-40B4-BE49-F238E27FC236}">
                <a16:creationId xmlns:a16="http://schemas.microsoft.com/office/drawing/2014/main" id="{DDF83BB3-77E2-B0A0-53BC-C5DF6F85ABF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2" name="Picture 1" descr="A black and grey logo&#10;&#10;Description automatically generated">
            <a:extLst>
              <a:ext uri="{FF2B5EF4-FFF2-40B4-BE49-F238E27FC236}">
                <a16:creationId xmlns:a16="http://schemas.microsoft.com/office/drawing/2014/main" id="{91ACDF42-3F27-5400-FA94-FC6BC3E3C0F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236784960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4 Columns Content">
    <p:bg>
      <p:bgPr>
        <a:solidFill>
          <a:srgbClr val="FFD403"/>
        </a:solidFill>
        <a:effectLst/>
      </p:bgPr>
    </p:bg>
    <p:spTree>
      <p:nvGrpSpPr>
        <p:cNvPr id="1" name=""/>
        <p:cNvGrpSpPr/>
        <p:nvPr/>
      </p:nvGrpSpPr>
      <p:grpSpPr>
        <a:xfrm>
          <a:off x="0" y="0"/>
          <a:ext cx="0" cy="0"/>
          <a:chOff x="0" y="0"/>
          <a:chExt cx="0" cy="0"/>
        </a:xfrm>
      </p:grpSpPr>
      <p:sp>
        <p:nvSpPr>
          <p:cNvPr id="22" name="Freeform 21"/>
          <p:cNvSpPr/>
          <p:nvPr/>
        </p:nvSpPr>
        <p:spPr>
          <a:xfrm>
            <a:off x="3289275"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21" name="Freeform 20"/>
          <p:cNvSpPr/>
          <p:nvPr/>
        </p:nvSpPr>
        <p:spPr>
          <a:xfrm>
            <a:off x="192931"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5" name="Freeform 4">
            <a:extLst>
              <a:ext uri="{FF2B5EF4-FFF2-40B4-BE49-F238E27FC236}">
                <a16:creationId xmlns:a16="http://schemas.microsoft.com/office/drawing/2014/main" id="{C501192C-1788-7C6B-76AE-A53CAC06A322}"/>
              </a:ext>
            </a:extLst>
          </p:cNvPr>
          <p:cNvSpPr/>
          <p:nvPr/>
        </p:nvSpPr>
        <p:spPr>
          <a:xfrm>
            <a:off x="0" y="-1740"/>
            <a:ext cx="3326141"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6" name="Content Placeholder 5"/>
          <p:cNvSpPr>
            <a:spLocks noGrp="1"/>
          </p:cNvSpPr>
          <p:nvPr>
            <p:ph sz="quarter" idx="10"/>
          </p:nvPr>
        </p:nvSpPr>
        <p:spPr>
          <a:xfrm>
            <a:off x="435601" y="1684679"/>
            <a:ext cx="5187108" cy="3314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Content Placeholder 5"/>
          <p:cNvSpPr>
            <a:spLocks noGrp="1"/>
          </p:cNvSpPr>
          <p:nvPr>
            <p:ph sz="quarter" idx="13" hasCustomPrompt="1"/>
          </p:nvPr>
        </p:nvSpPr>
        <p:spPr>
          <a:xfrm>
            <a:off x="6190572" y="1629594"/>
            <a:ext cx="2634704" cy="3314324"/>
          </a:xfrm>
        </p:spPr>
        <p:txBody>
          <a:bodyPr/>
          <a:lstStyle>
            <a:lvl1pPr>
              <a:lnSpc>
                <a:spcPct val="100000"/>
              </a:lnSpc>
              <a:spcAft>
                <a:spcPts val="2200"/>
              </a:spcAft>
              <a:defRPr sz="4600">
                <a:solidFill>
                  <a:schemeClr val="tx2"/>
                </a:solidFill>
                <a:latin typeface="Amalia Medium" pitchFamily="34" charset="0"/>
              </a:defRPr>
            </a:lvl1pPr>
            <a:lvl2pPr marL="0" indent="0">
              <a:lnSpc>
                <a:spcPct val="110000"/>
              </a:lnSpc>
              <a:buFontTx/>
              <a:buNone/>
              <a:defRPr sz="1800">
                <a:solidFill>
                  <a:schemeClr val="tx2"/>
                </a:solidFill>
              </a:defRPr>
            </a:lvl2pPr>
            <a:lvl3pPr marL="0" indent="0">
              <a:buNone/>
              <a:defRPr sz="1400">
                <a:solidFill>
                  <a:schemeClr val="tx2"/>
                </a:solidFill>
              </a:defRPr>
            </a:lvl3pPr>
            <a:lvl4pPr marL="180000">
              <a:spcBef>
                <a:spcPts val="700"/>
              </a:spcBef>
              <a:buFontTx/>
              <a:buBlip>
                <a:blip r:embed="rId2"/>
              </a:buBlip>
              <a:defRPr sz="1400">
                <a:solidFill>
                  <a:schemeClr val="tx2"/>
                </a:solidFill>
              </a:defRPr>
            </a:lvl4pPr>
            <a:lvl5pPr>
              <a:defRPr>
                <a:solidFill>
                  <a:schemeClr val="tx2"/>
                </a:solidFill>
              </a:defRPr>
            </a:lvl5pPr>
          </a:lstStyle>
          <a:p>
            <a:pPr lvl="0"/>
            <a:r>
              <a:rPr lang="en-US"/>
              <a:t>00</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5"/>
          <p:cNvSpPr>
            <a:spLocks noGrp="1"/>
          </p:cNvSpPr>
          <p:nvPr>
            <p:ph sz="quarter" idx="14" hasCustomPrompt="1"/>
          </p:nvPr>
        </p:nvSpPr>
        <p:spPr>
          <a:xfrm>
            <a:off x="9064401" y="1629594"/>
            <a:ext cx="2634704" cy="3314324"/>
          </a:xfrm>
        </p:spPr>
        <p:txBody>
          <a:bodyPr/>
          <a:lstStyle>
            <a:lvl1pPr>
              <a:lnSpc>
                <a:spcPct val="100000"/>
              </a:lnSpc>
              <a:spcAft>
                <a:spcPts val="2200"/>
              </a:spcAft>
              <a:defRPr sz="4600">
                <a:solidFill>
                  <a:schemeClr val="tx2"/>
                </a:solidFill>
                <a:latin typeface="Amalia Medium" pitchFamily="34" charset="0"/>
              </a:defRPr>
            </a:lvl1pPr>
            <a:lvl2pPr marL="0" indent="0">
              <a:lnSpc>
                <a:spcPct val="110000"/>
              </a:lnSpc>
              <a:buFontTx/>
              <a:buNone/>
              <a:defRPr sz="1800">
                <a:solidFill>
                  <a:schemeClr val="tx2"/>
                </a:solidFill>
              </a:defRPr>
            </a:lvl2pPr>
            <a:lvl3pPr marL="0" indent="0">
              <a:buNone/>
              <a:defRPr sz="1400">
                <a:solidFill>
                  <a:schemeClr val="tx2"/>
                </a:solidFill>
              </a:defRPr>
            </a:lvl3pPr>
            <a:lvl4pPr marL="180000">
              <a:spcBef>
                <a:spcPts val="700"/>
              </a:spcBef>
              <a:buFontTx/>
              <a:buBlip>
                <a:blip r:embed="rId2"/>
              </a:buBlip>
              <a:defRPr sz="1400">
                <a:solidFill>
                  <a:schemeClr val="tx2"/>
                </a:solidFill>
              </a:defRPr>
            </a:lvl4pPr>
            <a:lvl5pPr>
              <a:defRPr>
                <a:solidFill>
                  <a:schemeClr val="tx2"/>
                </a:solidFill>
              </a:defRPr>
            </a:lvl5pPr>
          </a:lstStyle>
          <a:p>
            <a:pPr lvl="0"/>
            <a:r>
              <a:rPr lang="en-US"/>
              <a:t>00</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3">
            <a:extLst>
              <a:ext uri="{FF2B5EF4-FFF2-40B4-BE49-F238E27FC236}">
                <a16:creationId xmlns:a16="http://schemas.microsoft.com/office/drawing/2014/main" id="{5A9657EF-2A4B-8F72-AD05-1A29E4B708A8}"/>
              </a:ext>
            </a:extLst>
          </p:cNvPr>
          <p:cNvSpPr>
            <a:spLocks noGrp="1"/>
          </p:cNvSpPr>
          <p:nvPr>
            <p:ph type="title"/>
          </p:nvPr>
        </p:nvSpPr>
        <p:spPr>
          <a:xfrm>
            <a:off x="437428" y="1117230"/>
            <a:ext cx="11315701" cy="307848"/>
          </a:xfrm>
        </p:spPr>
        <p:txBody>
          <a:bodyPr/>
          <a:lstStyle/>
          <a:p>
            <a:r>
              <a:rPr lang="en-US"/>
              <a:t>Click to edit Master title style</a:t>
            </a:r>
            <a:endParaRPr lang="en-GB"/>
          </a:p>
        </p:txBody>
      </p:sp>
      <p:sp>
        <p:nvSpPr>
          <p:cNvPr id="7" name="Slide Number Placeholder 109">
            <a:extLst>
              <a:ext uri="{FF2B5EF4-FFF2-40B4-BE49-F238E27FC236}">
                <a16:creationId xmlns:a16="http://schemas.microsoft.com/office/drawing/2014/main" id="{DDF83BB3-77E2-B0A0-53BC-C5DF6F85ABF8}"/>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9" name="Picture 8" descr="A picture containing text, sign&#10;&#10;Description automatically generated">
            <a:extLst>
              <a:ext uri="{FF2B5EF4-FFF2-40B4-BE49-F238E27FC236}">
                <a16:creationId xmlns:a16="http://schemas.microsoft.com/office/drawing/2014/main" id="{C94F4164-CE93-5CC1-73D4-B58637C662F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5916" y="186138"/>
            <a:ext cx="2075247" cy="579360"/>
          </a:xfrm>
          <a:prstGeom prst="rect">
            <a:avLst/>
          </a:prstGeom>
        </p:spPr>
      </p:pic>
      <p:sp>
        <p:nvSpPr>
          <p:cNvPr id="12" name="Freeform 21"/>
          <p:cNvSpPr/>
          <p:nvPr userDrawn="1"/>
        </p:nvSpPr>
        <p:spPr>
          <a:xfrm>
            <a:off x="3289275"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3" name="Freeform 20"/>
          <p:cNvSpPr/>
          <p:nvPr userDrawn="1"/>
        </p:nvSpPr>
        <p:spPr>
          <a:xfrm>
            <a:off x="192931" y="0"/>
            <a:ext cx="5997764"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4" name="Freeform 4">
            <a:extLst>
              <a:ext uri="{FF2B5EF4-FFF2-40B4-BE49-F238E27FC236}">
                <a16:creationId xmlns:a16="http://schemas.microsoft.com/office/drawing/2014/main" id="{C501192C-1788-7C6B-76AE-A53CAC06A322}"/>
              </a:ext>
            </a:extLst>
          </p:cNvPr>
          <p:cNvSpPr/>
          <p:nvPr userDrawn="1"/>
        </p:nvSpPr>
        <p:spPr>
          <a:xfrm>
            <a:off x="0" y="-1740"/>
            <a:ext cx="3326141"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7764" h="6861328">
                <a:moveTo>
                  <a:pt x="0" y="6859588"/>
                </a:moveTo>
                <a:lnTo>
                  <a:pt x="5575577" y="6861328"/>
                </a:lnTo>
                <a:lnTo>
                  <a:pt x="5887032" y="6547210"/>
                </a:lnTo>
                <a:cubicBezTo>
                  <a:pt x="5953972" y="6480608"/>
                  <a:pt x="5993452" y="6394128"/>
                  <a:pt x="5993513" y="6344898"/>
                </a:cubicBezTo>
                <a:cubicBezTo>
                  <a:pt x="5991738" y="6046753"/>
                  <a:pt x="5997764" y="298145"/>
                  <a:pt x="5995989" y="0"/>
                </a:cubicBezTo>
                <a:lnTo>
                  <a:pt x="1" y="0"/>
                </a:lnTo>
                <a:cubicBezTo>
                  <a:pt x="1" y="2286529"/>
                  <a:pt x="0" y="4573059"/>
                  <a:pt x="0" y="6859588"/>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5" name="Slide Number Placeholder 109">
            <a:extLst>
              <a:ext uri="{FF2B5EF4-FFF2-40B4-BE49-F238E27FC236}">
                <a16:creationId xmlns:a16="http://schemas.microsoft.com/office/drawing/2014/main" id="{DDF83BB3-77E2-B0A0-53BC-C5DF6F85ABF8}"/>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2" name="Picture 1" descr="A black and grey logo&#10;&#10;Description automatically generated">
            <a:extLst>
              <a:ext uri="{FF2B5EF4-FFF2-40B4-BE49-F238E27FC236}">
                <a16:creationId xmlns:a16="http://schemas.microsoft.com/office/drawing/2014/main" id="{CE78F5DC-66C5-41BA-0613-E01EFD45B91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5075468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3 Columns Content page">
    <p:spTree>
      <p:nvGrpSpPr>
        <p:cNvPr id="1" name=""/>
        <p:cNvGrpSpPr/>
        <p:nvPr/>
      </p:nvGrpSpPr>
      <p:grpSpPr>
        <a:xfrm>
          <a:off x="0" y="0"/>
          <a:ext cx="0" cy="0"/>
          <a:chOff x="0" y="0"/>
          <a:chExt cx="0" cy="0"/>
        </a:xfrm>
      </p:grpSpPr>
      <p:sp>
        <p:nvSpPr>
          <p:cNvPr id="11" name="Freeform 10"/>
          <p:cNvSpPr/>
          <p:nvPr/>
        </p:nvSpPr>
        <p:spPr>
          <a:xfrm>
            <a:off x="2785219" y="0"/>
            <a:ext cx="533267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665088 w 5997764"/>
              <a:gd name="connsiteY5" fmla="*/ 0 h 6861328"/>
              <a:gd name="connsiteX6" fmla="*/ 0 w 5997764"/>
              <a:gd name="connsiteY6" fmla="*/ 6859588 h 6861328"/>
              <a:gd name="connsiteX0" fmla="*/ 0 w 5332676"/>
              <a:gd name="connsiteY0" fmla="*/ 6859588 h 6861328"/>
              <a:gd name="connsiteX1" fmla="*/ 4910489 w 5332676"/>
              <a:gd name="connsiteY1" fmla="*/ 6861328 h 6861328"/>
              <a:gd name="connsiteX2" fmla="*/ 5221944 w 5332676"/>
              <a:gd name="connsiteY2" fmla="*/ 6547210 h 6861328"/>
              <a:gd name="connsiteX3" fmla="*/ 5328425 w 5332676"/>
              <a:gd name="connsiteY3" fmla="*/ 6344898 h 6861328"/>
              <a:gd name="connsiteX4" fmla="*/ 5330901 w 5332676"/>
              <a:gd name="connsiteY4" fmla="*/ 0 h 6861328"/>
              <a:gd name="connsiteX5" fmla="*/ 0 w 5332676"/>
              <a:gd name="connsiteY5" fmla="*/ 0 h 6861328"/>
              <a:gd name="connsiteX6" fmla="*/ 0 w 533267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2676" h="6861328">
                <a:moveTo>
                  <a:pt x="0" y="6859588"/>
                </a:moveTo>
                <a:lnTo>
                  <a:pt x="4910489" y="6861328"/>
                </a:lnTo>
                <a:lnTo>
                  <a:pt x="5221944" y="6547210"/>
                </a:lnTo>
                <a:cubicBezTo>
                  <a:pt x="5288884" y="6480608"/>
                  <a:pt x="5328364" y="6394128"/>
                  <a:pt x="5328425" y="6344898"/>
                </a:cubicBezTo>
                <a:cubicBezTo>
                  <a:pt x="5326650" y="6046753"/>
                  <a:pt x="5332676" y="298145"/>
                  <a:pt x="5330901" y="0"/>
                </a:cubicBezTo>
                <a:lnTo>
                  <a:pt x="0" y="0"/>
                </a:lnTo>
                <a:lnTo>
                  <a:pt x="0" y="6859588"/>
                </a:lnTo>
                <a:close/>
              </a:path>
            </a:pathLst>
          </a:custGeom>
          <a:solidFill>
            <a:srgbClr val="F8F6F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3" name="Freeform 12"/>
          <p:cNvSpPr/>
          <p:nvPr/>
        </p:nvSpPr>
        <p:spPr>
          <a:xfrm>
            <a:off x="1" y="0"/>
            <a:ext cx="4175940"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1821823 w 5997763"/>
              <a:gd name="connsiteY0" fmla="*/ 6859588 h 6861328"/>
              <a:gd name="connsiteX1" fmla="*/ 5575576 w 5997763"/>
              <a:gd name="connsiteY1" fmla="*/ 6861328 h 6861328"/>
              <a:gd name="connsiteX2" fmla="*/ 5887031 w 5997763"/>
              <a:gd name="connsiteY2" fmla="*/ 6547210 h 6861328"/>
              <a:gd name="connsiteX3" fmla="*/ 5993512 w 5997763"/>
              <a:gd name="connsiteY3" fmla="*/ 6344898 h 6861328"/>
              <a:gd name="connsiteX4" fmla="*/ 5995988 w 5997763"/>
              <a:gd name="connsiteY4" fmla="*/ 0 h 6861328"/>
              <a:gd name="connsiteX5" fmla="*/ 0 w 5997763"/>
              <a:gd name="connsiteY5" fmla="*/ 0 h 6861328"/>
              <a:gd name="connsiteX6" fmla="*/ 1821823 w 5997763"/>
              <a:gd name="connsiteY6" fmla="*/ 6859588 h 6861328"/>
              <a:gd name="connsiteX0" fmla="*/ 0 w 4175940"/>
              <a:gd name="connsiteY0" fmla="*/ 6859588 h 6861328"/>
              <a:gd name="connsiteX1" fmla="*/ 3753753 w 4175940"/>
              <a:gd name="connsiteY1" fmla="*/ 6861328 h 6861328"/>
              <a:gd name="connsiteX2" fmla="*/ 4065208 w 4175940"/>
              <a:gd name="connsiteY2" fmla="*/ 6547210 h 6861328"/>
              <a:gd name="connsiteX3" fmla="*/ 4171689 w 4175940"/>
              <a:gd name="connsiteY3" fmla="*/ 6344898 h 6861328"/>
              <a:gd name="connsiteX4" fmla="*/ 4174165 w 4175940"/>
              <a:gd name="connsiteY4" fmla="*/ 0 h 6861328"/>
              <a:gd name="connsiteX5" fmla="*/ 0 w 4175940"/>
              <a:gd name="connsiteY5" fmla="*/ 0 h 6861328"/>
              <a:gd name="connsiteX6" fmla="*/ 0 w 4175940"/>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940" h="6861328">
                <a:moveTo>
                  <a:pt x="0" y="6859588"/>
                </a:moveTo>
                <a:lnTo>
                  <a:pt x="3753753" y="6861328"/>
                </a:lnTo>
                <a:lnTo>
                  <a:pt x="4065208" y="6547210"/>
                </a:lnTo>
                <a:cubicBezTo>
                  <a:pt x="4132148" y="6480608"/>
                  <a:pt x="4171628" y="6394128"/>
                  <a:pt x="4171689" y="6344898"/>
                </a:cubicBezTo>
                <a:cubicBezTo>
                  <a:pt x="4169914" y="6046753"/>
                  <a:pt x="4175940" y="298145"/>
                  <a:pt x="4174165"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6" name="Content Placeholder 5"/>
          <p:cNvSpPr>
            <a:spLocks noGrp="1"/>
          </p:cNvSpPr>
          <p:nvPr>
            <p:ph sz="quarter" idx="10"/>
          </p:nvPr>
        </p:nvSpPr>
        <p:spPr>
          <a:xfrm>
            <a:off x="435601" y="2181609"/>
            <a:ext cx="3636337" cy="2472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5"/>
          <p:cNvSpPr>
            <a:spLocks noGrp="1"/>
          </p:cNvSpPr>
          <p:nvPr>
            <p:ph sz="quarter" idx="14"/>
          </p:nvPr>
        </p:nvSpPr>
        <p:spPr>
          <a:xfrm>
            <a:off x="4369246" y="2181609"/>
            <a:ext cx="3636337" cy="2472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5"/>
          <p:cNvSpPr>
            <a:spLocks noGrp="1"/>
          </p:cNvSpPr>
          <p:nvPr>
            <p:ph sz="quarter" idx="16"/>
          </p:nvPr>
        </p:nvSpPr>
        <p:spPr>
          <a:xfrm>
            <a:off x="8302533" y="2181609"/>
            <a:ext cx="3636337" cy="2472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16">
            <a:extLst>
              <a:ext uri="{FF2B5EF4-FFF2-40B4-BE49-F238E27FC236}">
                <a16:creationId xmlns:a16="http://schemas.microsoft.com/office/drawing/2014/main" id="{E832644B-A027-3D0A-F973-728D68BC09C1}"/>
              </a:ext>
            </a:extLst>
          </p:cNvPr>
          <p:cNvSpPr>
            <a:spLocks noGrp="1"/>
          </p:cNvSpPr>
          <p:nvPr>
            <p:ph type="body" sz="quarter" idx="12" hasCustomPrompt="1"/>
          </p:nvPr>
        </p:nvSpPr>
        <p:spPr>
          <a:xfrm>
            <a:off x="436563" y="1711251"/>
            <a:ext cx="3500784" cy="206375"/>
          </a:xfrm>
        </p:spPr>
        <p:txBody>
          <a:bodyPr/>
          <a:lstStyle>
            <a:lvl1pPr>
              <a:defRPr>
                <a:solidFill>
                  <a:schemeClr val="tx2"/>
                </a:solidFill>
                <a:latin typeface="Amalia Medium" pitchFamily="34" charset="0"/>
              </a:defRPr>
            </a:lvl1pPr>
          </a:lstStyle>
          <a:p>
            <a:pPr lvl="0"/>
            <a:r>
              <a:rPr lang="en-US"/>
              <a:t>Secondary heading goes here – 14pt</a:t>
            </a:r>
            <a:endParaRPr lang="en-GB"/>
          </a:p>
        </p:txBody>
      </p:sp>
      <p:sp>
        <p:nvSpPr>
          <p:cNvPr id="3" name="Slide Number Placeholder 109">
            <a:extLst>
              <a:ext uri="{FF2B5EF4-FFF2-40B4-BE49-F238E27FC236}">
                <a16:creationId xmlns:a16="http://schemas.microsoft.com/office/drawing/2014/main" id="{2F8959B9-71B7-77E6-9C4F-EB986D14246C}"/>
              </a:ext>
            </a:extLst>
          </p:cNvPr>
          <p:cNvSpPr txBox="1">
            <a:spLocks/>
          </p:cNvSpPr>
          <p:nvPr/>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9" name="Picture 8" descr="A picture containing text, sign&#10;&#10;Description automatically generated">
            <a:extLst>
              <a:ext uri="{FF2B5EF4-FFF2-40B4-BE49-F238E27FC236}">
                <a16:creationId xmlns:a16="http://schemas.microsoft.com/office/drawing/2014/main" id="{6CFA5619-01FA-946A-F082-6821F8D326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916" y="186138"/>
            <a:ext cx="2075247" cy="579360"/>
          </a:xfrm>
          <a:prstGeom prst="rect">
            <a:avLst/>
          </a:prstGeom>
        </p:spPr>
      </p:pic>
      <p:sp>
        <p:nvSpPr>
          <p:cNvPr id="10" name="Title 3">
            <a:extLst>
              <a:ext uri="{FF2B5EF4-FFF2-40B4-BE49-F238E27FC236}">
                <a16:creationId xmlns:a16="http://schemas.microsoft.com/office/drawing/2014/main" id="{7EDDEC01-4450-8F95-6FC7-C320B95CC301}"/>
              </a:ext>
            </a:extLst>
          </p:cNvPr>
          <p:cNvSpPr>
            <a:spLocks noGrp="1"/>
          </p:cNvSpPr>
          <p:nvPr>
            <p:ph type="title"/>
          </p:nvPr>
        </p:nvSpPr>
        <p:spPr>
          <a:xfrm>
            <a:off x="408955" y="1105722"/>
            <a:ext cx="11315701" cy="307848"/>
          </a:xfrm>
        </p:spPr>
        <p:txBody>
          <a:bodyPr/>
          <a:lstStyle/>
          <a:p>
            <a:r>
              <a:rPr lang="en-US"/>
              <a:t>Click to edit Master title style</a:t>
            </a:r>
            <a:endParaRPr lang="en-GB"/>
          </a:p>
        </p:txBody>
      </p:sp>
      <p:sp>
        <p:nvSpPr>
          <p:cNvPr id="12" name="Freeform 10"/>
          <p:cNvSpPr/>
          <p:nvPr userDrawn="1"/>
        </p:nvSpPr>
        <p:spPr>
          <a:xfrm>
            <a:off x="2785219" y="0"/>
            <a:ext cx="5332676"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665088 w 5997764"/>
              <a:gd name="connsiteY5" fmla="*/ 0 h 6861328"/>
              <a:gd name="connsiteX6" fmla="*/ 0 w 5997764"/>
              <a:gd name="connsiteY6" fmla="*/ 6859588 h 6861328"/>
              <a:gd name="connsiteX0" fmla="*/ 0 w 5332676"/>
              <a:gd name="connsiteY0" fmla="*/ 6859588 h 6861328"/>
              <a:gd name="connsiteX1" fmla="*/ 4910489 w 5332676"/>
              <a:gd name="connsiteY1" fmla="*/ 6861328 h 6861328"/>
              <a:gd name="connsiteX2" fmla="*/ 5221944 w 5332676"/>
              <a:gd name="connsiteY2" fmla="*/ 6547210 h 6861328"/>
              <a:gd name="connsiteX3" fmla="*/ 5328425 w 5332676"/>
              <a:gd name="connsiteY3" fmla="*/ 6344898 h 6861328"/>
              <a:gd name="connsiteX4" fmla="*/ 5330901 w 5332676"/>
              <a:gd name="connsiteY4" fmla="*/ 0 h 6861328"/>
              <a:gd name="connsiteX5" fmla="*/ 0 w 5332676"/>
              <a:gd name="connsiteY5" fmla="*/ 0 h 6861328"/>
              <a:gd name="connsiteX6" fmla="*/ 0 w 5332676"/>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2676" h="6861328">
                <a:moveTo>
                  <a:pt x="0" y="6859588"/>
                </a:moveTo>
                <a:lnTo>
                  <a:pt x="4910489" y="6861328"/>
                </a:lnTo>
                <a:lnTo>
                  <a:pt x="5221944" y="6547210"/>
                </a:lnTo>
                <a:cubicBezTo>
                  <a:pt x="5288884" y="6480608"/>
                  <a:pt x="5328364" y="6394128"/>
                  <a:pt x="5328425" y="6344898"/>
                </a:cubicBezTo>
                <a:cubicBezTo>
                  <a:pt x="5326650" y="6046753"/>
                  <a:pt x="5332676" y="298145"/>
                  <a:pt x="5330901" y="0"/>
                </a:cubicBezTo>
                <a:lnTo>
                  <a:pt x="0" y="0"/>
                </a:lnTo>
                <a:lnTo>
                  <a:pt x="0" y="6859588"/>
                </a:lnTo>
                <a:close/>
              </a:path>
            </a:pathLst>
          </a:custGeom>
          <a:solidFill>
            <a:srgbClr val="F8F6F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4" name="Freeform 12"/>
          <p:cNvSpPr/>
          <p:nvPr userDrawn="1"/>
        </p:nvSpPr>
        <p:spPr>
          <a:xfrm>
            <a:off x="5081" y="0"/>
            <a:ext cx="4175940" cy="6861328"/>
          </a:xfrm>
          <a:custGeom>
            <a:avLst/>
            <a:gdLst>
              <a:gd name="connsiteX0" fmla="*/ 0 w 1134016"/>
              <a:gd name="connsiteY0" fmla="*/ 1408203 h 1410865"/>
              <a:gd name="connsiteX1" fmla="*/ 716080 w 1134016"/>
              <a:gd name="connsiteY1" fmla="*/ 1410865 h 1410865"/>
              <a:gd name="connsiteX2" fmla="*/ 1027535 w 1134016"/>
              <a:gd name="connsiteY2" fmla="*/ 1096747 h 1410865"/>
              <a:gd name="connsiteX3" fmla="*/ 1134016 w 1134016"/>
              <a:gd name="connsiteY3" fmla="*/ 894435 h 1410865"/>
              <a:gd name="connsiteX4" fmla="*/ 1128692 w 1134016"/>
              <a:gd name="connsiteY4" fmla="*/ 0 h 1410865"/>
              <a:gd name="connsiteX5" fmla="*/ 39930 w 1134016"/>
              <a:gd name="connsiteY5" fmla="*/ 0 h 1410865"/>
              <a:gd name="connsiteX6" fmla="*/ 0 w 1134016"/>
              <a:gd name="connsiteY6" fmla="*/ 1408203 h 1410865"/>
              <a:gd name="connsiteX0" fmla="*/ 0 w 5993513"/>
              <a:gd name="connsiteY0" fmla="*/ 1409125 h 1410865"/>
              <a:gd name="connsiteX1" fmla="*/ 5575577 w 5993513"/>
              <a:gd name="connsiteY1" fmla="*/ 1410865 h 1410865"/>
              <a:gd name="connsiteX2" fmla="*/ 5887032 w 5993513"/>
              <a:gd name="connsiteY2" fmla="*/ 1096747 h 1410865"/>
              <a:gd name="connsiteX3" fmla="*/ 5993513 w 5993513"/>
              <a:gd name="connsiteY3" fmla="*/ 894435 h 1410865"/>
              <a:gd name="connsiteX4" fmla="*/ 5988189 w 5993513"/>
              <a:gd name="connsiteY4" fmla="*/ 0 h 1410865"/>
              <a:gd name="connsiteX5" fmla="*/ 4899427 w 5993513"/>
              <a:gd name="connsiteY5" fmla="*/ 0 h 1410865"/>
              <a:gd name="connsiteX6" fmla="*/ 0 w 5993513"/>
              <a:gd name="connsiteY6" fmla="*/ 1409125 h 1410865"/>
              <a:gd name="connsiteX0" fmla="*/ 0 w 5993513"/>
              <a:gd name="connsiteY0" fmla="*/ 6859588 h 6861328"/>
              <a:gd name="connsiteX1" fmla="*/ 5575577 w 5993513"/>
              <a:gd name="connsiteY1" fmla="*/ 6861328 h 6861328"/>
              <a:gd name="connsiteX2" fmla="*/ 5887032 w 5993513"/>
              <a:gd name="connsiteY2" fmla="*/ 6547210 h 6861328"/>
              <a:gd name="connsiteX3" fmla="*/ 5993513 w 5993513"/>
              <a:gd name="connsiteY3" fmla="*/ 6344898 h 6861328"/>
              <a:gd name="connsiteX4" fmla="*/ 5988189 w 5993513"/>
              <a:gd name="connsiteY4" fmla="*/ 5450463 h 6861328"/>
              <a:gd name="connsiteX5" fmla="*/ 1 w 5993513"/>
              <a:gd name="connsiteY5" fmla="*/ 0 h 6861328"/>
              <a:gd name="connsiteX6" fmla="*/ 0 w 5993513"/>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0 w 5997764"/>
              <a:gd name="connsiteY0" fmla="*/ 6859588 h 6861328"/>
              <a:gd name="connsiteX1" fmla="*/ 5575577 w 5997764"/>
              <a:gd name="connsiteY1" fmla="*/ 6861328 h 6861328"/>
              <a:gd name="connsiteX2" fmla="*/ 5887032 w 5997764"/>
              <a:gd name="connsiteY2" fmla="*/ 6547210 h 6861328"/>
              <a:gd name="connsiteX3" fmla="*/ 5993513 w 5997764"/>
              <a:gd name="connsiteY3" fmla="*/ 6344898 h 6861328"/>
              <a:gd name="connsiteX4" fmla="*/ 5995989 w 5997764"/>
              <a:gd name="connsiteY4" fmla="*/ 0 h 6861328"/>
              <a:gd name="connsiteX5" fmla="*/ 1 w 5997764"/>
              <a:gd name="connsiteY5" fmla="*/ 0 h 6861328"/>
              <a:gd name="connsiteX6" fmla="*/ 0 w 5997764"/>
              <a:gd name="connsiteY6" fmla="*/ 6859588 h 6861328"/>
              <a:gd name="connsiteX0" fmla="*/ 1821823 w 5997763"/>
              <a:gd name="connsiteY0" fmla="*/ 6859588 h 6861328"/>
              <a:gd name="connsiteX1" fmla="*/ 5575576 w 5997763"/>
              <a:gd name="connsiteY1" fmla="*/ 6861328 h 6861328"/>
              <a:gd name="connsiteX2" fmla="*/ 5887031 w 5997763"/>
              <a:gd name="connsiteY2" fmla="*/ 6547210 h 6861328"/>
              <a:gd name="connsiteX3" fmla="*/ 5993512 w 5997763"/>
              <a:gd name="connsiteY3" fmla="*/ 6344898 h 6861328"/>
              <a:gd name="connsiteX4" fmla="*/ 5995988 w 5997763"/>
              <a:gd name="connsiteY4" fmla="*/ 0 h 6861328"/>
              <a:gd name="connsiteX5" fmla="*/ 0 w 5997763"/>
              <a:gd name="connsiteY5" fmla="*/ 0 h 6861328"/>
              <a:gd name="connsiteX6" fmla="*/ 1821823 w 5997763"/>
              <a:gd name="connsiteY6" fmla="*/ 6859588 h 6861328"/>
              <a:gd name="connsiteX0" fmla="*/ 0 w 4175940"/>
              <a:gd name="connsiteY0" fmla="*/ 6859588 h 6861328"/>
              <a:gd name="connsiteX1" fmla="*/ 3753753 w 4175940"/>
              <a:gd name="connsiteY1" fmla="*/ 6861328 h 6861328"/>
              <a:gd name="connsiteX2" fmla="*/ 4065208 w 4175940"/>
              <a:gd name="connsiteY2" fmla="*/ 6547210 h 6861328"/>
              <a:gd name="connsiteX3" fmla="*/ 4171689 w 4175940"/>
              <a:gd name="connsiteY3" fmla="*/ 6344898 h 6861328"/>
              <a:gd name="connsiteX4" fmla="*/ 4174165 w 4175940"/>
              <a:gd name="connsiteY4" fmla="*/ 0 h 6861328"/>
              <a:gd name="connsiteX5" fmla="*/ 0 w 4175940"/>
              <a:gd name="connsiteY5" fmla="*/ 0 h 6861328"/>
              <a:gd name="connsiteX6" fmla="*/ 0 w 4175940"/>
              <a:gd name="connsiteY6" fmla="*/ 6859588 h 686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940" h="6861328">
                <a:moveTo>
                  <a:pt x="0" y="6859588"/>
                </a:moveTo>
                <a:lnTo>
                  <a:pt x="3753753" y="6861328"/>
                </a:lnTo>
                <a:lnTo>
                  <a:pt x="4065208" y="6547210"/>
                </a:lnTo>
                <a:cubicBezTo>
                  <a:pt x="4132148" y="6480608"/>
                  <a:pt x="4171628" y="6394128"/>
                  <a:pt x="4171689" y="6344898"/>
                </a:cubicBezTo>
                <a:cubicBezTo>
                  <a:pt x="4169914" y="6046753"/>
                  <a:pt x="4175940" y="298145"/>
                  <a:pt x="4174165" y="0"/>
                </a:cubicBezTo>
                <a:lnTo>
                  <a:pt x="0" y="0"/>
                </a:lnTo>
                <a:lnTo>
                  <a:pt x="0" y="685958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malia"/>
              <a:ea typeface="+mn-ea"/>
              <a:cs typeface="+mn-cs"/>
            </a:endParaRPr>
          </a:p>
        </p:txBody>
      </p:sp>
      <p:sp>
        <p:nvSpPr>
          <p:cNvPr id="15" name="Slide Number Placeholder 109">
            <a:extLst>
              <a:ext uri="{FF2B5EF4-FFF2-40B4-BE49-F238E27FC236}">
                <a16:creationId xmlns:a16="http://schemas.microsoft.com/office/drawing/2014/main" id="{2F8959B9-71B7-77E6-9C4F-EB986D14246C}"/>
              </a:ext>
            </a:extLst>
          </p:cNvPr>
          <p:cNvSpPr txBox="1">
            <a:spLocks/>
          </p:cNvSpPr>
          <p:nvPr userDrawn="1"/>
        </p:nvSpPr>
        <p:spPr>
          <a:xfrm>
            <a:off x="11426179" y="6454130"/>
            <a:ext cx="260424" cy="123111"/>
          </a:xfrm>
          <a:prstGeom prst="rect">
            <a:avLst/>
          </a:prstGeom>
        </p:spPr>
        <p:txBody>
          <a:bodyPr vert="horz" wrap="square" lIns="0" tIns="0" rIns="0" bIns="0" rtlCol="0" anchor="t" anchorCtr="0">
            <a:spAutoFit/>
          </a:bodyPr>
          <a:lstStyle>
            <a:lvl1pPr algn="r">
              <a:defRPr sz="1400">
                <a:solidFill>
                  <a:srgbClr val="FF0000"/>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A8675-40C0-40D2-8FCE-EA4A25F48F18}" type="slidenum">
              <a:rPr kumimoji="0" lang="en-GB" sz="800" b="0" i="0" u="none" strike="noStrike" kern="1200" cap="none" spc="0" normalizeH="0" baseline="0" noProof="0" smtClean="0">
                <a:ln>
                  <a:noFill/>
                </a:ln>
                <a:solidFill>
                  <a:srgbClr val="2B2D34"/>
                </a:solidFill>
                <a:effectLst/>
                <a:uLnTx/>
                <a:uFillTx/>
                <a:latin typeface="Amalia"/>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800" b="0" i="0" u="none" strike="noStrike" kern="1200" cap="none" spc="0" normalizeH="0" baseline="0" noProof="0">
              <a:ln>
                <a:noFill/>
              </a:ln>
              <a:solidFill>
                <a:srgbClr val="2B2D34"/>
              </a:solidFill>
              <a:effectLst/>
              <a:uLnTx/>
              <a:uFillTx/>
              <a:latin typeface="Amalia"/>
              <a:ea typeface="+mn-ea"/>
              <a:cs typeface="+mn-cs"/>
            </a:endParaRPr>
          </a:p>
        </p:txBody>
      </p:sp>
      <p:pic>
        <p:nvPicPr>
          <p:cNvPr id="2" name="Picture 1" descr="A black and grey logo&#10;&#10;Description automatically generated">
            <a:extLst>
              <a:ext uri="{FF2B5EF4-FFF2-40B4-BE49-F238E27FC236}">
                <a16:creationId xmlns:a16="http://schemas.microsoft.com/office/drawing/2014/main" id="{CAB7EADA-EE30-1BA0-CCF7-6990518C566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931" y="189435"/>
            <a:ext cx="1564499" cy="579360"/>
          </a:xfrm>
          <a:prstGeom prst="rect">
            <a:avLst/>
          </a:prstGeom>
        </p:spPr>
      </p:pic>
    </p:spTree>
    <p:extLst>
      <p:ext uri="{BB962C8B-B14F-4D97-AF65-F5344CB8AC3E}">
        <p14:creationId xmlns:p14="http://schemas.microsoft.com/office/powerpoint/2010/main" val="87344555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theme" Target="../theme/theme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slideLayout" Target="../slideLayouts/slideLayout98.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51" Type="http://schemas.openxmlformats.org/officeDocument/2006/relationships/image" Target="../media/image1.png"/><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7428" y="440047"/>
            <a:ext cx="11315701" cy="30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a:r>
              <a:rPr lang="de-DE"/>
              <a:t>Titelmasterformat durch Klicken bearbeiten</a:t>
            </a:r>
            <a:endParaRPr lang="en-GB"/>
          </a:p>
        </p:txBody>
      </p:sp>
      <p:sp>
        <p:nvSpPr>
          <p:cNvPr id="1027" name="Rectangle 3"/>
          <p:cNvSpPr>
            <a:spLocks noGrp="1" noChangeArrowheads="1"/>
          </p:cNvSpPr>
          <p:nvPr>
            <p:ph type="body" idx="1"/>
          </p:nvPr>
        </p:nvSpPr>
        <p:spPr bwMode="auto">
          <a:xfrm>
            <a:off x="436563" y="2108471"/>
            <a:ext cx="11322050" cy="32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 - First level of bullet point – 14pt</a:t>
            </a:r>
          </a:p>
          <a:p>
            <a:pPr lvl="2"/>
            <a:r>
              <a:rPr lang="en-GB"/>
              <a:t>Third level - Second level of bullet point – 12pt</a:t>
            </a:r>
          </a:p>
          <a:p>
            <a:pPr lvl="3"/>
            <a:r>
              <a:rPr lang="en-GB"/>
              <a:t>Fourth level - Third level of bullet point – 10pt</a:t>
            </a:r>
          </a:p>
          <a:p>
            <a:pPr lvl="4"/>
            <a:r>
              <a:rPr lang="en-GB"/>
              <a:t>Fifth level - hyperlinks Fifth level </a:t>
            </a:r>
          </a:p>
        </p:txBody>
      </p:sp>
      <p:grpSp>
        <p:nvGrpSpPr>
          <p:cNvPr id="112" name="Group 111"/>
          <p:cNvGrpSpPr/>
          <p:nvPr/>
        </p:nvGrpSpPr>
        <p:grpSpPr>
          <a:xfrm>
            <a:off x="441059" y="-543299"/>
            <a:ext cx="11311203" cy="356341"/>
            <a:chOff x="441059" y="-543299"/>
            <a:chExt cx="11311203" cy="356341"/>
          </a:xfrm>
        </p:grpSpPr>
        <p:cxnSp>
          <p:nvCxnSpPr>
            <p:cNvPr id="48" name="Straight Connector 47">
              <a:extLst>
                <a:ext uri="{FF2B5EF4-FFF2-40B4-BE49-F238E27FC236}">
                  <a16:creationId xmlns:a16="http://schemas.microsoft.com/office/drawing/2014/main" id="{767FE574-C472-944C-85AC-16E1F8CAA96A}"/>
                </a:ext>
              </a:extLst>
            </p:cNvPr>
            <p:cNvCxnSpPr>
              <a:cxnSpLocks/>
            </p:cNvCxnSpPr>
            <p:nvPr/>
          </p:nvCxnSpPr>
          <p:spPr>
            <a:xfrm>
              <a:off x="441059"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782C39-0D18-B245-BF70-C282B0A1417E}"/>
                </a:ext>
              </a:extLst>
            </p:cNvPr>
            <p:cNvCxnSpPr>
              <a:cxnSpLocks/>
            </p:cNvCxnSpPr>
            <p:nvPr/>
          </p:nvCxnSpPr>
          <p:spPr>
            <a:xfrm>
              <a:off x="213897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35312-2F3D-D74E-BD47-F2D0EC38193D}"/>
                </a:ext>
              </a:extLst>
            </p:cNvPr>
            <p:cNvCxnSpPr>
              <a:cxnSpLocks/>
            </p:cNvCxnSpPr>
            <p:nvPr/>
          </p:nvCxnSpPr>
          <p:spPr>
            <a:xfrm>
              <a:off x="2283267"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412662-E083-6247-AD63-E3E205B5C451}"/>
                </a:ext>
              </a:extLst>
            </p:cNvPr>
            <p:cNvCxnSpPr>
              <a:cxnSpLocks/>
            </p:cNvCxnSpPr>
            <p:nvPr/>
          </p:nvCxnSpPr>
          <p:spPr>
            <a:xfrm>
              <a:off x="407193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1D7E54F-EC9E-F047-80D5-1494B1F7DDE3}"/>
                </a:ext>
              </a:extLst>
            </p:cNvPr>
            <p:cNvCxnSpPr>
              <a:cxnSpLocks/>
            </p:cNvCxnSpPr>
            <p:nvPr/>
          </p:nvCxnSpPr>
          <p:spPr>
            <a:xfrm>
              <a:off x="429736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224BF4-720A-E842-B806-0D733B149B42}"/>
                </a:ext>
              </a:extLst>
            </p:cNvPr>
            <p:cNvCxnSpPr>
              <a:cxnSpLocks/>
            </p:cNvCxnSpPr>
            <p:nvPr/>
          </p:nvCxnSpPr>
          <p:spPr>
            <a:xfrm>
              <a:off x="59959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F57B71B-7262-C943-8F0E-926200A1BB06}"/>
                </a:ext>
              </a:extLst>
            </p:cNvPr>
            <p:cNvCxnSpPr>
              <a:cxnSpLocks/>
            </p:cNvCxnSpPr>
            <p:nvPr/>
          </p:nvCxnSpPr>
          <p:spPr>
            <a:xfrm>
              <a:off x="61991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4CAC6C4-8DFB-2740-97F7-90FF0FCEA425}"/>
                </a:ext>
              </a:extLst>
            </p:cNvPr>
            <p:cNvCxnSpPr>
              <a:cxnSpLocks/>
            </p:cNvCxnSpPr>
            <p:nvPr/>
          </p:nvCxnSpPr>
          <p:spPr>
            <a:xfrm>
              <a:off x="798830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C789A6A-CFFC-9242-ABA8-9EEF1F7FF32F}"/>
                </a:ext>
              </a:extLst>
            </p:cNvPr>
            <p:cNvCxnSpPr>
              <a:cxnSpLocks/>
            </p:cNvCxnSpPr>
            <p:nvPr/>
          </p:nvCxnSpPr>
          <p:spPr>
            <a:xfrm>
              <a:off x="818515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F9C895-C70D-684C-BE55-F2F63606D6DF}"/>
                </a:ext>
              </a:extLst>
            </p:cNvPr>
            <p:cNvCxnSpPr>
              <a:cxnSpLocks/>
            </p:cNvCxnSpPr>
            <p:nvPr/>
          </p:nvCxnSpPr>
          <p:spPr>
            <a:xfrm>
              <a:off x="9918275"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CF3D0A-4D9E-7645-BAD2-235D94D6248D}"/>
                </a:ext>
              </a:extLst>
            </p:cNvPr>
            <p:cNvCxnSpPr>
              <a:cxnSpLocks/>
            </p:cNvCxnSpPr>
            <p:nvPr/>
          </p:nvCxnSpPr>
          <p:spPr>
            <a:xfrm>
              <a:off x="10062569"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59C4FB6-F336-8D4E-A9F8-6C92DC15E269}"/>
                </a:ext>
              </a:extLst>
            </p:cNvPr>
            <p:cNvCxnSpPr>
              <a:cxnSpLocks/>
            </p:cNvCxnSpPr>
            <p:nvPr/>
          </p:nvCxnSpPr>
          <p:spPr>
            <a:xfrm>
              <a:off x="11752262"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A5BD5D-C36F-B84B-AF5A-E637C8AF11F9}"/>
                </a:ext>
              </a:extLst>
            </p:cNvPr>
            <p:cNvCxnSpPr>
              <a:cxnSpLocks/>
            </p:cNvCxnSpPr>
            <p:nvPr/>
          </p:nvCxnSpPr>
          <p:spPr>
            <a:xfrm>
              <a:off x="6098381" y="-543299"/>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441059" y="7039657"/>
            <a:ext cx="11311203" cy="356341"/>
            <a:chOff x="441059" y="7039657"/>
            <a:chExt cx="11311203" cy="356341"/>
          </a:xfrm>
        </p:grpSpPr>
        <p:cxnSp>
          <p:nvCxnSpPr>
            <p:cNvPr id="35" name="Straight Connector 34">
              <a:extLst>
                <a:ext uri="{FF2B5EF4-FFF2-40B4-BE49-F238E27FC236}">
                  <a16:creationId xmlns:a16="http://schemas.microsoft.com/office/drawing/2014/main" id="{81AE2D35-DB98-4C40-BAD2-670315C3F821}"/>
                </a:ext>
              </a:extLst>
            </p:cNvPr>
            <p:cNvCxnSpPr>
              <a:cxnSpLocks/>
            </p:cNvCxnSpPr>
            <p:nvPr/>
          </p:nvCxnSpPr>
          <p:spPr>
            <a:xfrm>
              <a:off x="441059"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7F2538-274A-9842-95A0-73C36996A151}"/>
                </a:ext>
              </a:extLst>
            </p:cNvPr>
            <p:cNvCxnSpPr>
              <a:cxnSpLocks/>
            </p:cNvCxnSpPr>
            <p:nvPr/>
          </p:nvCxnSpPr>
          <p:spPr>
            <a:xfrm>
              <a:off x="213897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E42852-FA1F-B04C-9371-8E93272E2453}"/>
                </a:ext>
              </a:extLst>
            </p:cNvPr>
            <p:cNvCxnSpPr>
              <a:cxnSpLocks/>
            </p:cNvCxnSpPr>
            <p:nvPr/>
          </p:nvCxnSpPr>
          <p:spPr>
            <a:xfrm>
              <a:off x="2283267"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756C35-AD97-A447-9FC0-F0FA4FA7EC2F}"/>
                </a:ext>
              </a:extLst>
            </p:cNvPr>
            <p:cNvCxnSpPr>
              <a:cxnSpLocks/>
            </p:cNvCxnSpPr>
            <p:nvPr/>
          </p:nvCxnSpPr>
          <p:spPr>
            <a:xfrm>
              <a:off x="407193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8223EF5-4818-B642-9A60-D1E9F13A8FD8}"/>
                </a:ext>
              </a:extLst>
            </p:cNvPr>
            <p:cNvCxnSpPr>
              <a:cxnSpLocks/>
            </p:cNvCxnSpPr>
            <p:nvPr/>
          </p:nvCxnSpPr>
          <p:spPr>
            <a:xfrm>
              <a:off x="429736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B21F70-6ECA-9449-A970-BBEDE88C0072}"/>
                </a:ext>
              </a:extLst>
            </p:cNvPr>
            <p:cNvCxnSpPr>
              <a:cxnSpLocks/>
            </p:cNvCxnSpPr>
            <p:nvPr/>
          </p:nvCxnSpPr>
          <p:spPr>
            <a:xfrm>
              <a:off x="59959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9C30193-7F02-F445-8AE2-CA517F7CDD06}"/>
                </a:ext>
              </a:extLst>
            </p:cNvPr>
            <p:cNvCxnSpPr>
              <a:cxnSpLocks/>
            </p:cNvCxnSpPr>
            <p:nvPr/>
          </p:nvCxnSpPr>
          <p:spPr>
            <a:xfrm>
              <a:off x="61991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44B5B-0AA8-6D4D-9E46-AA378D9DE7B3}"/>
                </a:ext>
              </a:extLst>
            </p:cNvPr>
            <p:cNvCxnSpPr>
              <a:cxnSpLocks/>
            </p:cNvCxnSpPr>
            <p:nvPr/>
          </p:nvCxnSpPr>
          <p:spPr>
            <a:xfrm>
              <a:off x="7977592"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5DAB4E-4C9B-2C46-9AC1-D2C31C390546}"/>
                </a:ext>
              </a:extLst>
            </p:cNvPr>
            <p:cNvCxnSpPr>
              <a:cxnSpLocks/>
            </p:cNvCxnSpPr>
            <p:nvPr/>
          </p:nvCxnSpPr>
          <p:spPr>
            <a:xfrm>
              <a:off x="8185150"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450B0D-FE75-DB46-ACD6-992428ACC1CA}"/>
                </a:ext>
              </a:extLst>
            </p:cNvPr>
            <p:cNvCxnSpPr>
              <a:cxnSpLocks/>
            </p:cNvCxnSpPr>
            <p:nvPr/>
          </p:nvCxnSpPr>
          <p:spPr>
            <a:xfrm>
              <a:off x="9918275"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C32F0D-1C5F-2E48-A45C-8250B0BD2A05}"/>
                </a:ext>
              </a:extLst>
            </p:cNvPr>
            <p:cNvCxnSpPr>
              <a:cxnSpLocks/>
            </p:cNvCxnSpPr>
            <p:nvPr/>
          </p:nvCxnSpPr>
          <p:spPr>
            <a:xfrm>
              <a:off x="10062569"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C3CC1E-4EF3-D64A-AF8C-3006FAF4E554}"/>
                </a:ext>
              </a:extLst>
            </p:cNvPr>
            <p:cNvCxnSpPr>
              <a:cxnSpLocks/>
            </p:cNvCxnSpPr>
            <p:nvPr/>
          </p:nvCxnSpPr>
          <p:spPr>
            <a:xfrm>
              <a:off x="11752262"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1DCB8A8-F42F-C54E-9B1C-4AF120BB070C}"/>
                </a:ext>
              </a:extLst>
            </p:cNvPr>
            <p:cNvCxnSpPr>
              <a:cxnSpLocks/>
            </p:cNvCxnSpPr>
            <p:nvPr/>
          </p:nvCxnSpPr>
          <p:spPr>
            <a:xfrm>
              <a:off x="6102150" y="7039657"/>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43750" y="456372"/>
            <a:ext cx="363498" cy="5872728"/>
            <a:chOff x="-543750" y="456372"/>
            <a:chExt cx="363498" cy="5872728"/>
          </a:xfrm>
        </p:grpSpPr>
        <p:cxnSp>
          <p:nvCxnSpPr>
            <p:cNvPr id="23" name="Straight Connector 22">
              <a:extLst>
                <a:ext uri="{FF2B5EF4-FFF2-40B4-BE49-F238E27FC236}">
                  <a16:creationId xmlns:a16="http://schemas.microsoft.com/office/drawing/2014/main" id="{F97DB925-E068-B045-8E44-D5DE3798F681}"/>
                </a:ext>
              </a:extLst>
            </p:cNvPr>
            <p:cNvCxnSpPr>
              <a:cxnSpLocks/>
            </p:cNvCxnSpPr>
            <p:nvPr/>
          </p:nvCxnSpPr>
          <p:spPr>
            <a:xfrm flipH="1">
              <a:off x="-540755"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74D9A4-0BA8-C848-8BED-29B439279835}"/>
                </a:ext>
              </a:extLst>
            </p:cNvPr>
            <p:cNvCxnSpPr>
              <a:cxnSpLocks/>
            </p:cNvCxnSpPr>
            <p:nvPr/>
          </p:nvCxnSpPr>
          <p:spPr>
            <a:xfrm flipH="1">
              <a:off x="-540755"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B21299-A197-964A-A5F0-8365B33BB025}"/>
                </a:ext>
              </a:extLst>
            </p:cNvPr>
            <p:cNvCxnSpPr>
              <a:cxnSpLocks/>
            </p:cNvCxnSpPr>
            <p:nvPr/>
          </p:nvCxnSpPr>
          <p:spPr>
            <a:xfrm flipH="1">
              <a:off x="-540755"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1FFB26-7469-4843-89A4-1A9D7F3D68E9}"/>
                </a:ext>
              </a:extLst>
            </p:cNvPr>
            <p:cNvCxnSpPr>
              <a:cxnSpLocks/>
            </p:cNvCxnSpPr>
            <p:nvPr/>
          </p:nvCxnSpPr>
          <p:spPr>
            <a:xfrm flipH="1" flipV="1">
              <a:off x="-543750"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7F69AA-9375-2649-8B31-D47A2DC52D9A}"/>
                </a:ext>
              </a:extLst>
            </p:cNvPr>
            <p:cNvCxnSpPr>
              <a:cxnSpLocks/>
            </p:cNvCxnSpPr>
            <p:nvPr/>
          </p:nvCxnSpPr>
          <p:spPr>
            <a:xfrm flipH="1" flipV="1">
              <a:off x="-543750"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833C03-B7AE-9F4B-BAB4-65062ACA308F}"/>
                </a:ext>
              </a:extLst>
            </p:cNvPr>
            <p:cNvCxnSpPr>
              <a:cxnSpLocks/>
            </p:cNvCxnSpPr>
            <p:nvPr/>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CAA520-1BFE-314A-9F42-E25402CEA82A}"/>
                </a:ext>
              </a:extLst>
            </p:cNvPr>
            <p:cNvCxnSpPr>
              <a:cxnSpLocks/>
            </p:cNvCxnSpPr>
            <p:nvPr/>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2377808" y="456372"/>
            <a:ext cx="363498" cy="5872728"/>
            <a:chOff x="12377808" y="456372"/>
            <a:chExt cx="363498" cy="5872728"/>
          </a:xfrm>
        </p:grpSpPr>
        <p:cxnSp>
          <p:nvCxnSpPr>
            <p:cNvPr id="11" name="Straight Connector 10">
              <a:extLst>
                <a:ext uri="{FF2B5EF4-FFF2-40B4-BE49-F238E27FC236}">
                  <a16:creationId xmlns:a16="http://schemas.microsoft.com/office/drawing/2014/main" id="{8531F7EB-FA81-1F45-88A3-D55ED11542C0}"/>
                </a:ext>
              </a:extLst>
            </p:cNvPr>
            <p:cNvCxnSpPr>
              <a:cxnSpLocks/>
            </p:cNvCxnSpPr>
            <p:nvPr/>
          </p:nvCxnSpPr>
          <p:spPr>
            <a:xfrm flipH="1">
              <a:off x="12380803"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804969-F8D9-6640-8DB2-088B8BC2B819}"/>
                </a:ext>
              </a:extLst>
            </p:cNvPr>
            <p:cNvCxnSpPr>
              <a:cxnSpLocks/>
            </p:cNvCxnSpPr>
            <p:nvPr/>
          </p:nvCxnSpPr>
          <p:spPr>
            <a:xfrm flipH="1">
              <a:off x="12380803"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80D99E-0F5E-8A41-AD4A-4232D229E5EC}"/>
                </a:ext>
              </a:extLst>
            </p:cNvPr>
            <p:cNvCxnSpPr>
              <a:cxnSpLocks/>
            </p:cNvCxnSpPr>
            <p:nvPr/>
          </p:nvCxnSpPr>
          <p:spPr>
            <a:xfrm flipH="1">
              <a:off x="12380803"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08334E-1AC5-D745-88BE-802F0DADA8F6}"/>
                </a:ext>
              </a:extLst>
            </p:cNvPr>
            <p:cNvCxnSpPr>
              <a:cxnSpLocks/>
            </p:cNvCxnSpPr>
            <p:nvPr/>
          </p:nvCxnSpPr>
          <p:spPr>
            <a:xfrm flipH="1" flipV="1">
              <a:off x="12377808"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B356B9-CC85-EC4C-AB51-D3E726783B92}"/>
                </a:ext>
              </a:extLst>
            </p:cNvPr>
            <p:cNvCxnSpPr>
              <a:cxnSpLocks/>
            </p:cNvCxnSpPr>
            <p:nvPr/>
          </p:nvCxnSpPr>
          <p:spPr>
            <a:xfrm flipH="1" flipV="1">
              <a:off x="12377808"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6987DB-BB68-5542-B82F-8FF3190CB401}"/>
                </a:ext>
              </a:extLst>
            </p:cNvPr>
            <p:cNvCxnSpPr>
              <a:cxnSpLocks/>
            </p:cNvCxnSpPr>
            <p:nvPr/>
          </p:nvCxnSpPr>
          <p:spPr>
            <a:xfrm flipH="1" flipV="1">
              <a:off x="12377808"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111"/>
          <p:cNvGrpSpPr/>
          <p:nvPr userDrawn="1"/>
        </p:nvGrpSpPr>
        <p:grpSpPr>
          <a:xfrm>
            <a:off x="441059" y="-543299"/>
            <a:ext cx="11311203" cy="356341"/>
            <a:chOff x="441059" y="-543299"/>
            <a:chExt cx="11311203" cy="356341"/>
          </a:xfrm>
        </p:grpSpPr>
        <p:cxnSp>
          <p:nvCxnSpPr>
            <p:cNvPr id="62" name="Straight Connector 47">
              <a:extLst>
                <a:ext uri="{FF2B5EF4-FFF2-40B4-BE49-F238E27FC236}">
                  <a16:creationId xmlns:a16="http://schemas.microsoft.com/office/drawing/2014/main" id="{767FE574-C472-944C-85AC-16E1F8CAA96A}"/>
                </a:ext>
              </a:extLst>
            </p:cNvPr>
            <p:cNvCxnSpPr>
              <a:cxnSpLocks/>
            </p:cNvCxnSpPr>
            <p:nvPr userDrawn="1"/>
          </p:nvCxnSpPr>
          <p:spPr>
            <a:xfrm>
              <a:off x="441059"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F782C39-0D18-B245-BF70-C282B0A1417E}"/>
                </a:ext>
              </a:extLst>
            </p:cNvPr>
            <p:cNvCxnSpPr>
              <a:cxnSpLocks/>
            </p:cNvCxnSpPr>
            <p:nvPr userDrawn="1"/>
          </p:nvCxnSpPr>
          <p:spPr>
            <a:xfrm>
              <a:off x="213897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49">
              <a:extLst>
                <a:ext uri="{FF2B5EF4-FFF2-40B4-BE49-F238E27FC236}">
                  <a16:creationId xmlns:a16="http://schemas.microsoft.com/office/drawing/2014/main" id="{2A735312-2F3D-D74E-BD47-F2D0EC38193D}"/>
                </a:ext>
              </a:extLst>
            </p:cNvPr>
            <p:cNvCxnSpPr>
              <a:cxnSpLocks/>
            </p:cNvCxnSpPr>
            <p:nvPr userDrawn="1"/>
          </p:nvCxnSpPr>
          <p:spPr>
            <a:xfrm>
              <a:off x="2283267"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50">
              <a:extLst>
                <a:ext uri="{FF2B5EF4-FFF2-40B4-BE49-F238E27FC236}">
                  <a16:creationId xmlns:a16="http://schemas.microsoft.com/office/drawing/2014/main" id="{74412662-E083-6247-AD63-E3E205B5C451}"/>
                </a:ext>
              </a:extLst>
            </p:cNvPr>
            <p:cNvCxnSpPr>
              <a:cxnSpLocks/>
            </p:cNvCxnSpPr>
            <p:nvPr userDrawn="1"/>
          </p:nvCxnSpPr>
          <p:spPr>
            <a:xfrm>
              <a:off x="407193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51">
              <a:extLst>
                <a:ext uri="{FF2B5EF4-FFF2-40B4-BE49-F238E27FC236}">
                  <a16:creationId xmlns:a16="http://schemas.microsoft.com/office/drawing/2014/main" id="{01D7E54F-EC9E-F047-80D5-1494B1F7DDE3}"/>
                </a:ext>
              </a:extLst>
            </p:cNvPr>
            <p:cNvCxnSpPr>
              <a:cxnSpLocks/>
            </p:cNvCxnSpPr>
            <p:nvPr userDrawn="1"/>
          </p:nvCxnSpPr>
          <p:spPr>
            <a:xfrm>
              <a:off x="429736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52">
              <a:extLst>
                <a:ext uri="{FF2B5EF4-FFF2-40B4-BE49-F238E27FC236}">
                  <a16:creationId xmlns:a16="http://schemas.microsoft.com/office/drawing/2014/main" id="{F8224BF4-720A-E842-B806-0D733B149B42}"/>
                </a:ext>
              </a:extLst>
            </p:cNvPr>
            <p:cNvCxnSpPr>
              <a:cxnSpLocks/>
            </p:cNvCxnSpPr>
            <p:nvPr userDrawn="1"/>
          </p:nvCxnSpPr>
          <p:spPr>
            <a:xfrm>
              <a:off x="59959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53">
              <a:extLst>
                <a:ext uri="{FF2B5EF4-FFF2-40B4-BE49-F238E27FC236}">
                  <a16:creationId xmlns:a16="http://schemas.microsoft.com/office/drawing/2014/main" id="{EF57B71B-7262-C943-8F0E-926200A1BB06}"/>
                </a:ext>
              </a:extLst>
            </p:cNvPr>
            <p:cNvCxnSpPr>
              <a:cxnSpLocks/>
            </p:cNvCxnSpPr>
            <p:nvPr userDrawn="1"/>
          </p:nvCxnSpPr>
          <p:spPr>
            <a:xfrm>
              <a:off x="61991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54">
              <a:extLst>
                <a:ext uri="{FF2B5EF4-FFF2-40B4-BE49-F238E27FC236}">
                  <a16:creationId xmlns:a16="http://schemas.microsoft.com/office/drawing/2014/main" id="{24CAC6C4-8DFB-2740-97F7-90FF0FCEA425}"/>
                </a:ext>
              </a:extLst>
            </p:cNvPr>
            <p:cNvCxnSpPr>
              <a:cxnSpLocks/>
            </p:cNvCxnSpPr>
            <p:nvPr userDrawn="1"/>
          </p:nvCxnSpPr>
          <p:spPr>
            <a:xfrm>
              <a:off x="798830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55">
              <a:extLst>
                <a:ext uri="{FF2B5EF4-FFF2-40B4-BE49-F238E27FC236}">
                  <a16:creationId xmlns:a16="http://schemas.microsoft.com/office/drawing/2014/main" id="{AC789A6A-CFFC-9242-ABA8-9EEF1F7FF32F}"/>
                </a:ext>
              </a:extLst>
            </p:cNvPr>
            <p:cNvCxnSpPr>
              <a:cxnSpLocks/>
            </p:cNvCxnSpPr>
            <p:nvPr userDrawn="1"/>
          </p:nvCxnSpPr>
          <p:spPr>
            <a:xfrm>
              <a:off x="818515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56">
              <a:extLst>
                <a:ext uri="{FF2B5EF4-FFF2-40B4-BE49-F238E27FC236}">
                  <a16:creationId xmlns:a16="http://schemas.microsoft.com/office/drawing/2014/main" id="{36F9C895-C70D-684C-BE55-F2F63606D6DF}"/>
                </a:ext>
              </a:extLst>
            </p:cNvPr>
            <p:cNvCxnSpPr>
              <a:cxnSpLocks/>
            </p:cNvCxnSpPr>
            <p:nvPr userDrawn="1"/>
          </p:nvCxnSpPr>
          <p:spPr>
            <a:xfrm>
              <a:off x="9918275"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57">
              <a:extLst>
                <a:ext uri="{FF2B5EF4-FFF2-40B4-BE49-F238E27FC236}">
                  <a16:creationId xmlns:a16="http://schemas.microsoft.com/office/drawing/2014/main" id="{C5CF3D0A-4D9E-7645-BAD2-235D94D6248D}"/>
                </a:ext>
              </a:extLst>
            </p:cNvPr>
            <p:cNvCxnSpPr>
              <a:cxnSpLocks/>
            </p:cNvCxnSpPr>
            <p:nvPr userDrawn="1"/>
          </p:nvCxnSpPr>
          <p:spPr>
            <a:xfrm>
              <a:off x="10062569"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58">
              <a:extLst>
                <a:ext uri="{FF2B5EF4-FFF2-40B4-BE49-F238E27FC236}">
                  <a16:creationId xmlns:a16="http://schemas.microsoft.com/office/drawing/2014/main" id="{D59C4FB6-F336-8D4E-A9F8-6C92DC15E269}"/>
                </a:ext>
              </a:extLst>
            </p:cNvPr>
            <p:cNvCxnSpPr>
              <a:cxnSpLocks/>
            </p:cNvCxnSpPr>
            <p:nvPr userDrawn="1"/>
          </p:nvCxnSpPr>
          <p:spPr>
            <a:xfrm>
              <a:off x="11752262"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74" name="Straight Connector 59">
              <a:extLst>
                <a:ext uri="{FF2B5EF4-FFF2-40B4-BE49-F238E27FC236}">
                  <a16:creationId xmlns:a16="http://schemas.microsoft.com/office/drawing/2014/main" id="{DDA5BD5D-C36F-B84B-AF5A-E637C8AF11F9}"/>
                </a:ext>
              </a:extLst>
            </p:cNvPr>
            <p:cNvCxnSpPr>
              <a:cxnSpLocks/>
            </p:cNvCxnSpPr>
            <p:nvPr userDrawn="1"/>
          </p:nvCxnSpPr>
          <p:spPr>
            <a:xfrm>
              <a:off x="6098381" y="-543299"/>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5" name="Group 114"/>
          <p:cNvGrpSpPr/>
          <p:nvPr userDrawn="1"/>
        </p:nvGrpSpPr>
        <p:grpSpPr>
          <a:xfrm>
            <a:off x="441059" y="7039657"/>
            <a:ext cx="11311203" cy="356341"/>
            <a:chOff x="441059" y="7039657"/>
            <a:chExt cx="11311203" cy="356341"/>
          </a:xfrm>
        </p:grpSpPr>
        <p:cxnSp>
          <p:nvCxnSpPr>
            <p:cNvPr id="76" name="Straight Connector 34">
              <a:extLst>
                <a:ext uri="{FF2B5EF4-FFF2-40B4-BE49-F238E27FC236}">
                  <a16:creationId xmlns:a16="http://schemas.microsoft.com/office/drawing/2014/main" id="{81AE2D35-DB98-4C40-BAD2-670315C3F821}"/>
                </a:ext>
              </a:extLst>
            </p:cNvPr>
            <p:cNvCxnSpPr>
              <a:cxnSpLocks/>
            </p:cNvCxnSpPr>
            <p:nvPr userDrawn="1"/>
          </p:nvCxnSpPr>
          <p:spPr>
            <a:xfrm>
              <a:off x="441059"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77" name="Straight Connector 35">
              <a:extLst>
                <a:ext uri="{FF2B5EF4-FFF2-40B4-BE49-F238E27FC236}">
                  <a16:creationId xmlns:a16="http://schemas.microsoft.com/office/drawing/2014/main" id="{7D7F2538-274A-9842-95A0-73C36996A151}"/>
                </a:ext>
              </a:extLst>
            </p:cNvPr>
            <p:cNvCxnSpPr>
              <a:cxnSpLocks/>
            </p:cNvCxnSpPr>
            <p:nvPr userDrawn="1"/>
          </p:nvCxnSpPr>
          <p:spPr>
            <a:xfrm>
              <a:off x="213897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36">
              <a:extLst>
                <a:ext uri="{FF2B5EF4-FFF2-40B4-BE49-F238E27FC236}">
                  <a16:creationId xmlns:a16="http://schemas.microsoft.com/office/drawing/2014/main" id="{C0E42852-FA1F-B04C-9371-8E93272E2453}"/>
                </a:ext>
              </a:extLst>
            </p:cNvPr>
            <p:cNvCxnSpPr>
              <a:cxnSpLocks/>
            </p:cNvCxnSpPr>
            <p:nvPr userDrawn="1"/>
          </p:nvCxnSpPr>
          <p:spPr>
            <a:xfrm>
              <a:off x="2283267"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37">
              <a:extLst>
                <a:ext uri="{FF2B5EF4-FFF2-40B4-BE49-F238E27FC236}">
                  <a16:creationId xmlns:a16="http://schemas.microsoft.com/office/drawing/2014/main" id="{55756C35-AD97-A447-9FC0-F0FA4FA7EC2F}"/>
                </a:ext>
              </a:extLst>
            </p:cNvPr>
            <p:cNvCxnSpPr>
              <a:cxnSpLocks/>
            </p:cNvCxnSpPr>
            <p:nvPr userDrawn="1"/>
          </p:nvCxnSpPr>
          <p:spPr>
            <a:xfrm>
              <a:off x="407193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38">
              <a:extLst>
                <a:ext uri="{FF2B5EF4-FFF2-40B4-BE49-F238E27FC236}">
                  <a16:creationId xmlns:a16="http://schemas.microsoft.com/office/drawing/2014/main" id="{18223EF5-4818-B642-9A60-D1E9F13A8FD8}"/>
                </a:ext>
              </a:extLst>
            </p:cNvPr>
            <p:cNvCxnSpPr>
              <a:cxnSpLocks/>
            </p:cNvCxnSpPr>
            <p:nvPr userDrawn="1"/>
          </p:nvCxnSpPr>
          <p:spPr>
            <a:xfrm>
              <a:off x="429736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39">
              <a:extLst>
                <a:ext uri="{FF2B5EF4-FFF2-40B4-BE49-F238E27FC236}">
                  <a16:creationId xmlns:a16="http://schemas.microsoft.com/office/drawing/2014/main" id="{18B21F70-6ECA-9449-A970-BBEDE88C0072}"/>
                </a:ext>
              </a:extLst>
            </p:cNvPr>
            <p:cNvCxnSpPr>
              <a:cxnSpLocks/>
            </p:cNvCxnSpPr>
            <p:nvPr userDrawn="1"/>
          </p:nvCxnSpPr>
          <p:spPr>
            <a:xfrm>
              <a:off x="59959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40">
              <a:extLst>
                <a:ext uri="{FF2B5EF4-FFF2-40B4-BE49-F238E27FC236}">
                  <a16:creationId xmlns:a16="http://schemas.microsoft.com/office/drawing/2014/main" id="{69C30193-7F02-F445-8AE2-CA517F7CDD06}"/>
                </a:ext>
              </a:extLst>
            </p:cNvPr>
            <p:cNvCxnSpPr>
              <a:cxnSpLocks/>
            </p:cNvCxnSpPr>
            <p:nvPr userDrawn="1"/>
          </p:nvCxnSpPr>
          <p:spPr>
            <a:xfrm>
              <a:off x="61991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41">
              <a:extLst>
                <a:ext uri="{FF2B5EF4-FFF2-40B4-BE49-F238E27FC236}">
                  <a16:creationId xmlns:a16="http://schemas.microsoft.com/office/drawing/2014/main" id="{A8844B5B-0AA8-6D4D-9E46-AA378D9DE7B3}"/>
                </a:ext>
              </a:extLst>
            </p:cNvPr>
            <p:cNvCxnSpPr>
              <a:cxnSpLocks/>
            </p:cNvCxnSpPr>
            <p:nvPr userDrawn="1"/>
          </p:nvCxnSpPr>
          <p:spPr>
            <a:xfrm>
              <a:off x="7977592"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42">
              <a:extLst>
                <a:ext uri="{FF2B5EF4-FFF2-40B4-BE49-F238E27FC236}">
                  <a16:creationId xmlns:a16="http://schemas.microsoft.com/office/drawing/2014/main" id="{A85DAB4E-4C9B-2C46-9AC1-D2C31C390546}"/>
                </a:ext>
              </a:extLst>
            </p:cNvPr>
            <p:cNvCxnSpPr>
              <a:cxnSpLocks/>
            </p:cNvCxnSpPr>
            <p:nvPr userDrawn="1"/>
          </p:nvCxnSpPr>
          <p:spPr>
            <a:xfrm>
              <a:off x="8185150"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43">
              <a:extLst>
                <a:ext uri="{FF2B5EF4-FFF2-40B4-BE49-F238E27FC236}">
                  <a16:creationId xmlns:a16="http://schemas.microsoft.com/office/drawing/2014/main" id="{75450B0D-FE75-DB46-ACD6-992428ACC1CA}"/>
                </a:ext>
              </a:extLst>
            </p:cNvPr>
            <p:cNvCxnSpPr>
              <a:cxnSpLocks/>
            </p:cNvCxnSpPr>
            <p:nvPr userDrawn="1"/>
          </p:nvCxnSpPr>
          <p:spPr>
            <a:xfrm>
              <a:off x="9918275"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44">
              <a:extLst>
                <a:ext uri="{FF2B5EF4-FFF2-40B4-BE49-F238E27FC236}">
                  <a16:creationId xmlns:a16="http://schemas.microsoft.com/office/drawing/2014/main" id="{DCC32F0D-1C5F-2E48-A45C-8250B0BD2A05}"/>
                </a:ext>
              </a:extLst>
            </p:cNvPr>
            <p:cNvCxnSpPr>
              <a:cxnSpLocks/>
            </p:cNvCxnSpPr>
            <p:nvPr userDrawn="1"/>
          </p:nvCxnSpPr>
          <p:spPr>
            <a:xfrm>
              <a:off x="10062569"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45">
              <a:extLst>
                <a:ext uri="{FF2B5EF4-FFF2-40B4-BE49-F238E27FC236}">
                  <a16:creationId xmlns:a16="http://schemas.microsoft.com/office/drawing/2014/main" id="{0CC3CC1E-4EF3-D64A-AF8C-3006FAF4E554}"/>
                </a:ext>
              </a:extLst>
            </p:cNvPr>
            <p:cNvCxnSpPr>
              <a:cxnSpLocks/>
            </p:cNvCxnSpPr>
            <p:nvPr userDrawn="1"/>
          </p:nvCxnSpPr>
          <p:spPr>
            <a:xfrm>
              <a:off x="11752262"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88" name="Straight Connector 46">
              <a:extLst>
                <a:ext uri="{FF2B5EF4-FFF2-40B4-BE49-F238E27FC236}">
                  <a16:creationId xmlns:a16="http://schemas.microsoft.com/office/drawing/2014/main" id="{D1DCB8A8-F42F-C54E-9B1C-4AF120BB070C}"/>
                </a:ext>
              </a:extLst>
            </p:cNvPr>
            <p:cNvCxnSpPr>
              <a:cxnSpLocks/>
            </p:cNvCxnSpPr>
            <p:nvPr userDrawn="1"/>
          </p:nvCxnSpPr>
          <p:spPr>
            <a:xfrm>
              <a:off x="6102150" y="7039657"/>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89" name="Group 112"/>
          <p:cNvGrpSpPr/>
          <p:nvPr userDrawn="1"/>
        </p:nvGrpSpPr>
        <p:grpSpPr>
          <a:xfrm>
            <a:off x="-543750" y="456372"/>
            <a:ext cx="363498" cy="5872728"/>
            <a:chOff x="-543750" y="456372"/>
            <a:chExt cx="363498" cy="5872728"/>
          </a:xfrm>
        </p:grpSpPr>
        <p:cxnSp>
          <p:nvCxnSpPr>
            <p:cNvPr id="90" name="Straight Connector 22">
              <a:extLst>
                <a:ext uri="{FF2B5EF4-FFF2-40B4-BE49-F238E27FC236}">
                  <a16:creationId xmlns:a16="http://schemas.microsoft.com/office/drawing/2014/main" id="{F97DB925-E068-B045-8E44-D5DE3798F681}"/>
                </a:ext>
              </a:extLst>
            </p:cNvPr>
            <p:cNvCxnSpPr>
              <a:cxnSpLocks/>
            </p:cNvCxnSpPr>
            <p:nvPr userDrawn="1"/>
          </p:nvCxnSpPr>
          <p:spPr>
            <a:xfrm flipH="1">
              <a:off x="-540755"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1" name="Straight Connector 24">
              <a:extLst>
                <a:ext uri="{FF2B5EF4-FFF2-40B4-BE49-F238E27FC236}">
                  <a16:creationId xmlns:a16="http://schemas.microsoft.com/office/drawing/2014/main" id="{2374D9A4-0BA8-C848-8BED-29B439279835}"/>
                </a:ext>
              </a:extLst>
            </p:cNvPr>
            <p:cNvCxnSpPr>
              <a:cxnSpLocks/>
            </p:cNvCxnSpPr>
            <p:nvPr userDrawn="1"/>
          </p:nvCxnSpPr>
          <p:spPr>
            <a:xfrm flipH="1">
              <a:off x="-540755"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25">
              <a:extLst>
                <a:ext uri="{FF2B5EF4-FFF2-40B4-BE49-F238E27FC236}">
                  <a16:creationId xmlns:a16="http://schemas.microsoft.com/office/drawing/2014/main" id="{36B21299-A197-964A-A5F0-8365B33BB025}"/>
                </a:ext>
              </a:extLst>
            </p:cNvPr>
            <p:cNvCxnSpPr>
              <a:cxnSpLocks/>
            </p:cNvCxnSpPr>
            <p:nvPr userDrawn="1"/>
          </p:nvCxnSpPr>
          <p:spPr>
            <a:xfrm flipH="1">
              <a:off x="-540755"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3" name="Straight Connector 28">
              <a:extLst>
                <a:ext uri="{FF2B5EF4-FFF2-40B4-BE49-F238E27FC236}">
                  <a16:creationId xmlns:a16="http://schemas.microsoft.com/office/drawing/2014/main" id="{841FFB26-7469-4843-89A4-1A9D7F3D68E9}"/>
                </a:ext>
              </a:extLst>
            </p:cNvPr>
            <p:cNvCxnSpPr>
              <a:cxnSpLocks/>
            </p:cNvCxnSpPr>
            <p:nvPr userDrawn="1"/>
          </p:nvCxnSpPr>
          <p:spPr>
            <a:xfrm flipH="1" flipV="1">
              <a:off x="-543750"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30">
              <a:extLst>
                <a:ext uri="{FF2B5EF4-FFF2-40B4-BE49-F238E27FC236}">
                  <a16:creationId xmlns:a16="http://schemas.microsoft.com/office/drawing/2014/main" id="{237F69AA-9375-2649-8B31-D47A2DC52D9A}"/>
                </a:ext>
              </a:extLst>
            </p:cNvPr>
            <p:cNvCxnSpPr>
              <a:cxnSpLocks/>
            </p:cNvCxnSpPr>
            <p:nvPr userDrawn="1"/>
          </p:nvCxnSpPr>
          <p:spPr>
            <a:xfrm flipH="1" flipV="1">
              <a:off x="-543750"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32">
              <a:extLst>
                <a:ext uri="{FF2B5EF4-FFF2-40B4-BE49-F238E27FC236}">
                  <a16:creationId xmlns:a16="http://schemas.microsoft.com/office/drawing/2014/main" id="{83833C03-B7AE-9F4B-BAB4-65062ACA308F}"/>
                </a:ext>
              </a:extLst>
            </p:cNvPr>
            <p:cNvCxnSpPr>
              <a:cxnSpLocks/>
            </p:cNvCxnSpPr>
            <p:nvPr userDrawn="1"/>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33">
              <a:extLst>
                <a:ext uri="{FF2B5EF4-FFF2-40B4-BE49-F238E27FC236}">
                  <a16:creationId xmlns:a16="http://schemas.microsoft.com/office/drawing/2014/main" id="{7BCAA520-1BFE-314A-9F42-E25402CEA82A}"/>
                </a:ext>
              </a:extLst>
            </p:cNvPr>
            <p:cNvCxnSpPr>
              <a:cxnSpLocks/>
            </p:cNvCxnSpPr>
            <p:nvPr userDrawn="1"/>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113"/>
          <p:cNvGrpSpPr/>
          <p:nvPr userDrawn="1"/>
        </p:nvGrpSpPr>
        <p:grpSpPr>
          <a:xfrm>
            <a:off x="12377808" y="456372"/>
            <a:ext cx="363498" cy="5872728"/>
            <a:chOff x="12377808" y="456372"/>
            <a:chExt cx="363498" cy="5872728"/>
          </a:xfrm>
        </p:grpSpPr>
        <p:cxnSp>
          <p:nvCxnSpPr>
            <p:cNvPr id="98" name="Straight Connector 10">
              <a:extLst>
                <a:ext uri="{FF2B5EF4-FFF2-40B4-BE49-F238E27FC236}">
                  <a16:creationId xmlns:a16="http://schemas.microsoft.com/office/drawing/2014/main" id="{8531F7EB-FA81-1F45-88A3-D55ED11542C0}"/>
                </a:ext>
              </a:extLst>
            </p:cNvPr>
            <p:cNvCxnSpPr>
              <a:cxnSpLocks/>
            </p:cNvCxnSpPr>
            <p:nvPr userDrawn="1"/>
          </p:nvCxnSpPr>
          <p:spPr>
            <a:xfrm flipH="1">
              <a:off x="12380803"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9" name="Straight Connector 12">
              <a:extLst>
                <a:ext uri="{FF2B5EF4-FFF2-40B4-BE49-F238E27FC236}">
                  <a16:creationId xmlns:a16="http://schemas.microsoft.com/office/drawing/2014/main" id="{CF804969-F8D9-6640-8DB2-088B8BC2B819}"/>
                </a:ext>
              </a:extLst>
            </p:cNvPr>
            <p:cNvCxnSpPr>
              <a:cxnSpLocks/>
            </p:cNvCxnSpPr>
            <p:nvPr userDrawn="1"/>
          </p:nvCxnSpPr>
          <p:spPr>
            <a:xfrm flipH="1">
              <a:off x="12380803"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9A80D99E-0F5E-8A41-AD4A-4232D229E5EC}"/>
                </a:ext>
              </a:extLst>
            </p:cNvPr>
            <p:cNvCxnSpPr>
              <a:cxnSpLocks/>
            </p:cNvCxnSpPr>
            <p:nvPr userDrawn="1"/>
          </p:nvCxnSpPr>
          <p:spPr>
            <a:xfrm flipH="1">
              <a:off x="12380803"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01" name="Straight Connector 16">
              <a:extLst>
                <a:ext uri="{FF2B5EF4-FFF2-40B4-BE49-F238E27FC236}">
                  <a16:creationId xmlns:a16="http://schemas.microsoft.com/office/drawing/2014/main" id="{5F08334E-1AC5-D745-88BE-802F0DADA8F6}"/>
                </a:ext>
              </a:extLst>
            </p:cNvPr>
            <p:cNvCxnSpPr>
              <a:cxnSpLocks/>
            </p:cNvCxnSpPr>
            <p:nvPr userDrawn="1"/>
          </p:nvCxnSpPr>
          <p:spPr>
            <a:xfrm flipH="1" flipV="1">
              <a:off x="12377808"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8">
              <a:extLst>
                <a:ext uri="{FF2B5EF4-FFF2-40B4-BE49-F238E27FC236}">
                  <a16:creationId xmlns:a16="http://schemas.microsoft.com/office/drawing/2014/main" id="{0CB356B9-CC85-EC4C-AB51-D3E726783B92}"/>
                </a:ext>
              </a:extLst>
            </p:cNvPr>
            <p:cNvCxnSpPr>
              <a:cxnSpLocks/>
            </p:cNvCxnSpPr>
            <p:nvPr userDrawn="1"/>
          </p:nvCxnSpPr>
          <p:spPr>
            <a:xfrm flipH="1" flipV="1">
              <a:off x="12377808"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21">
              <a:extLst>
                <a:ext uri="{FF2B5EF4-FFF2-40B4-BE49-F238E27FC236}">
                  <a16:creationId xmlns:a16="http://schemas.microsoft.com/office/drawing/2014/main" id="{5B6987DB-BB68-5542-B82F-8FF3190CB401}"/>
                </a:ext>
              </a:extLst>
            </p:cNvPr>
            <p:cNvCxnSpPr>
              <a:cxnSpLocks/>
            </p:cNvCxnSpPr>
            <p:nvPr userDrawn="1"/>
          </p:nvCxnSpPr>
          <p:spPr>
            <a:xfrm flipH="1" flipV="1">
              <a:off x="12377808"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448357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90" r:id="rId4"/>
    <p:sldLayoutId id="2147483714" r:id="rId5"/>
    <p:sldLayoutId id="2147483796" r:id="rId6"/>
    <p:sldLayoutId id="2147483797" r:id="rId7"/>
    <p:sldLayoutId id="2147483715" r:id="rId8"/>
    <p:sldLayoutId id="2147483717" r:id="rId9"/>
    <p:sldLayoutId id="2147483718" r:id="rId10"/>
    <p:sldLayoutId id="2147483719" r:id="rId11"/>
    <p:sldLayoutId id="2147483721" r:id="rId12"/>
    <p:sldLayoutId id="2147483722" r:id="rId13"/>
    <p:sldLayoutId id="2147483734" r:id="rId14"/>
    <p:sldLayoutId id="2147483733" r:id="rId15"/>
    <p:sldLayoutId id="2147483726" r:id="rId16"/>
    <p:sldLayoutId id="2147483680" r:id="rId17"/>
    <p:sldLayoutId id="2147483792" r:id="rId18"/>
    <p:sldLayoutId id="2147483793" r:id="rId19"/>
    <p:sldLayoutId id="2147483794"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91" r:id="rId32"/>
    <p:sldLayoutId id="2147483727" r:id="rId33"/>
    <p:sldLayoutId id="2147483696" r:id="rId34"/>
    <p:sldLayoutId id="2147483707" r:id="rId35"/>
    <p:sldLayoutId id="2147483674" r:id="rId36"/>
    <p:sldLayoutId id="2147483784" r:id="rId37"/>
    <p:sldLayoutId id="2147483738" r:id="rId38"/>
    <p:sldLayoutId id="2147483739" r:id="rId39"/>
    <p:sldLayoutId id="2147483742" r:id="rId40"/>
    <p:sldLayoutId id="2147483744" r:id="rId41"/>
    <p:sldLayoutId id="2147483745" r:id="rId42"/>
    <p:sldLayoutId id="2147483746" r:id="rId43"/>
    <p:sldLayoutId id="2147483798" r:id="rId44"/>
    <p:sldLayoutId id="2147483799" r:id="rId45"/>
    <p:sldLayoutId id="2147483801" r:id="rId46"/>
    <p:sldLayoutId id="2147483803" r:id="rId47"/>
    <p:sldLayoutId id="2147483805" r:id="rId48"/>
    <p:sldLayoutId id="2147483806" r:id="rId49"/>
  </p:sldLayoutIdLst>
  <p:hf sldNum="0" hdr="0" dt="0"/>
  <p:txStyles>
    <p:titleStyle>
      <a:lvl1pPr algn="l" rtl="0" eaLnBrk="1" fontAlgn="base" hangingPunct="1">
        <a:spcBef>
          <a:spcPct val="0"/>
        </a:spcBef>
        <a:spcAft>
          <a:spcPct val="0"/>
        </a:spcAft>
        <a:defRPr sz="26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p:titleStyle>
    <p:bodyStyle>
      <a:lvl1pPr algn="l" rtl="0" eaLnBrk="1" fontAlgn="base" hangingPunct="1">
        <a:lnSpc>
          <a:spcPct val="125000"/>
        </a:lnSpc>
        <a:spcBef>
          <a:spcPts val="0"/>
        </a:spcBef>
        <a:spcAft>
          <a:spcPts val="1400"/>
        </a:spcAft>
        <a:defRPr sz="1400" b="0">
          <a:solidFill>
            <a:schemeClr val="tx2"/>
          </a:solidFill>
          <a:latin typeface="+mn-lt"/>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51"/>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p:bodyStyle>
    <p:otherStyle>
      <a:defPPr>
        <a:defRPr lang="en-US"/>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guide id="3" pos="2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7428" y="440047"/>
            <a:ext cx="11315701" cy="30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a:r>
              <a:rPr lang="de-DE"/>
              <a:t>Titelmasterformat durch Klicken bearbeiten</a:t>
            </a:r>
            <a:endParaRPr lang="en-GB"/>
          </a:p>
        </p:txBody>
      </p:sp>
      <p:sp>
        <p:nvSpPr>
          <p:cNvPr id="1027" name="Rectangle 3"/>
          <p:cNvSpPr>
            <a:spLocks noGrp="1" noChangeArrowheads="1"/>
          </p:cNvSpPr>
          <p:nvPr>
            <p:ph type="body" idx="1"/>
          </p:nvPr>
        </p:nvSpPr>
        <p:spPr bwMode="auto">
          <a:xfrm>
            <a:off x="436563" y="2108471"/>
            <a:ext cx="11322050" cy="32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 - First level of bullet point – 14pt</a:t>
            </a:r>
          </a:p>
          <a:p>
            <a:pPr lvl="2"/>
            <a:r>
              <a:rPr lang="en-GB"/>
              <a:t>Third level - Second level of bullet point – 12pt</a:t>
            </a:r>
          </a:p>
          <a:p>
            <a:pPr lvl="3"/>
            <a:r>
              <a:rPr lang="en-GB"/>
              <a:t>Fourth level - Third level of bullet point – 10pt</a:t>
            </a:r>
          </a:p>
          <a:p>
            <a:pPr lvl="4"/>
            <a:r>
              <a:rPr lang="en-GB"/>
              <a:t>Fifth level - hyperlinks Fifth level </a:t>
            </a:r>
          </a:p>
        </p:txBody>
      </p:sp>
      <p:grpSp>
        <p:nvGrpSpPr>
          <p:cNvPr id="112" name="Group 111"/>
          <p:cNvGrpSpPr/>
          <p:nvPr/>
        </p:nvGrpSpPr>
        <p:grpSpPr>
          <a:xfrm>
            <a:off x="441059" y="-543299"/>
            <a:ext cx="11311203" cy="356341"/>
            <a:chOff x="441059" y="-543299"/>
            <a:chExt cx="11311203" cy="356341"/>
          </a:xfrm>
        </p:grpSpPr>
        <p:cxnSp>
          <p:nvCxnSpPr>
            <p:cNvPr id="48" name="Straight Connector 47">
              <a:extLst>
                <a:ext uri="{FF2B5EF4-FFF2-40B4-BE49-F238E27FC236}">
                  <a16:creationId xmlns:a16="http://schemas.microsoft.com/office/drawing/2014/main" id="{767FE574-C472-944C-85AC-16E1F8CAA96A}"/>
                </a:ext>
              </a:extLst>
            </p:cNvPr>
            <p:cNvCxnSpPr>
              <a:cxnSpLocks/>
            </p:cNvCxnSpPr>
            <p:nvPr/>
          </p:nvCxnSpPr>
          <p:spPr>
            <a:xfrm>
              <a:off x="441059"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782C39-0D18-B245-BF70-C282B0A1417E}"/>
                </a:ext>
              </a:extLst>
            </p:cNvPr>
            <p:cNvCxnSpPr>
              <a:cxnSpLocks/>
            </p:cNvCxnSpPr>
            <p:nvPr/>
          </p:nvCxnSpPr>
          <p:spPr>
            <a:xfrm>
              <a:off x="213897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35312-2F3D-D74E-BD47-F2D0EC38193D}"/>
                </a:ext>
              </a:extLst>
            </p:cNvPr>
            <p:cNvCxnSpPr>
              <a:cxnSpLocks/>
            </p:cNvCxnSpPr>
            <p:nvPr/>
          </p:nvCxnSpPr>
          <p:spPr>
            <a:xfrm>
              <a:off x="2283267"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412662-E083-6247-AD63-E3E205B5C451}"/>
                </a:ext>
              </a:extLst>
            </p:cNvPr>
            <p:cNvCxnSpPr>
              <a:cxnSpLocks/>
            </p:cNvCxnSpPr>
            <p:nvPr/>
          </p:nvCxnSpPr>
          <p:spPr>
            <a:xfrm>
              <a:off x="407193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1D7E54F-EC9E-F047-80D5-1494B1F7DDE3}"/>
                </a:ext>
              </a:extLst>
            </p:cNvPr>
            <p:cNvCxnSpPr>
              <a:cxnSpLocks/>
            </p:cNvCxnSpPr>
            <p:nvPr/>
          </p:nvCxnSpPr>
          <p:spPr>
            <a:xfrm>
              <a:off x="429736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224BF4-720A-E842-B806-0D733B149B42}"/>
                </a:ext>
              </a:extLst>
            </p:cNvPr>
            <p:cNvCxnSpPr>
              <a:cxnSpLocks/>
            </p:cNvCxnSpPr>
            <p:nvPr/>
          </p:nvCxnSpPr>
          <p:spPr>
            <a:xfrm>
              <a:off x="59959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F57B71B-7262-C943-8F0E-926200A1BB06}"/>
                </a:ext>
              </a:extLst>
            </p:cNvPr>
            <p:cNvCxnSpPr>
              <a:cxnSpLocks/>
            </p:cNvCxnSpPr>
            <p:nvPr/>
          </p:nvCxnSpPr>
          <p:spPr>
            <a:xfrm>
              <a:off x="61991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4CAC6C4-8DFB-2740-97F7-90FF0FCEA425}"/>
                </a:ext>
              </a:extLst>
            </p:cNvPr>
            <p:cNvCxnSpPr>
              <a:cxnSpLocks/>
            </p:cNvCxnSpPr>
            <p:nvPr/>
          </p:nvCxnSpPr>
          <p:spPr>
            <a:xfrm>
              <a:off x="798830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C789A6A-CFFC-9242-ABA8-9EEF1F7FF32F}"/>
                </a:ext>
              </a:extLst>
            </p:cNvPr>
            <p:cNvCxnSpPr>
              <a:cxnSpLocks/>
            </p:cNvCxnSpPr>
            <p:nvPr/>
          </p:nvCxnSpPr>
          <p:spPr>
            <a:xfrm>
              <a:off x="818515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F9C895-C70D-684C-BE55-F2F63606D6DF}"/>
                </a:ext>
              </a:extLst>
            </p:cNvPr>
            <p:cNvCxnSpPr>
              <a:cxnSpLocks/>
            </p:cNvCxnSpPr>
            <p:nvPr/>
          </p:nvCxnSpPr>
          <p:spPr>
            <a:xfrm>
              <a:off x="9918275"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CF3D0A-4D9E-7645-BAD2-235D94D6248D}"/>
                </a:ext>
              </a:extLst>
            </p:cNvPr>
            <p:cNvCxnSpPr>
              <a:cxnSpLocks/>
            </p:cNvCxnSpPr>
            <p:nvPr/>
          </p:nvCxnSpPr>
          <p:spPr>
            <a:xfrm>
              <a:off x="10062569"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59C4FB6-F336-8D4E-A9F8-6C92DC15E269}"/>
                </a:ext>
              </a:extLst>
            </p:cNvPr>
            <p:cNvCxnSpPr>
              <a:cxnSpLocks/>
            </p:cNvCxnSpPr>
            <p:nvPr/>
          </p:nvCxnSpPr>
          <p:spPr>
            <a:xfrm>
              <a:off x="11752262"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A5BD5D-C36F-B84B-AF5A-E637C8AF11F9}"/>
                </a:ext>
              </a:extLst>
            </p:cNvPr>
            <p:cNvCxnSpPr>
              <a:cxnSpLocks/>
            </p:cNvCxnSpPr>
            <p:nvPr/>
          </p:nvCxnSpPr>
          <p:spPr>
            <a:xfrm>
              <a:off x="6098381" y="-543299"/>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441059" y="7039657"/>
            <a:ext cx="11311203" cy="356341"/>
            <a:chOff x="441059" y="7039657"/>
            <a:chExt cx="11311203" cy="356341"/>
          </a:xfrm>
        </p:grpSpPr>
        <p:cxnSp>
          <p:nvCxnSpPr>
            <p:cNvPr id="35" name="Straight Connector 34">
              <a:extLst>
                <a:ext uri="{FF2B5EF4-FFF2-40B4-BE49-F238E27FC236}">
                  <a16:creationId xmlns:a16="http://schemas.microsoft.com/office/drawing/2014/main" id="{81AE2D35-DB98-4C40-BAD2-670315C3F821}"/>
                </a:ext>
              </a:extLst>
            </p:cNvPr>
            <p:cNvCxnSpPr>
              <a:cxnSpLocks/>
            </p:cNvCxnSpPr>
            <p:nvPr/>
          </p:nvCxnSpPr>
          <p:spPr>
            <a:xfrm>
              <a:off x="441059"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7F2538-274A-9842-95A0-73C36996A151}"/>
                </a:ext>
              </a:extLst>
            </p:cNvPr>
            <p:cNvCxnSpPr>
              <a:cxnSpLocks/>
            </p:cNvCxnSpPr>
            <p:nvPr/>
          </p:nvCxnSpPr>
          <p:spPr>
            <a:xfrm>
              <a:off x="213897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E42852-FA1F-B04C-9371-8E93272E2453}"/>
                </a:ext>
              </a:extLst>
            </p:cNvPr>
            <p:cNvCxnSpPr>
              <a:cxnSpLocks/>
            </p:cNvCxnSpPr>
            <p:nvPr/>
          </p:nvCxnSpPr>
          <p:spPr>
            <a:xfrm>
              <a:off x="2283267"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756C35-AD97-A447-9FC0-F0FA4FA7EC2F}"/>
                </a:ext>
              </a:extLst>
            </p:cNvPr>
            <p:cNvCxnSpPr>
              <a:cxnSpLocks/>
            </p:cNvCxnSpPr>
            <p:nvPr/>
          </p:nvCxnSpPr>
          <p:spPr>
            <a:xfrm>
              <a:off x="407193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8223EF5-4818-B642-9A60-D1E9F13A8FD8}"/>
                </a:ext>
              </a:extLst>
            </p:cNvPr>
            <p:cNvCxnSpPr>
              <a:cxnSpLocks/>
            </p:cNvCxnSpPr>
            <p:nvPr/>
          </p:nvCxnSpPr>
          <p:spPr>
            <a:xfrm>
              <a:off x="429736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8B21F70-6ECA-9449-A970-BBEDE88C0072}"/>
                </a:ext>
              </a:extLst>
            </p:cNvPr>
            <p:cNvCxnSpPr>
              <a:cxnSpLocks/>
            </p:cNvCxnSpPr>
            <p:nvPr/>
          </p:nvCxnSpPr>
          <p:spPr>
            <a:xfrm>
              <a:off x="59959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9C30193-7F02-F445-8AE2-CA517F7CDD06}"/>
                </a:ext>
              </a:extLst>
            </p:cNvPr>
            <p:cNvCxnSpPr>
              <a:cxnSpLocks/>
            </p:cNvCxnSpPr>
            <p:nvPr/>
          </p:nvCxnSpPr>
          <p:spPr>
            <a:xfrm>
              <a:off x="61991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44B5B-0AA8-6D4D-9E46-AA378D9DE7B3}"/>
                </a:ext>
              </a:extLst>
            </p:cNvPr>
            <p:cNvCxnSpPr>
              <a:cxnSpLocks/>
            </p:cNvCxnSpPr>
            <p:nvPr/>
          </p:nvCxnSpPr>
          <p:spPr>
            <a:xfrm>
              <a:off x="7977592"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5DAB4E-4C9B-2C46-9AC1-D2C31C390546}"/>
                </a:ext>
              </a:extLst>
            </p:cNvPr>
            <p:cNvCxnSpPr>
              <a:cxnSpLocks/>
            </p:cNvCxnSpPr>
            <p:nvPr/>
          </p:nvCxnSpPr>
          <p:spPr>
            <a:xfrm>
              <a:off x="8185150"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450B0D-FE75-DB46-ACD6-992428ACC1CA}"/>
                </a:ext>
              </a:extLst>
            </p:cNvPr>
            <p:cNvCxnSpPr>
              <a:cxnSpLocks/>
            </p:cNvCxnSpPr>
            <p:nvPr/>
          </p:nvCxnSpPr>
          <p:spPr>
            <a:xfrm>
              <a:off x="9918275"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C32F0D-1C5F-2E48-A45C-8250B0BD2A05}"/>
                </a:ext>
              </a:extLst>
            </p:cNvPr>
            <p:cNvCxnSpPr>
              <a:cxnSpLocks/>
            </p:cNvCxnSpPr>
            <p:nvPr/>
          </p:nvCxnSpPr>
          <p:spPr>
            <a:xfrm>
              <a:off x="10062569"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C3CC1E-4EF3-D64A-AF8C-3006FAF4E554}"/>
                </a:ext>
              </a:extLst>
            </p:cNvPr>
            <p:cNvCxnSpPr>
              <a:cxnSpLocks/>
            </p:cNvCxnSpPr>
            <p:nvPr/>
          </p:nvCxnSpPr>
          <p:spPr>
            <a:xfrm>
              <a:off x="11752262"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1DCB8A8-F42F-C54E-9B1C-4AF120BB070C}"/>
                </a:ext>
              </a:extLst>
            </p:cNvPr>
            <p:cNvCxnSpPr>
              <a:cxnSpLocks/>
            </p:cNvCxnSpPr>
            <p:nvPr/>
          </p:nvCxnSpPr>
          <p:spPr>
            <a:xfrm>
              <a:off x="6102150" y="7039657"/>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43750" y="456372"/>
            <a:ext cx="363498" cy="5872728"/>
            <a:chOff x="-543750" y="456372"/>
            <a:chExt cx="363498" cy="5872728"/>
          </a:xfrm>
        </p:grpSpPr>
        <p:cxnSp>
          <p:nvCxnSpPr>
            <p:cNvPr id="23" name="Straight Connector 22">
              <a:extLst>
                <a:ext uri="{FF2B5EF4-FFF2-40B4-BE49-F238E27FC236}">
                  <a16:creationId xmlns:a16="http://schemas.microsoft.com/office/drawing/2014/main" id="{F97DB925-E068-B045-8E44-D5DE3798F681}"/>
                </a:ext>
              </a:extLst>
            </p:cNvPr>
            <p:cNvCxnSpPr>
              <a:cxnSpLocks/>
            </p:cNvCxnSpPr>
            <p:nvPr/>
          </p:nvCxnSpPr>
          <p:spPr>
            <a:xfrm flipH="1">
              <a:off x="-540755"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74D9A4-0BA8-C848-8BED-29B439279835}"/>
                </a:ext>
              </a:extLst>
            </p:cNvPr>
            <p:cNvCxnSpPr>
              <a:cxnSpLocks/>
            </p:cNvCxnSpPr>
            <p:nvPr/>
          </p:nvCxnSpPr>
          <p:spPr>
            <a:xfrm flipH="1">
              <a:off x="-540755"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B21299-A197-964A-A5F0-8365B33BB025}"/>
                </a:ext>
              </a:extLst>
            </p:cNvPr>
            <p:cNvCxnSpPr>
              <a:cxnSpLocks/>
            </p:cNvCxnSpPr>
            <p:nvPr/>
          </p:nvCxnSpPr>
          <p:spPr>
            <a:xfrm flipH="1">
              <a:off x="-540755"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1FFB26-7469-4843-89A4-1A9D7F3D68E9}"/>
                </a:ext>
              </a:extLst>
            </p:cNvPr>
            <p:cNvCxnSpPr>
              <a:cxnSpLocks/>
            </p:cNvCxnSpPr>
            <p:nvPr/>
          </p:nvCxnSpPr>
          <p:spPr>
            <a:xfrm flipH="1" flipV="1">
              <a:off x="-543750"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7F69AA-9375-2649-8B31-D47A2DC52D9A}"/>
                </a:ext>
              </a:extLst>
            </p:cNvPr>
            <p:cNvCxnSpPr>
              <a:cxnSpLocks/>
            </p:cNvCxnSpPr>
            <p:nvPr/>
          </p:nvCxnSpPr>
          <p:spPr>
            <a:xfrm flipH="1" flipV="1">
              <a:off x="-543750"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833C03-B7AE-9F4B-BAB4-65062ACA308F}"/>
                </a:ext>
              </a:extLst>
            </p:cNvPr>
            <p:cNvCxnSpPr>
              <a:cxnSpLocks/>
            </p:cNvCxnSpPr>
            <p:nvPr/>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CAA520-1BFE-314A-9F42-E25402CEA82A}"/>
                </a:ext>
              </a:extLst>
            </p:cNvPr>
            <p:cNvCxnSpPr>
              <a:cxnSpLocks/>
            </p:cNvCxnSpPr>
            <p:nvPr/>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2377808" y="456372"/>
            <a:ext cx="363498" cy="5872728"/>
            <a:chOff x="12377808" y="456372"/>
            <a:chExt cx="363498" cy="5872728"/>
          </a:xfrm>
        </p:grpSpPr>
        <p:cxnSp>
          <p:nvCxnSpPr>
            <p:cNvPr id="11" name="Straight Connector 10">
              <a:extLst>
                <a:ext uri="{FF2B5EF4-FFF2-40B4-BE49-F238E27FC236}">
                  <a16:creationId xmlns:a16="http://schemas.microsoft.com/office/drawing/2014/main" id="{8531F7EB-FA81-1F45-88A3-D55ED11542C0}"/>
                </a:ext>
              </a:extLst>
            </p:cNvPr>
            <p:cNvCxnSpPr>
              <a:cxnSpLocks/>
            </p:cNvCxnSpPr>
            <p:nvPr/>
          </p:nvCxnSpPr>
          <p:spPr>
            <a:xfrm flipH="1">
              <a:off x="12380803"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804969-F8D9-6640-8DB2-088B8BC2B819}"/>
                </a:ext>
              </a:extLst>
            </p:cNvPr>
            <p:cNvCxnSpPr>
              <a:cxnSpLocks/>
            </p:cNvCxnSpPr>
            <p:nvPr/>
          </p:nvCxnSpPr>
          <p:spPr>
            <a:xfrm flipH="1">
              <a:off x="12380803"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80D99E-0F5E-8A41-AD4A-4232D229E5EC}"/>
                </a:ext>
              </a:extLst>
            </p:cNvPr>
            <p:cNvCxnSpPr>
              <a:cxnSpLocks/>
            </p:cNvCxnSpPr>
            <p:nvPr/>
          </p:nvCxnSpPr>
          <p:spPr>
            <a:xfrm flipH="1">
              <a:off x="12380803"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08334E-1AC5-D745-88BE-802F0DADA8F6}"/>
                </a:ext>
              </a:extLst>
            </p:cNvPr>
            <p:cNvCxnSpPr>
              <a:cxnSpLocks/>
            </p:cNvCxnSpPr>
            <p:nvPr/>
          </p:nvCxnSpPr>
          <p:spPr>
            <a:xfrm flipH="1" flipV="1">
              <a:off x="12377808"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B356B9-CC85-EC4C-AB51-D3E726783B92}"/>
                </a:ext>
              </a:extLst>
            </p:cNvPr>
            <p:cNvCxnSpPr>
              <a:cxnSpLocks/>
            </p:cNvCxnSpPr>
            <p:nvPr/>
          </p:nvCxnSpPr>
          <p:spPr>
            <a:xfrm flipH="1" flipV="1">
              <a:off x="12377808"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6987DB-BB68-5542-B82F-8FF3190CB401}"/>
                </a:ext>
              </a:extLst>
            </p:cNvPr>
            <p:cNvCxnSpPr>
              <a:cxnSpLocks/>
            </p:cNvCxnSpPr>
            <p:nvPr/>
          </p:nvCxnSpPr>
          <p:spPr>
            <a:xfrm flipH="1" flipV="1">
              <a:off x="12377808"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111"/>
          <p:cNvGrpSpPr/>
          <p:nvPr userDrawn="1"/>
        </p:nvGrpSpPr>
        <p:grpSpPr>
          <a:xfrm>
            <a:off x="441059" y="-543299"/>
            <a:ext cx="11311203" cy="356341"/>
            <a:chOff x="441059" y="-543299"/>
            <a:chExt cx="11311203" cy="356341"/>
          </a:xfrm>
        </p:grpSpPr>
        <p:cxnSp>
          <p:nvCxnSpPr>
            <p:cNvPr id="62" name="Straight Connector 47">
              <a:extLst>
                <a:ext uri="{FF2B5EF4-FFF2-40B4-BE49-F238E27FC236}">
                  <a16:creationId xmlns:a16="http://schemas.microsoft.com/office/drawing/2014/main" id="{767FE574-C472-944C-85AC-16E1F8CAA96A}"/>
                </a:ext>
              </a:extLst>
            </p:cNvPr>
            <p:cNvCxnSpPr>
              <a:cxnSpLocks/>
            </p:cNvCxnSpPr>
            <p:nvPr userDrawn="1"/>
          </p:nvCxnSpPr>
          <p:spPr>
            <a:xfrm>
              <a:off x="441059"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F782C39-0D18-B245-BF70-C282B0A1417E}"/>
                </a:ext>
              </a:extLst>
            </p:cNvPr>
            <p:cNvCxnSpPr>
              <a:cxnSpLocks/>
            </p:cNvCxnSpPr>
            <p:nvPr userDrawn="1"/>
          </p:nvCxnSpPr>
          <p:spPr>
            <a:xfrm>
              <a:off x="213897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49">
              <a:extLst>
                <a:ext uri="{FF2B5EF4-FFF2-40B4-BE49-F238E27FC236}">
                  <a16:creationId xmlns:a16="http://schemas.microsoft.com/office/drawing/2014/main" id="{2A735312-2F3D-D74E-BD47-F2D0EC38193D}"/>
                </a:ext>
              </a:extLst>
            </p:cNvPr>
            <p:cNvCxnSpPr>
              <a:cxnSpLocks/>
            </p:cNvCxnSpPr>
            <p:nvPr userDrawn="1"/>
          </p:nvCxnSpPr>
          <p:spPr>
            <a:xfrm>
              <a:off x="2283267"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50">
              <a:extLst>
                <a:ext uri="{FF2B5EF4-FFF2-40B4-BE49-F238E27FC236}">
                  <a16:creationId xmlns:a16="http://schemas.microsoft.com/office/drawing/2014/main" id="{74412662-E083-6247-AD63-E3E205B5C451}"/>
                </a:ext>
              </a:extLst>
            </p:cNvPr>
            <p:cNvCxnSpPr>
              <a:cxnSpLocks/>
            </p:cNvCxnSpPr>
            <p:nvPr userDrawn="1"/>
          </p:nvCxnSpPr>
          <p:spPr>
            <a:xfrm>
              <a:off x="407193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51">
              <a:extLst>
                <a:ext uri="{FF2B5EF4-FFF2-40B4-BE49-F238E27FC236}">
                  <a16:creationId xmlns:a16="http://schemas.microsoft.com/office/drawing/2014/main" id="{01D7E54F-EC9E-F047-80D5-1494B1F7DDE3}"/>
                </a:ext>
              </a:extLst>
            </p:cNvPr>
            <p:cNvCxnSpPr>
              <a:cxnSpLocks/>
            </p:cNvCxnSpPr>
            <p:nvPr userDrawn="1"/>
          </p:nvCxnSpPr>
          <p:spPr>
            <a:xfrm>
              <a:off x="4297363"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52">
              <a:extLst>
                <a:ext uri="{FF2B5EF4-FFF2-40B4-BE49-F238E27FC236}">
                  <a16:creationId xmlns:a16="http://schemas.microsoft.com/office/drawing/2014/main" id="{F8224BF4-720A-E842-B806-0D733B149B42}"/>
                </a:ext>
              </a:extLst>
            </p:cNvPr>
            <p:cNvCxnSpPr>
              <a:cxnSpLocks/>
            </p:cNvCxnSpPr>
            <p:nvPr userDrawn="1"/>
          </p:nvCxnSpPr>
          <p:spPr>
            <a:xfrm>
              <a:off x="59959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53">
              <a:extLst>
                <a:ext uri="{FF2B5EF4-FFF2-40B4-BE49-F238E27FC236}">
                  <a16:creationId xmlns:a16="http://schemas.microsoft.com/office/drawing/2014/main" id="{EF57B71B-7262-C943-8F0E-926200A1BB06}"/>
                </a:ext>
              </a:extLst>
            </p:cNvPr>
            <p:cNvCxnSpPr>
              <a:cxnSpLocks/>
            </p:cNvCxnSpPr>
            <p:nvPr userDrawn="1"/>
          </p:nvCxnSpPr>
          <p:spPr>
            <a:xfrm>
              <a:off x="6199188"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54">
              <a:extLst>
                <a:ext uri="{FF2B5EF4-FFF2-40B4-BE49-F238E27FC236}">
                  <a16:creationId xmlns:a16="http://schemas.microsoft.com/office/drawing/2014/main" id="{24CAC6C4-8DFB-2740-97F7-90FF0FCEA425}"/>
                </a:ext>
              </a:extLst>
            </p:cNvPr>
            <p:cNvCxnSpPr>
              <a:cxnSpLocks/>
            </p:cNvCxnSpPr>
            <p:nvPr userDrawn="1"/>
          </p:nvCxnSpPr>
          <p:spPr>
            <a:xfrm>
              <a:off x="798830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55">
              <a:extLst>
                <a:ext uri="{FF2B5EF4-FFF2-40B4-BE49-F238E27FC236}">
                  <a16:creationId xmlns:a16="http://schemas.microsoft.com/office/drawing/2014/main" id="{AC789A6A-CFFC-9242-ABA8-9EEF1F7FF32F}"/>
                </a:ext>
              </a:extLst>
            </p:cNvPr>
            <p:cNvCxnSpPr>
              <a:cxnSpLocks/>
            </p:cNvCxnSpPr>
            <p:nvPr userDrawn="1"/>
          </p:nvCxnSpPr>
          <p:spPr>
            <a:xfrm>
              <a:off x="8185150"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56">
              <a:extLst>
                <a:ext uri="{FF2B5EF4-FFF2-40B4-BE49-F238E27FC236}">
                  <a16:creationId xmlns:a16="http://schemas.microsoft.com/office/drawing/2014/main" id="{36F9C895-C70D-684C-BE55-F2F63606D6DF}"/>
                </a:ext>
              </a:extLst>
            </p:cNvPr>
            <p:cNvCxnSpPr>
              <a:cxnSpLocks/>
            </p:cNvCxnSpPr>
            <p:nvPr userDrawn="1"/>
          </p:nvCxnSpPr>
          <p:spPr>
            <a:xfrm>
              <a:off x="9918275"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57">
              <a:extLst>
                <a:ext uri="{FF2B5EF4-FFF2-40B4-BE49-F238E27FC236}">
                  <a16:creationId xmlns:a16="http://schemas.microsoft.com/office/drawing/2014/main" id="{C5CF3D0A-4D9E-7645-BAD2-235D94D6248D}"/>
                </a:ext>
              </a:extLst>
            </p:cNvPr>
            <p:cNvCxnSpPr>
              <a:cxnSpLocks/>
            </p:cNvCxnSpPr>
            <p:nvPr userDrawn="1"/>
          </p:nvCxnSpPr>
          <p:spPr>
            <a:xfrm>
              <a:off x="10062569" y="-543299"/>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58">
              <a:extLst>
                <a:ext uri="{FF2B5EF4-FFF2-40B4-BE49-F238E27FC236}">
                  <a16:creationId xmlns:a16="http://schemas.microsoft.com/office/drawing/2014/main" id="{D59C4FB6-F336-8D4E-A9F8-6C92DC15E269}"/>
                </a:ext>
              </a:extLst>
            </p:cNvPr>
            <p:cNvCxnSpPr>
              <a:cxnSpLocks/>
            </p:cNvCxnSpPr>
            <p:nvPr userDrawn="1"/>
          </p:nvCxnSpPr>
          <p:spPr>
            <a:xfrm>
              <a:off x="11752262" y="-543299"/>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74" name="Straight Connector 59">
              <a:extLst>
                <a:ext uri="{FF2B5EF4-FFF2-40B4-BE49-F238E27FC236}">
                  <a16:creationId xmlns:a16="http://schemas.microsoft.com/office/drawing/2014/main" id="{DDA5BD5D-C36F-B84B-AF5A-E637C8AF11F9}"/>
                </a:ext>
              </a:extLst>
            </p:cNvPr>
            <p:cNvCxnSpPr>
              <a:cxnSpLocks/>
            </p:cNvCxnSpPr>
            <p:nvPr userDrawn="1"/>
          </p:nvCxnSpPr>
          <p:spPr>
            <a:xfrm>
              <a:off x="6098381" y="-543299"/>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5" name="Group 114"/>
          <p:cNvGrpSpPr/>
          <p:nvPr userDrawn="1"/>
        </p:nvGrpSpPr>
        <p:grpSpPr>
          <a:xfrm>
            <a:off x="441059" y="7039657"/>
            <a:ext cx="11311203" cy="356341"/>
            <a:chOff x="441059" y="7039657"/>
            <a:chExt cx="11311203" cy="356341"/>
          </a:xfrm>
        </p:grpSpPr>
        <p:cxnSp>
          <p:nvCxnSpPr>
            <p:cNvPr id="76" name="Straight Connector 34">
              <a:extLst>
                <a:ext uri="{FF2B5EF4-FFF2-40B4-BE49-F238E27FC236}">
                  <a16:creationId xmlns:a16="http://schemas.microsoft.com/office/drawing/2014/main" id="{81AE2D35-DB98-4C40-BAD2-670315C3F821}"/>
                </a:ext>
              </a:extLst>
            </p:cNvPr>
            <p:cNvCxnSpPr>
              <a:cxnSpLocks/>
            </p:cNvCxnSpPr>
            <p:nvPr userDrawn="1"/>
          </p:nvCxnSpPr>
          <p:spPr>
            <a:xfrm>
              <a:off x="441059"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77" name="Straight Connector 35">
              <a:extLst>
                <a:ext uri="{FF2B5EF4-FFF2-40B4-BE49-F238E27FC236}">
                  <a16:creationId xmlns:a16="http://schemas.microsoft.com/office/drawing/2014/main" id="{7D7F2538-274A-9842-95A0-73C36996A151}"/>
                </a:ext>
              </a:extLst>
            </p:cNvPr>
            <p:cNvCxnSpPr>
              <a:cxnSpLocks/>
            </p:cNvCxnSpPr>
            <p:nvPr userDrawn="1"/>
          </p:nvCxnSpPr>
          <p:spPr>
            <a:xfrm>
              <a:off x="213897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36">
              <a:extLst>
                <a:ext uri="{FF2B5EF4-FFF2-40B4-BE49-F238E27FC236}">
                  <a16:creationId xmlns:a16="http://schemas.microsoft.com/office/drawing/2014/main" id="{C0E42852-FA1F-B04C-9371-8E93272E2453}"/>
                </a:ext>
              </a:extLst>
            </p:cNvPr>
            <p:cNvCxnSpPr>
              <a:cxnSpLocks/>
            </p:cNvCxnSpPr>
            <p:nvPr userDrawn="1"/>
          </p:nvCxnSpPr>
          <p:spPr>
            <a:xfrm>
              <a:off x="2283267"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37">
              <a:extLst>
                <a:ext uri="{FF2B5EF4-FFF2-40B4-BE49-F238E27FC236}">
                  <a16:creationId xmlns:a16="http://schemas.microsoft.com/office/drawing/2014/main" id="{55756C35-AD97-A447-9FC0-F0FA4FA7EC2F}"/>
                </a:ext>
              </a:extLst>
            </p:cNvPr>
            <p:cNvCxnSpPr>
              <a:cxnSpLocks/>
            </p:cNvCxnSpPr>
            <p:nvPr userDrawn="1"/>
          </p:nvCxnSpPr>
          <p:spPr>
            <a:xfrm>
              <a:off x="407193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38">
              <a:extLst>
                <a:ext uri="{FF2B5EF4-FFF2-40B4-BE49-F238E27FC236}">
                  <a16:creationId xmlns:a16="http://schemas.microsoft.com/office/drawing/2014/main" id="{18223EF5-4818-B642-9A60-D1E9F13A8FD8}"/>
                </a:ext>
              </a:extLst>
            </p:cNvPr>
            <p:cNvCxnSpPr>
              <a:cxnSpLocks/>
            </p:cNvCxnSpPr>
            <p:nvPr userDrawn="1"/>
          </p:nvCxnSpPr>
          <p:spPr>
            <a:xfrm>
              <a:off x="4297363"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39">
              <a:extLst>
                <a:ext uri="{FF2B5EF4-FFF2-40B4-BE49-F238E27FC236}">
                  <a16:creationId xmlns:a16="http://schemas.microsoft.com/office/drawing/2014/main" id="{18B21F70-6ECA-9449-A970-BBEDE88C0072}"/>
                </a:ext>
              </a:extLst>
            </p:cNvPr>
            <p:cNvCxnSpPr>
              <a:cxnSpLocks/>
            </p:cNvCxnSpPr>
            <p:nvPr userDrawn="1"/>
          </p:nvCxnSpPr>
          <p:spPr>
            <a:xfrm>
              <a:off x="59959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40">
              <a:extLst>
                <a:ext uri="{FF2B5EF4-FFF2-40B4-BE49-F238E27FC236}">
                  <a16:creationId xmlns:a16="http://schemas.microsoft.com/office/drawing/2014/main" id="{69C30193-7F02-F445-8AE2-CA517F7CDD06}"/>
                </a:ext>
              </a:extLst>
            </p:cNvPr>
            <p:cNvCxnSpPr>
              <a:cxnSpLocks/>
            </p:cNvCxnSpPr>
            <p:nvPr userDrawn="1"/>
          </p:nvCxnSpPr>
          <p:spPr>
            <a:xfrm>
              <a:off x="6199188"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41">
              <a:extLst>
                <a:ext uri="{FF2B5EF4-FFF2-40B4-BE49-F238E27FC236}">
                  <a16:creationId xmlns:a16="http://schemas.microsoft.com/office/drawing/2014/main" id="{A8844B5B-0AA8-6D4D-9E46-AA378D9DE7B3}"/>
                </a:ext>
              </a:extLst>
            </p:cNvPr>
            <p:cNvCxnSpPr>
              <a:cxnSpLocks/>
            </p:cNvCxnSpPr>
            <p:nvPr userDrawn="1"/>
          </p:nvCxnSpPr>
          <p:spPr>
            <a:xfrm>
              <a:off x="7977592"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42">
              <a:extLst>
                <a:ext uri="{FF2B5EF4-FFF2-40B4-BE49-F238E27FC236}">
                  <a16:creationId xmlns:a16="http://schemas.microsoft.com/office/drawing/2014/main" id="{A85DAB4E-4C9B-2C46-9AC1-D2C31C390546}"/>
                </a:ext>
              </a:extLst>
            </p:cNvPr>
            <p:cNvCxnSpPr>
              <a:cxnSpLocks/>
            </p:cNvCxnSpPr>
            <p:nvPr userDrawn="1"/>
          </p:nvCxnSpPr>
          <p:spPr>
            <a:xfrm>
              <a:off x="8185150"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43">
              <a:extLst>
                <a:ext uri="{FF2B5EF4-FFF2-40B4-BE49-F238E27FC236}">
                  <a16:creationId xmlns:a16="http://schemas.microsoft.com/office/drawing/2014/main" id="{75450B0D-FE75-DB46-ACD6-992428ACC1CA}"/>
                </a:ext>
              </a:extLst>
            </p:cNvPr>
            <p:cNvCxnSpPr>
              <a:cxnSpLocks/>
            </p:cNvCxnSpPr>
            <p:nvPr userDrawn="1"/>
          </p:nvCxnSpPr>
          <p:spPr>
            <a:xfrm>
              <a:off x="9918275"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44">
              <a:extLst>
                <a:ext uri="{FF2B5EF4-FFF2-40B4-BE49-F238E27FC236}">
                  <a16:creationId xmlns:a16="http://schemas.microsoft.com/office/drawing/2014/main" id="{DCC32F0D-1C5F-2E48-A45C-8250B0BD2A05}"/>
                </a:ext>
              </a:extLst>
            </p:cNvPr>
            <p:cNvCxnSpPr>
              <a:cxnSpLocks/>
            </p:cNvCxnSpPr>
            <p:nvPr userDrawn="1"/>
          </p:nvCxnSpPr>
          <p:spPr>
            <a:xfrm>
              <a:off x="10062569" y="7039657"/>
              <a:ext cx="0" cy="35634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45">
              <a:extLst>
                <a:ext uri="{FF2B5EF4-FFF2-40B4-BE49-F238E27FC236}">
                  <a16:creationId xmlns:a16="http://schemas.microsoft.com/office/drawing/2014/main" id="{0CC3CC1E-4EF3-D64A-AF8C-3006FAF4E554}"/>
                </a:ext>
              </a:extLst>
            </p:cNvPr>
            <p:cNvCxnSpPr>
              <a:cxnSpLocks/>
            </p:cNvCxnSpPr>
            <p:nvPr userDrawn="1"/>
          </p:nvCxnSpPr>
          <p:spPr>
            <a:xfrm>
              <a:off x="11752262" y="7039657"/>
              <a:ext cx="0" cy="356341"/>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88" name="Straight Connector 46">
              <a:extLst>
                <a:ext uri="{FF2B5EF4-FFF2-40B4-BE49-F238E27FC236}">
                  <a16:creationId xmlns:a16="http://schemas.microsoft.com/office/drawing/2014/main" id="{D1DCB8A8-F42F-C54E-9B1C-4AF120BB070C}"/>
                </a:ext>
              </a:extLst>
            </p:cNvPr>
            <p:cNvCxnSpPr>
              <a:cxnSpLocks/>
            </p:cNvCxnSpPr>
            <p:nvPr userDrawn="1"/>
          </p:nvCxnSpPr>
          <p:spPr>
            <a:xfrm>
              <a:off x="6102150" y="7039657"/>
              <a:ext cx="0" cy="356341"/>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89" name="Group 112"/>
          <p:cNvGrpSpPr/>
          <p:nvPr userDrawn="1"/>
        </p:nvGrpSpPr>
        <p:grpSpPr>
          <a:xfrm>
            <a:off x="-543750" y="456372"/>
            <a:ext cx="363498" cy="5872728"/>
            <a:chOff x="-543750" y="456372"/>
            <a:chExt cx="363498" cy="5872728"/>
          </a:xfrm>
        </p:grpSpPr>
        <p:cxnSp>
          <p:nvCxnSpPr>
            <p:cNvPr id="90" name="Straight Connector 22">
              <a:extLst>
                <a:ext uri="{FF2B5EF4-FFF2-40B4-BE49-F238E27FC236}">
                  <a16:creationId xmlns:a16="http://schemas.microsoft.com/office/drawing/2014/main" id="{F97DB925-E068-B045-8E44-D5DE3798F681}"/>
                </a:ext>
              </a:extLst>
            </p:cNvPr>
            <p:cNvCxnSpPr>
              <a:cxnSpLocks/>
            </p:cNvCxnSpPr>
            <p:nvPr userDrawn="1"/>
          </p:nvCxnSpPr>
          <p:spPr>
            <a:xfrm flipH="1">
              <a:off x="-540755"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1" name="Straight Connector 24">
              <a:extLst>
                <a:ext uri="{FF2B5EF4-FFF2-40B4-BE49-F238E27FC236}">
                  <a16:creationId xmlns:a16="http://schemas.microsoft.com/office/drawing/2014/main" id="{2374D9A4-0BA8-C848-8BED-29B439279835}"/>
                </a:ext>
              </a:extLst>
            </p:cNvPr>
            <p:cNvCxnSpPr>
              <a:cxnSpLocks/>
            </p:cNvCxnSpPr>
            <p:nvPr userDrawn="1"/>
          </p:nvCxnSpPr>
          <p:spPr>
            <a:xfrm flipH="1">
              <a:off x="-540755"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25">
              <a:extLst>
                <a:ext uri="{FF2B5EF4-FFF2-40B4-BE49-F238E27FC236}">
                  <a16:creationId xmlns:a16="http://schemas.microsoft.com/office/drawing/2014/main" id="{36B21299-A197-964A-A5F0-8365B33BB025}"/>
                </a:ext>
              </a:extLst>
            </p:cNvPr>
            <p:cNvCxnSpPr>
              <a:cxnSpLocks/>
            </p:cNvCxnSpPr>
            <p:nvPr userDrawn="1"/>
          </p:nvCxnSpPr>
          <p:spPr>
            <a:xfrm flipH="1">
              <a:off x="-540755"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3" name="Straight Connector 28">
              <a:extLst>
                <a:ext uri="{FF2B5EF4-FFF2-40B4-BE49-F238E27FC236}">
                  <a16:creationId xmlns:a16="http://schemas.microsoft.com/office/drawing/2014/main" id="{841FFB26-7469-4843-89A4-1A9D7F3D68E9}"/>
                </a:ext>
              </a:extLst>
            </p:cNvPr>
            <p:cNvCxnSpPr>
              <a:cxnSpLocks/>
            </p:cNvCxnSpPr>
            <p:nvPr userDrawn="1"/>
          </p:nvCxnSpPr>
          <p:spPr>
            <a:xfrm flipH="1" flipV="1">
              <a:off x="-543750"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30">
              <a:extLst>
                <a:ext uri="{FF2B5EF4-FFF2-40B4-BE49-F238E27FC236}">
                  <a16:creationId xmlns:a16="http://schemas.microsoft.com/office/drawing/2014/main" id="{237F69AA-9375-2649-8B31-D47A2DC52D9A}"/>
                </a:ext>
              </a:extLst>
            </p:cNvPr>
            <p:cNvCxnSpPr>
              <a:cxnSpLocks/>
            </p:cNvCxnSpPr>
            <p:nvPr userDrawn="1"/>
          </p:nvCxnSpPr>
          <p:spPr>
            <a:xfrm flipH="1" flipV="1">
              <a:off x="-543750"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32">
              <a:extLst>
                <a:ext uri="{FF2B5EF4-FFF2-40B4-BE49-F238E27FC236}">
                  <a16:creationId xmlns:a16="http://schemas.microsoft.com/office/drawing/2014/main" id="{83833C03-B7AE-9F4B-BAB4-65062ACA308F}"/>
                </a:ext>
              </a:extLst>
            </p:cNvPr>
            <p:cNvCxnSpPr>
              <a:cxnSpLocks/>
            </p:cNvCxnSpPr>
            <p:nvPr userDrawn="1"/>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33">
              <a:extLst>
                <a:ext uri="{FF2B5EF4-FFF2-40B4-BE49-F238E27FC236}">
                  <a16:creationId xmlns:a16="http://schemas.microsoft.com/office/drawing/2014/main" id="{7BCAA520-1BFE-314A-9F42-E25402CEA82A}"/>
                </a:ext>
              </a:extLst>
            </p:cNvPr>
            <p:cNvCxnSpPr>
              <a:cxnSpLocks/>
            </p:cNvCxnSpPr>
            <p:nvPr userDrawn="1"/>
          </p:nvCxnSpPr>
          <p:spPr>
            <a:xfrm flipH="1" flipV="1">
              <a:off x="-543750"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113"/>
          <p:cNvGrpSpPr/>
          <p:nvPr userDrawn="1"/>
        </p:nvGrpSpPr>
        <p:grpSpPr>
          <a:xfrm>
            <a:off x="12377808" y="456372"/>
            <a:ext cx="363498" cy="5872728"/>
            <a:chOff x="12377808" y="456372"/>
            <a:chExt cx="363498" cy="5872728"/>
          </a:xfrm>
        </p:grpSpPr>
        <p:cxnSp>
          <p:nvCxnSpPr>
            <p:cNvPr id="98" name="Straight Connector 10">
              <a:extLst>
                <a:ext uri="{FF2B5EF4-FFF2-40B4-BE49-F238E27FC236}">
                  <a16:creationId xmlns:a16="http://schemas.microsoft.com/office/drawing/2014/main" id="{8531F7EB-FA81-1F45-88A3-D55ED11542C0}"/>
                </a:ext>
              </a:extLst>
            </p:cNvPr>
            <p:cNvCxnSpPr>
              <a:cxnSpLocks/>
            </p:cNvCxnSpPr>
            <p:nvPr userDrawn="1"/>
          </p:nvCxnSpPr>
          <p:spPr>
            <a:xfrm flipH="1">
              <a:off x="12380803" y="6329100"/>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99" name="Straight Connector 12">
              <a:extLst>
                <a:ext uri="{FF2B5EF4-FFF2-40B4-BE49-F238E27FC236}">
                  <a16:creationId xmlns:a16="http://schemas.microsoft.com/office/drawing/2014/main" id="{CF804969-F8D9-6640-8DB2-088B8BC2B819}"/>
                </a:ext>
              </a:extLst>
            </p:cNvPr>
            <p:cNvCxnSpPr>
              <a:cxnSpLocks/>
            </p:cNvCxnSpPr>
            <p:nvPr userDrawn="1"/>
          </p:nvCxnSpPr>
          <p:spPr>
            <a:xfrm flipH="1">
              <a:off x="12380803" y="3430130"/>
              <a:ext cx="360503"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9A80D99E-0F5E-8A41-AD4A-4232D229E5EC}"/>
                </a:ext>
              </a:extLst>
            </p:cNvPr>
            <p:cNvCxnSpPr>
              <a:cxnSpLocks/>
            </p:cNvCxnSpPr>
            <p:nvPr userDrawn="1"/>
          </p:nvCxnSpPr>
          <p:spPr>
            <a:xfrm flipH="1">
              <a:off x="12380803" y="456372"/>
              <a:ext cx="360503" cy="0"/>
            </a:xfrm>
            <a:prstGeom prst="line">
              <a:avLst/>
            </a:prstGeom>
            <a:ln w="25400">
              <a:solidFill>
                <a:srgbClr val="FA1932"/>
              </a:solidFill>
            </a:ln>
          </p:spPr>
          <p:style>
            <a:lnRef idx="1">
              <a:schemeClr val="accent1"/>
            </a:lnRef>
            <a:fillRef idx="0">
              <a:schemeClr val="accent1"/>
            </a:fillRef>
            <a:effectRef idx="0">
              <a:schemeClr val="accent1"/>
            </a:effectRef>
            <a:fontRef idx="minor">
              <a:schemeClr val="tx1"/>
            </a:fontRef>
          </p:style>
        </p:cxnSp>
        <p:cxnSp>
          <p:nvCxnSpPr>
            <p:cNvPr id="101" name="Straight Connector 16">
              <a:extLst>
                <a:ext uri="{FF2B5EF4-FFF2-40B4-BE49-F238E27FC236}">
                  <a16:creationId xmlns:a16="http://schemas.microsoft.com/office/drawing/2014/main" id="{5F08334E-1AC5-D745-88BE-802F0DADA8F6}"/>
                </a:ext>
              </a:extLst>
            </p:cNvPr>
            <p:cNvCxnSpPr>
              <a:cxnSpLocks/>
            </p:cNvCxnSpPr>
            <p:nvPr userDrawn="1"/>
          </p:nvCxnSpPr>
          <p:spPr>
            <a:xfrm flipH="1" flipV="1">
              <a:off x="12377808" y="2108471"/>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8">
              <a:extLst>
                <a:ext uri="{FF2B5EF4-FFF2-40B4-BE49-F238E27FC236}">
                  <a16:creationId xmlns:a16="http://schemas.microsoft.com/office/drawing/2014/main" id="{0CB356B9-CC85-EC4C-AB51-D3E726783B92}"/>
                </a:ext>
              </a:extLst>
            </p:cNvPr>
            <p:cNvCxnSpPr>
              <a:cxnSpLocks/>
            </p:cNvCxnSpPr>
            <p:nvPr userDrawn="1"/>
          </p:nvCxnSpPr>
          <p:spPr>
            <a:xfrm flipH="1" flipV="1">
              <a:off x="12377808" y="1345690"/>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21">
              <a:extLst>
                <a:ext uri="{FF2B5EF4-FFF2-40B4-BE49-F238E27FC236}">
                  <a16:creationId xmlns:a16="http://schemas.microsoft.com/office/drawing/2014/main" id="{5B6987DB-BB68-5542-B82F-8FF3190CB401}"/>
                </a:ext>
              </a:extLst>
            </p:cNvPr>
            <p:cNvCxnSpPr>
              <a:cxnSpLocks/>
            </p:cNvCxnSpPr>
            <p:nvPr userDrawn="1"/>
          </p:nvCxnSpPr>
          <p:spPr>
            <a:xfrm flipH="1" flipV="1">
              <a:off x="12377808" y="5372066"/>
              <a:ext cx="363498" cy="16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3393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 id="2147483833" r:id="rId26"/>
    <p:sldLayoutId id="2147483834" r:id="rId27"/>
    <p:sldLayoutId id="2147483835" r:id="rId28"/>
    <p:sldLayoutId id="2147483836" r:id="rId29"/>
    <p:sldLayoutId id="2147483837" r:id="rId30"/>
    <p:sldLayoutId id="2147483838" r:id="rId31"/>
    <p:sldLayoutId id="2147483839" r:id="rId32"/>
    <p:sldLayoutId id="2147483840" r:id="rId33"/>
    <p:sldLayoutId id="2147483841" r:id="rId34"/>
    <p:sldLayoutId id="2147483842" r:id="rId35"/>
    <p:sldLayoutId id="2147483843" r:id="rId36"/>
    <p:sldLayoutId id="2147483844" r:id="rId37"/>
    <p:sldLayoutId id="2147483845" r:id="rId38"/>
    <p:sldLayoutId id="2147483846" r:id="rId39"/>
    <p:sldLayoutId id="2147483847" r:id="rId40"/>
    <p:sldLayoutId id="2147483848" r:id="rId41"/>
    <p:sldLayoutId id="2147483849" r:id="rId42"/>
    <p:sldLayoutId id="2147483850" r:id="rId43"/>
    <p:sldLayoutId id="2147483851" r:id="rId44"/>
    <p:sldLayoutId id="2147483852" r:id="rId45"/>
    <p:sldLayoutId id="2147483853" r:id="rId46"/>
    <p:sldLayoutId id="2147483854" r:id="rId47"/>
    <p:sldLayoutId id="2147483855" r:id="rId48"/>
    <p:sldLayoutId id="2147483856" r:id="rId49"/>
  </p:sldLayoutIdLst>
  <p:hf sldNum="0" hdr="0" dt="0"/>
  <p:txStyles>
    <p:titleStyle>
      <a:lvl1pPr algn="l" rtl="0" eaLnBrk="1" fontAlgn="base" hangingPunct="1">
        <a:spcBef>
          <a:spcPct val="0"/>
        </a:spcBef>
        <a:spcAft>
          <a:spcPct val="0"/>
        </a:spcAft>
        <a:defRPr sz="2600" b="1" cap="none" baseline="0">
          <a:solidFill>
            <a:schemeClr val="tx2"/>
          </a:solidFill>
          <a:latin typeface="+mj-lt"/>
          <a:ea typeface="+mj-ea"/>
          <a:cs typeface="+mj-cs"/>
        </a:defRPr>
      </a:lvl1pPr>
      <a:lvl2pPr algn="l" rtl="0" eaLnBrk="1" fontAlgn="base" hangingPunct="1">
        <a:spcBef>
          <a:spcPct val="0"/>
        </a:spcBef>
        <a:spcAft>
          <a:spcPct val="0"/>
        </a:spcAft>
        <a:defRPr sz="3000">
          <a:solidFill>
            <a:schemeClr val="tx1"/>
          </a:solidFill>
          <a:latin typeface="Arial" charset="0"/>
        </a:defRPr>
      </a:lvl2pPr>
      <a:lvl3pPr algn="l" rtl="0" eaLnBrk="1" fontAlgn="base" hangingPunct="1">
        <a:spcBef>
          <a:spcPct val="0"/>
        </a:spcBef>
        <a:spcAft>
          <a:spcPct val="0"/>
        </a:spcAft>
        <a:defRPr sz="3000">
          <a:solidFill>
            <a:schemeClr val="tx1"/>
          </a:solidFill>
          <a:latin typeface="Arial" charset="0"/>
        </a:defRPr>
      </a:lvl3pPr>
      <a:lvl4pPr algn="l" rtl="0" eaLnBrk="1" fontAlgn="base" hangingPunct="1">
        <a:spcBef>
          <a:spcPct val="0"/>
        </a:spcBef>
        <a:spcAft>
          <a:spcPct val="0"/>
        </a:spcAft>
        <a:defRPr sz="3000">
          <a:solidFill>
            <a:schemeClr val="tx1"/>
          </a:solidFill>
          <a:latin typeface="Arial" charset="0"/>
        </a:defRPr>
      </a:lvl4pPr>
      <a:lvl5pPr algn="l" rtl="0" eaLnBrk="1" fontAlgn="base" hangingPunct="1">
        <a:spcBef>
          <a:spcPct val="0"/>
        </a:spcBef>
        <a:spcAft>
          <a:spcPct val="0"/>
        </a:spcAft>
        <a:defRPr sz="3000">
          <a:solidFill>
            <a:schemeClr val="tx1"/>
          </a:solidFill>
          <a:latin typeface="Arial" charset="0"/>
        </a:defRPr>
      </a:lvl5pPr>
      <a:lvl6pPr marL="544388" algn="l" rtl="0" eaLnBrk="1" fontAlgn="base" hangingPunct="1">
        <a:spcBef>
          <a:spcPct val="0"/>
        </a:spcBef>
        <a:spcAft>
          <a:spcPct val="0"/>
        </a:spcAft>
        <a:defRPr sz="3000">
          <a:solidFill>
            <a:schemeClr val="tx1"/>
          </a:solidFill>
          <a:latin typeface="Arial" charset="0"/>
        </a:defRPr>
      </a:lvl6pPr>
      <a:lvl7pPr marL="1088776" algn="l" rtl="0" eaLnBrk="1" fontAlgn="base" hangingPunct="1">
        <a:spcBef>
          <a:spcPct val="0"/>
        </a:spcBef>
        <a:spcAft>
          <a:spcPct val="0"/>
        </a:spcAft>
        <a:defRPr sz="3000">
          <a:solidFill>
            <a:schemeClr val="tx1"/>
          </a:solidFill>
          <a:latin typeface="Arial" charset="0"/>
        </a:defRPr>
      </a:lvl7pPr>
      <a:lvl8pPr marL="1633164" algn="l" rtl="0" eaLnBrk="1" fontAlgn="base" hangingPunct="1">
        <a:spcBef>
          <a:spcPct val="0"/>
        </a:spcBef>
        <a:spcAft>
          <a:spcPct val="0"/>
        </a:spcAft>
        <a:defRPr sz="3000">
          <a:solidFill>
            <a:schemeClr val="tx1"/>
          </a:solidFill>
          <a:latin typeface="Arial" charset="0"/>
        </a:defRPr>
      </a:lvl8pPr>
      <a:lvl9pPr marL="2177552" algn="l" rtl="0" eaLnBrk="1" fontAlgn="base" hangingPunct="1">
        <a:spcBef>
          <a:spcPct val="0"/>
        </a:spcBef>
        <a:spcAft>
          <a:spcPct val="0"/>
        </a:spcAft>
        <a:defRPr sz="3000">
          <a:solidFill>
            <a:schemeClr val="tx1"/>
          </a:solidFill>
          <a:latin typeface="Arial" charset="0"/>
        </a:defRPr>
      </a:lvl9pPr>
    </p:titleStyle>
    <p:bodyStyle>
      <a:lvl1pPr algn="l" rtl="0" eaLnBrk="1" fontAlgn="base" hangingPunct="1">
        <a:lnSpc>
          <a:spcPct val="125000"/>
        </a:lnSpc>
        <a:spcBef>
          <a:spcPts val="0"/>
        </a:spcBef>
        <a:spcAft>
          <a:spcPts val="1400"/>
        </a:spcAft>
        <a:defRPr sz="1400" b="0">
          <a:solidFill>
            <a:schemeClr val="tx2"/>
          </a:solidFill>
          <a:latin typeface="+mn-lt"/>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51"/>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p:bodyStyle>
    <p:otherStyle>
      <a:defPPr>
        <a:defRPr lang="en-US"/>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1">
          <p15:clr>
            <a:srgbClr val="F26B43"/>
          </p15:clr>
        </p15:guide>
        <p15:guide id="3" pos="2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xml"/><Relationship Id="rId7" Type="http://schemas.openxmlformats.org/officeDocument/2006/relationships/image" Target="../media/image28.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2.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3.png"/><Relationship Id="rId9" Type="http://schemas.microsoft.com/office/2007/relationships/diagramDrawing" Target="../diagrams/drawin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diagramLayout" Target="../diagrams/layout5.xml"/><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diagramData" Target="../diagrams/data5.xml"/><Relationship Id="rId16" Type="http://schemas.openxmlformats.org/officeDocument/2006/relationships/image" Target="../media/image43.svg"/><Relationship Id="rId1" Type="http://schemas.openxmlformats.org/officeDocument/2006/relationships/slideLayout" Target="../slideLayouts/slideLayout14.xml"/><Relationship Id="rId6" Type="http://schemas.microsoft.com/office/2007/relationships/diagramDrawing" Target="../diagrams/drawing5.xml"/><Relationship Id="rId11" Type="http://schemas.openxmlformats.org/officeDocument/2006/relationships/image" Target="../media/image38.png"/><Relationship Id="rId5" Type="http://schemas.openxmlformats.org/officeDocument/2006/relationships/diagramColors" Target="../diagrams/colors5.xml"/><Relationship Id="rId15" Type="http://schemas.openxmlformats.org/officeDocument/2006/relationships/image" Target="../media/image42.png"/><Relationship Id="rId10" Type="http://schemas.openxmlformats.org/officeDocument/2006/relationships/image" Target="../media/image37.svg"/><Relationship Id="rId4" Type="http://schemas.openxmlformats.org/officeDocument/2006/relationships/diagramQuickStyle" Target="../diagrams/quickStyle5.xml"/><Relationship Id="rId9" Type="http://schemas.openxmlformats.org/officeDocument/2006/relationships/image" Target="../media/image36.png"/><Relationship Id="rId14" Type="http://schemas.openxmlformats.org/officeDocument/2006/relationships/image" Target="../media/image4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4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diagramQuickStyle" Target="../diagrams/quickStyle2.xml"/><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diagramLayout" Target="../diagrams/layout2.xml"/><Relationship Id="rId11" Type="http://schemas.openxmlformats.org/officeDocument/2006/relationships/image" Target="../media/image14.svg"/><Relationship Id="rId5" Type="http://schemas.openxmlformats.org/officeDocument/2006/relationships/diagramData" Target="../diagrams/data2.xml"/><Relationship Id="rId10" Type="http://schemas.openxmlformats.org/officeDocument/2006/relationships/image" Target="../media/image13.png"/><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19.png"/><Relationship Id="rId5" Type="http://schemas.microsoft.com/office/2007/relationships/hdphoto" Target="../media/hdphoto3.wdp"/><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microsoft.com/office/2007/relationships/hdphoto" Target="../media/hdphoto1.wdp"/><Relationship Id="rId11" Type="http://schemas.microsoft.com/office/2007/relationships/hdphoto" Target="../media/hdphoto4.wdp"/><Relationship Id="rId5" Type="http://schemas.openxmlformats.org/officeDocument/2006/relationships/image" Target="../media/image19.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1BD500-E77D-A172-F13B-103996DDDBA9}"/>
              </a:ext>
            </a:extLst>
          </p:cNvPr>
          <p:cNvSpPr>
            <a:spLocks noGrp="1"/>
          </p:cNvSpPr>
          <p:nvPr>
            <p:ph type="title"/>
          </p:nvPr>
        </p:nvSpPr>
        <p:spPr>
          <a:xfrm>
            <a:off x="1012838" y="2672965"/>
            <a:ext cx="10181635" cy="1218795"/>
          </a:xfrm>
        </p:spPr>
        <p:txBody>
          <a:bodyPr/>
          <a:lstStyle/>
          <a:p>
            <a:br>
              <a:rPr lang="en-US"/>
            </a:br>
            <a:r>
              <a:rPr lang="en-US"/>
              <a:t>Centralized Database Management: </a:t>
            </a:r>
            <a:br>
              <a:rPr lang="it-IT"/>
            </a:br>
            <a:r>
              <a:rPr lang="en-US" sz="2400"/>
              <a:t>Enhancing User Interaction and Accessibility with R / Shiny and AWS</a:t>
            </a:r>
            <a:endParaRPr lang="en-AT"/>
          </a:p>
        </p:txBody>
      </p:sp>
      <p:sp>
        <p:nvSpPr>
          <p:cNvPr id="4" name="Text Placeholder 3">
            <a:extLst>
              <a:ext uri="{FF2B5EF4-FFF2-40B4-BE49-F238E27FC236}">
                <a16:creationId xmlns:a16="http://schemas.microsoft.com/office/drawing/2014/main" id="{3E5E87DF-5925-3EF8-E537-A3B30D078983}"/>
              </a:ext>
            </a:extLst>
          </p:cNvPr>
          <p:cNvSpPr>
            <a:spLocks noGrp="1"/>
          </p:cNvSpPr>
          <p:nvPr>
            <p:ph type="body" sz="quarter" idx="10"/>
          </p:nvPr>
        </p:nvSpPr>
        <p:spPr>
          <a:xfrm>
            <a:off x="1010504" y="4383025"/>
            <a:ext cx="5042426" cy="705809"/>
          </a:xfrm>
        </p:spPr>
        <p:txBody>
          <a:bodyPr/>
          <a:lstStyle/>
          <a:p>
            <a:r>
              <a:rPr lang="en-US"/>
              <a:t>Ilaria Capelli &amp; Mina </a:t>
            </a:r>
            <a:r>
              <a:rPr lang="en-US" err="1"/>
              <a:t>Sohrabi</a:t>
            </a:r>
            <a:endParaRPr lang="en-US"/>
          </a:p>
          <a:p>
            <a:endParaRPr lang="en-US"/>
          </a:p>
          <a:p>
            <a:r>
              <a:rPr lang="en-US" err="1"/>
              <a:t>UseR</a:t>
            </a:r>
            <a:r>
              <a:rPr lang="en-US"/>
              <a:t>! 2024, Salzburg, 09.07.2024</a:t>
            </a:r>
            <a:endParaRPr lang="en-GB"/>
          </a:p>
        </p:txBody>
      </p:sp>
    </p:spTree>
    <p:extLst>
      <p:ext uri="{BB962C8B-B14F-4D97-AF65-F5344CB8AC3E}">
        <p14:creationId xmlns:p14="http://schemas.microsoft.com/office/powerpoint/2010/main" val="18965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DB60CC-8224-775F-36B7-2471CC6A38FC}"/>
              </a:ext>
            </a:extLst>
          </p:cNvPr>
          <p:cNvSpPr/>
          <p:nvPr/>
        </p:nvSpPr>
        <p:spPr>
          <a:xfrm>
            <a:off x="1903439" y="2187660"/>
            <a:ext cx="8761868" cy="787050"/>
          </a:xfrm>
          <a:prstGeom prst="rect">
            <a:avLst/>
          </a:prstGeom>
          <a:solidFill>
            <a:srgbClr val="225B45"/>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AT" sz="1400"/>
          </a:p>
        </p:txBody>
      </p:sp>
      <p:sp>
        <p:nvSpPr>
          <p:cNvPr id="2" name="Title 1">
            <a:extLst>
              <a:ext uri="{FF2B5EF4-FFF2-40B4-BE49-F238E27FC236}">
                <a16:creationId xmlns:a16="http://schemas.microsoft.com/office/drawing/2014/main" id="{172A0B77-513C-6AA3-2651-81E2BF72185B}"/>
              </a:ext>
            </a:extLst>
          </p:cNvPr>
          <p:cNvSpPr>
            <a:spLocks noGrp="1"/>
          </p:cNvSpPr>
          <p:nvPr>
            <p:ph type="title"/>
          </p:nvPr>
        </p:nvSpPr>
        <p:spPr/>
        <p:txBody>
          <a:bodyPr/>
          <a:lstStyle/>
          <a:p>
            <a:r>
              <a:rPr lang="de-DE" sz="2600"/>
              <a:t>HTTP Methods</a:t>
            </a:r>
            <a:endParaRPr lang="de-AT" sz="2600"/>
          </a:p>
        </p:txBody>
      </p:sp>
      <p:sp>
        <p:nvSpPr>
          <p:cNvPr id="3" name="TextBox 2">
            <a:extLst>
              <a:ext uri="{FF2B5EF4-FFF2-40B4-BE49-F238E27FC236}">
                <a16:creationId xmlns:a16="http://schemas.microsoft.com/office/drawing/2014/main" id="{9DF92A4C-E0B9-EB32-77CB-97F347020DFE}"/>
              </a:ext>
            </a:extLst>
          </p:cNvPr>
          <p:cNvSpPr txBox="1"/>
          <p:nvPr/>
        </p:nvSpPr>
        <p:spPr>
          <a:xfrm>
            <a:off x="1008391" y="1231763"/>
            <a:ext cx="9799089" cy="553998"/>
          </a:xfrm>
          <a:prstGeom prst="rect">
            <a:avLst/>
          </a:prstGeom>
          <a:noFill/>
        </p:spPr>
        <p:txBody>
          <a:bodyPr wrap="square" lIns="0" tIns="0" rIns="0" bIns="0" rtlCol="0" anchor="t">
            <a:spAutoFit/>
          </a:bodyPr>
          <a:lstStyle/>
          <a:p>
            <a:r>
              <a:rPr lang="de-DE" noProof="1">
                <a:solidFill>
                  <a:schemeClr val="tx1">
                    <a:lumMod val="75000"/>
                    <a:lumOff val="25000"/>
                  </a:schemeClr>
                </a:solidFill>
                <a:latin typeface="Amalia" panose="020B0504020203020204" pitchFamily="34" charset="0"/>
              </a:rPr>
              <a:t>Via our R client it is now possible to perform various HTTP methods in the database of </a:t>
            </a:r>
          </a:p>
          <a:p>
            <a:r>
              <a:rPr lang="de-DE" noProof="1">
                <a:solidFill>
                  <a:schemeClr val="tx1">
                    <a:lumMod val="75000"/>
                    <a:lumOff val="25000"/>
                  </a:schemeClr>
                </a:solidFill>
                <a:latin typeface="Amalia" panose="020B0504020203020204" pitchFamily="34" charset="0"/>
              </a:rPr>
              <a:t>our macro-economic timeseries:</a:t>
            </a:r>
            <a:endParaRPr lang="de-AT" noProof="1">
              <a:solidFill>
                <a:schemeClr val="tx1">
                  <a:lumMod val="75000"/>
                  <a:lumOff val="25000"/>
                </a:schemeClr>
              </a:solidFill>
              <a:latin typeface="Amalia" panose="020B0504020203020204" pitchFamily="34" charset="0"/>
            </a:endParaRPr>
          </a:p>
        </p:txBody>
      </p:sp>
      <p:sp>
        <p:nvSpPr>
          <p:cNvPr id="4" name="TextBox 3">
            <a:extLst>
              <a:ext uri="{FF2B5EF4-FFF2-40B4-BE49-F238E27FC236}">
                <a16:creationId xmlns:a16="http://schemas.microsoft.com/office/drawing/2014/main" id="{A5243F23-A23E-F1A4-2E4D-DEC32600F83D}"/>
              </a:ext>
            </a:extLst>
          </p:cNvPr>
          <p:cNvSpPr txBox="1"/>
          <p:nvPr/>
        </p:nvSpPr>
        <p:spPr>
          <a:xfrm>
            <a:off x="1217059" y="3427413"/>
            <a:ext cx="427938" cy="276999"/>
          </a:xfrm>
          <a:prstGeom prst="rect">
            <a:avLst/>
          </a:prstGeom>
          <a:noFill/>
        </p:spPr>
        <p:txBody>
          <a:bodyPr wrap="none" lIns="0" tIns="0" rIns="0" bIns="0" rtlCol="0" anchor="t">
            <a:spAutoFit/>
          </a:bodyPr>
          <a:lstStyle/>
          <a:p>
            <a:r>
              <a:rPr lang="de-DE" b="1">
                <a:latin typeface="+mn-lt"/>
              </a:rPr>
              <a:t>GET:</a:t>
            </a:r>
            <a:endParaRPr lang="de-AT" b="1">
              <a:latin typeface="+mn-lt"/>
            </a:endParaRPr>
          </a:p>
        </p:txBody>
      </p:sp>
      <p:sp>
        <p:nvSpPr>
          <p:cNvPr id="6" name="Rectangle 5">
            <a:extLst>
              <a:ext uri="{FF2B5EF4-FFF2-40B4-BE49-F238E27FC236}">
                <a16:creationId xmlns:a16="http://schemas.microsoft.com/office/drawing/2014/main" id="{5BBF19B4-5DFE-884B-97CD-F63A25C539F1}"/>
              </a:ext>
            </a:extLst>
          </p:cNvPr>
          <p:cNvSpPr/>
          <p:nvPr/>
        </p:nvSpPr>
        <p:spPr>
          <a:xfrm>
            <a:off x="1903496" y="3424682"/>
            <a:ext cx="8761868" cy="608880"/>
          </a:xfrm>
          <a:prstGeom prst="rect">
            <a:avLst/>
          </a:prstGeom>
          <a:solidFill>
            <a:srgbClr val="225B45"/>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AT" sz="1400"/>
          </a:p>
        </p:txBody>
      </p:sp>
      <p:sp>
        <p:nvSpPr>
          <p:cNvPr id="7" name="TextBox 6">
            <a:extLst>
              <a:ext uri="{FF2B5EF4-FFF2-40B4-BE49-F238E27FC236}">
                <a16:creationId xmlns:a16="http://schemas.microsoft.com/office/drawing/2014/main" id="{201CD8C1-C670-7CFC-4B62-61BBE491390E}"/>
              </a:ext>
            </a:extLst>
          </p:cNvPr>
          <p:cNvSpPr txBox="1"/>
          <p:nvPr/>
        </p:nvSpPr>
        <p:spPr>
          <a:xfrm>
            <a:off x="2051087" y="3429267"/>
            <a:ext cx="8510697" cy="430887"/>
          </a:xfrm>
          <a:prstGeom prst="rect">
            <a:avLst/>
          </a:prstGeom>
          <a:noFill/>
        </p:spPr>
        <p:txBody>
          <a:bodyPr wrap="square" lIns="0" tIns="0" rIns="0" bIns="0" rtlCol="0" anchor="t">
            <a:spAutoFit/>
          </a:bodyPr>
          <a:lstStyle/>
          <a:p>
            <a:endParaRPr lang="en-US" sz="1400" noProof="1">
              <a:solidFill>
                <a:schemeClr val="accent2">
                  <a:lumMod val="20000"/>
                  <a:lumOff val="80000"/>
                </a:schemeClr>
              </a:solidFill>
              <a:latin typeface="+mn-lt"/>
            </a:endParaRPr>
          </a:p>
          <a:p>
            <a:r>
              <a:rPr lang="en-US" sz="1400" noProof="1">
                <a:solidFill>
                  <a:schemeClr val="accent2">
                    <a:lumMod val="20000"/>
                    <a:lumOff val="80000"/>
                  </a:schemeClr>
                </a:solidFill>
                <a:latin typeface="+mn-lt"/>
              </a:rPr>
              <a:t>table &lt;- dh</a:t>
            </a:r>
            <a:r>
              <a:rPr lang="en-US" sz="1400" noProof="1">
                <a:solidFill>
                  <a:schemeClr val="accent5"/>
                </a:solidFill>
                <a:latin typeface="+mn-lt"/>
              </a:rPr>
              <a:t>$</a:t>
            </a:r>
            <a:r>
              <a:rPr lang="en-US" sz="1400" noProof="1">
                <a:solidFill>
                  <a:schemeClr val="accent4"/>
                </a:solidFill>
                <a:latin typeface="+mn-lt"/>
              </a:rPr>
              <a:t>get_data_bulk</a:t>
            </a:r>
            <a:r>
              <a:rPr lang="en-US" sz="1400" noProof="1">
                <a:solidFill>
                  <a:schemeClr val="accent2">
                    <a:lumMod val="20000"/>
                    <a:lumOff val="80000"/>
                  </a:schemeClr>
                </a:solidFill>
                <a:latin typeface="+mn-lt"/>
              </a:rPr>
              <a:t>(instrument_name, datafield_name, freq, variant, start_date, end_date, version)</a:t>
            </a:r>
          </a:p>
        </p:txBody>
      </p:sp>
      <p:sp>
        <p:nvSpPr>
          <p:cNvPr id="8" name="TextBox 7">
            <a:extLst>
              <a:ext uri="{FF2B5EF4-FFF2-40B4-BE49-F238E27FC236}">
                <a16:creationId xmlns:a16="http://schemas.microsoft.com/office/drawing/2014/main" id="{457B926B-7985-C69F-0CDD-BB74222F5878}"/>
              </a:ext>
            </a:extLst>
          </p:cNvPr>
          <p:cNvSpPr txBox="1"/>
          <p:nvPr/>
        </p:nvSpPr>
        <p:spPr>
          <a:xfrm>
            <a:off x="1085792" y="4646331"/>
            <a:ext cx="553934" cy="276999"/>
          </a:xfrm>
          <a:prstGeom prst="rect">
            <a:avLst/>
          </a:prstGeom>
          <a:noFill/>
        </p:spPr>
        <p:txBody>
          <a:bodyPr wrap="none" lIns="0" tIns="0" rIns="0" bIns="0" rtlCol="0" anchor="t">
            <a:spAutoFit/>
          </a:bodyPr>
          <a:lstStyle/>
          <a:p>
            <a:r>
              <a:rPr lang="de-DE" b="1">
                <a:latin typeface="+mn-lt"/>
              </a:rPr>
              <a:t>POST:</a:t>
            </a:r>
            <a:endParaRPr lang="de-AT" b="1">
              <a:latin typeface="+mn-lt"/>
            </a:endParaRPr>
          </a:p>
        </p:txBody>
      </p:sp>
      <p:sp>
        <p:nvSpPr>
          <p:cNvPr id="9" name="Rectangle 8">
            <a:extLst>
              <a:ext uri="{FF2B5EF4-FFF2-40B4-BE49-F238E27FC236}">
                <a16:creationId xmlns:a16="http://schemas.microsoft.com/office/drawing/2014/main" id="{52BDC761-6928-E901-8C56-E0F3592F59DF}"/>
              </a:ext>
            </a:extLst>
          </p:cNvPr>
          <p:cNvSpPr/>
          <p:nvPr/>
        </p:nvSpPr>
        <p:spPr>
          <a:xfrm>
            <a:off x="1903519" y="4646331"/>
            <a:ext cx="8761868" cy="738664"/>
          </a:xfrm>
          <a:prstGeom prst="rect">
            <a:avLst/>
          </a:prstGeom>
          <a:solidFill>
            <a:srgbClr val="225B45"/>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AT" sz="1400"/>
          </a:p>
        </p:txBody>
      </p:sp>
      <p:sp>
        <p:nvSpPr>
          <p:cNvPr id="10" name="TextBox 9">
            <a:extLst>
              <a:ext uri="{FF2B5EF4-FFF2-40B4-BE49-F238E27FC236}">
                <a16:creationId xmlns:a16="http://schemas.microsoft.com/office/drawing/2014/main" id="{5A39735A-14C1-A09E-EAFE-EE15FFC5455B}"/>
              </a:ext>
            </a:extLst>
          </p:cNvPr>
          <p:cNvSpPr txBox="1"/>
          <p:nvPr/>
        </p:nvSpPr>
        <p:spPr>
          <a:xfrm>
            <a:off x="1981812" y="4895969"/>
            <a:ext cx="8677470" cy="215444"/>
          </a:xfrm>
          <a:prstGeom prst="rect">
            <a:avLst/>
          </a:prstGeom>
          <a:noFill/>
        </p:spPr>
        <p:txBody>
          <a:bodyPr wrap="square" lIns="0" tIns="0" rIns="0" bIns="0" rtlCol="0" anchor="t">
            <a:spAutoFit/>
          </a:bodyPr>
          <a:lstStyle/>
          <a:p>
            <a:r>
              <a:rPr lang="de-AT" sz="1400" noProof="1">
                <a:solidFill>
                  <a:schemeClr val="accent1">
                    <a:lumMod val="20000"/>
                    <a:lumOff val="80000"/>
                  </a:schemeClr>
                </a:solidFill>
                <a:latin typeface="+mn-lt"/>
              </a:rPr>
              <a:t>to_post &lt;- dh</a:t>
            </a:r>
            <a:r>
              <a:rPr lang="de-AT" sz="1400" noProof="1">
                <a:solidFill>
                  <a:schemeClr val="accent5"/>
                </a:solidFill>
                <a:latin typeface="+mn-lt"/>
              </a:rPr>
              <a:t>$</a:t>
            </a:r>
            <a:r>
              <a:rPr lang="de-AT" sz="1400" noProof="1">
                <a:solidFill>
                  <a:schemeClr val="accent4"/>
                </a:solidFill>
                <a:latin typeface="+mn-lt"/>
              </a:rPr>
              <a:t>post_publish_bulk</a:t>
            </a:r>
            <a:r>
              <a:rPr lang="de-AT" sz="1400" noProof="1">
                <a:solidFill>
                  <a:schemeClr val="accent1">
                    <a:lumMod val="20000"/>
                    <a:lumOff val="80000"/>
                  </a:schemeClr>
                </a:solidFill>
                <a:latin typeface="+mn-lt"/>
              </a:rPr>
              <a:t>(instrument_name, datafield_name,freq,variant, version, target_version) </a:t>
            </a:r>
            <a:endParaRPr lang="de-AT" sz="1400">
              <a:solidFill>
                <a:schemeClr val="accent1">
                  <a:lumMod val="20000"/>
                  <a:lumOff val="80000"/>
                </a:schemeClr>
              </a:solidFill>
              <a:latin typeface="+mn-lt"/>
            </a:endParaRPr>
          </a:p>
        </p:txBody>
      </p:sp>
      <p:sp>
        <p:nvSpPr>
          <p:cNvPr id="5" name="TextBox 4">
            <a:extLst>
              <a:ext uri="{FF2B5EF4-FFF2-40B4-BE49-F238E27FC236}">
                <a16:creationId xmlns:a16="http://schemas.microsoft.com/office/drawing/2014/main" id="{913A6901-889E-449A-8F37-858D94F23BE6}"/>
              </a:ext>
            </a:extLst>
          </p:cNvPr>
          <p:cNvSpPr txBox="1"/>
          <p:nvPr/>
        </p:nvSpPr>
        <p:spPr>
          <a:xfrm>
            <a:off x="2152368" y="2261069"/>
            <a:ext cx="5148579" cy="64633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400" noProof="1">
                <a:solidFill>
                  <a:srgbClr val="FFF6CD"/>
                </a:solidFill>
                <a:latin typeface="+mn-lt"/>
                <a:cs typeface="Segoe UI"/>
              </a:rPr>
              <a:t>library(rdhsdk)</a:t>
            </a:r>
            <a:r>
              <a:rPr lang="en-US" sz="1400" noProof="1">
                <a:latin typeface="+mn-lt"/>
                <a:cs typeface="Segoe UI"/>
              </a:rPr>
              <a:t>​</a:t>
            </a:r>
          </a:p>
          <a:p>
            <a:r>
              <a:rPr lang="en-US" sz="1400" noProof="1">
                <a:solidFill>
                  <a:srgbClr val="FFF6CD"/>
                </a:solidFill>
                <a:latin typeface="+mn-lt"/>
                <a:cs typeface="Segoe UI"/>
              </a:rPr>
              <a:t>client&lt;-ApiClient</a:t>
            </a:r>
            <a:r>
              <a:rPr lang="en-US" sz="1400" noProof="1">
                <a:solidFill>
                  <a:srgbClr val="FF8B6B"/>
                </a:solidFill>
                <a:latin typeface="+mn-lt"/>
                <a:cs typeface="Segoe UI"/>
              </a:rPr>
              <a:t>$</a:t>
            </a:r>
            <a:r>
              <a:rPr lang="en-US" sz="1400" noProof="1">
                <a:solidFill>
                  <a:srgbClr val="67D0AB"/>
                </a:solidFill>
                <a:latin typeface="+mn-lt"/>
                <a:cs typeface="Segoe UI"/>
              </a:rPr>
              <a:t>new</a:t>
            </a:r>
            <a:r>
              <a:rPr lang="en-US" sz="1400" noProof="1">
                <a:solidFill>
                  <a:srgbClr val="FFF6CD"/>
                </a:solidFill>
                <a:latin typeface="+mn-lt"/>
                <a:cs typeface="Segoe UI"/>
              </a:rPr>
              <a:t>(base_path, bearer_token)</a:t>
            </a:r>
            <a:r>
              <a:rPr lang="en-US" sz="1400" noProof="1">
                <a:latin typeface="+mn-lt"/>
                <a:cs typeface="Segoe UI"/>
              </a:rPr>
              <a:t>​</a:t>
            </a:r>
          </a:p>
          <a:p>
            <a:r>
              <a:rPr lang="en-US" sz="1400" noProof="1">
                <a:solidFill>
                  <a:srgbClr val="FFF6CD"/>
                </a:solidFill>
                <a:latin typeface="+mn-lt"/>
                <a:cs typeface="Segoe UI"/>
              </a:rPr>
              <a:t>dh&lt;-TimeseriesApi</a:t>
            </a:r>
            <a:r>
              <a:rPr lang="en-US" sz="1400" noProof="1">
                <a:solidFill>
                  <a:srgbClr val="FF8B6B"/>
                </a:solidFill>
                <a:latin typeface="+mn-lt"/>
                <a:cs typeface="Segoe UI"/>
              </a:rPr>
              <a:t>$</a:t>
            </a:r>
            <a:r>
              <a:rPr lang="en-US" sz="1400" noProof="1">
                <a:solidFill>
                  <a:srgbClr val="67D0AB"/>
                </a:solidFill>
                <a:latin typeface="+mn-lt"/>
                <a:cs typeface="Segoe UI"/>
              </a:rPr>
              <a:t>new</a:t>
            </a:r>
            <a:r>
              <a:rPr lang="en-US" sz="1400" noProof="1">
                <a:solidFill>
                  <a:srgbClr val="FFF6CD"/>
                </a:solidFill>
                <a:latin typeface="+mn-lt"/>
                <a:cs typeface="Segoe UI"/>
              </a:rPr>
              <a:t>(client)</a:t>
            </a:r>
          </a:p>
        </p:txBody>
      </p:sp>
      <p:sp>
        <p:nvSpPr>
          <p:cNvPr id="14" name="TextBox 13">
            <a:extLst>
              <a:ext uri="{FF2B5EF4-FFF2-40B4-BE49-F238E27FC236}">
                <a16:creationId xmlns:a16="http://schemas.microsoft.com/office/drawing/2014/main" id="{3B2D6DCC-CA38-4388-37C7-05F66BD3B904}"/>
              </a:ext>
            </a:extLst>
          </p:cNvPr>
          <p:cNvSpPr txBox="1"/>
          <p:nvPr/>
        </p:nvSpPr>
        <p:spPr>
          <a:xfrm>
            <a:off x="227279" y="2427906"/>
            <a:ext cx="1715323" cy="276999"/>
          </a:xfrm>
          <a:prstGeom prst="rect">
            <a:avLst/>
          </a:prstGeom>
          <a:noFill/>
        </p:spPr>
        <p:txBody>
          <a:bodyPr wrap="square" lIns="0" tIns="0" rIns="0" bIns="0" rtlCol="0" anchor="t">
            <a:spAutoFit/>
          </a:bodyPr>
          <a:lstStyle/>
          <a:p>
            <a:r>
              <a:rPr lang="en-CA" b="1">
                <a:latin typeface="+mn-lt"/>
              </a:rPr>
              <a:t>Initialization</a:t>
            </a:r>
            <a:r>
              <a:rPr lang="de-DE" b="1">
                <a:latin typeface="+mn-lt"/>
              </a:rPr>
              <a:t>:</a:t>
            </a:r>
          </a:p>
        </p:txBody>
      </p:sp>
    </p:spTree>
    <p:extLst>
      <p:ext uri="{BB962C8B-B14F-4D97-AF65-F5344CB8AC3E}">
        <p14:creationId xmlns:p14="http://schemas.microsoft.com/office/powerpoint/2010/main" val="323488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1178-A457-C96A-A677-1DE0D8A1358B}"/>
              </a:ext>
            </a:extLst>
          </p:cNvPr>
          <p:cNvSpPr>
            <a:spLocks noGrp="1"/>
          </p:cNvSpPr>
          <p:nvPr>
            <p:ph type="title"/>
          </p:nvPr>
        </p:nvSpPr>
        <p:spPr/>
        <p:txBody>
          <a:bodyPr/>
          <a:lstStyle/>
          <a:p>
            <a:r>
              <a:rPr lang="en-US" sz="2600"/>
              <a:t>Deployment of the Shiny application</a:t>
            </a:r>
          </a:p>
        </p:txBody>
      </p:sp>
      <p:graphicFrame>
        <p:nvGraphicFramePr>
          <p:cNvPr id="7" name="Diagram 6">
            <a:extLst>
              <a:ext uri="{FF2B5EF4-FFF2-40B4-BE49-F238E27FC236}">
                <a16:creationId xmlns:a16="http://schemas.microsoft.com/office/drawing/2014/main" id="{D432240A-630A-827D-DD31-4C8FBEEE2043}"/>
              </a:ext>
            </a:extLst>
          </p:cNvPr>
          <p:cNvGraphicFramePr/>
          <p:nvPr>
            <p:extLst>
              <p:ext uri="{D42A27DB-BD31-4B8C-83A1-F6EECF244321}">
                <p14:modId xmlns:p14="http://schemas.microsoft.com/office/powerpoint/2010/main" val="3674900676"/>
              </p:ext>
            </p:extLst>
          </p:nvPr>
        </p:nvGraphicFramePr>
        <p:xfrm>
          <a:off x="1144101" y="311085"/>
          <a:ext cx="9906972" cy="5561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blue hexagon with white text&#10;&#10;Description automatically generated">
            <a:extLst>
              <a:ext uri="{FF2B5EF4-FFF2-40B4-BE49-F238E27FC236}">
                <a16:creationId xmlns:a16="http://schemas.microsoft.com/office/drawing/2014/main" id="{BACAB9A2-3E31-E86A-64A7-A8190484CE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1646" y="4337725"/>
            <a:ext cx="1544706" cy="848919"/>
          </a:xfrm>
          <a:prstGeom prst="rect">
            <a:avLst/>
          </a:prstGeom>
        </p:spPr>
      </p:pic>
      <p:pic>
        <p:nvPicPr>
          <p:cNvPr id="14" name="Picture 13" descr="A blue whale with a container on its back&#10;&#10;Description automatically generated">
            <a:extLst>
              <a:ext uri="{FF2B5EF4-FFF2-40B4-BE49-F238E27FC236}">
                <a16:creationId xmlns:a16="http://schemas.microsoft.com/office/drawing/2014/main" id="{57A91813-F0D3-CA23-AF86-65EE1555A4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1841" y="4275627"/>
            <a:ext cx="1020623" cy="848919"/>
          </a:xfrm>
          <a:prstGeom prst="rect">
            <a:avLst/>
          </a:prstGeom>
        </p:spPr>
      </p:pic>
      <p:pic>
        <p:nvPicPr>
          <p:cNvPr id="18" name="Picture 17" descr="A logo with a smile&#10;&#10;Description automatically generated">
            <a:extLst>
              <a:ext uri="{FF2B5EF4-FFF2-40B4-BE49-F238E27FC236}">
                <a16:creationId xmlns:a16="http://schemas.microsoft.com/office/drawing/2014/main" id="{64D00EE9-C188-5AAA-0323-6093528E7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9045" y="4380970"/>
            <a:ext cx="1237357" cy="848919"/>
          </a:xfrm>
          <a:prstGeom prst="rect">
            <a:avLst/>
          </a:prstGeom>
        </p:spPr>
      </p:pic>
    </p:spTree>
    <p:extLst>
      <p:ext uri="{BB962C8B-B14F-4D97-AF65-F5344CB8AC3E}">
        <p14:creationId xmlns:p14="http://schemas.microsoft.com/office/powerpoint/2010/main" val="89915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22EE-96C2-CFED-CE83-437D6B0CE9C2}"/>
              </a:ext>
            </a:extLst>
          </p:cNvPr>
          <p:cNvSpPr>
            <a:spLocks noGrp="1"/>
          </p:cNvSpPr>
          <p:nvPr>
            <p:ph type="title"/>
          </p:nvPr>
        </p:nvSpPr>
        <p:spPr/>
        <p:txBody>
          <a:bodyPr/>
          <a:lstStyle/>
          <a:p>
            <a:r>
              <a:rPr lang="de-DE" sz="2600"/>
              <a:t>Implementation in Shiny – Custom </a:t>
            </a:r>
            <a:r>
              <a:rPr lang="de-DE" sz="2600" err="1"/>
              <a:t>Requests</a:t>
            </a:r>
            <a:endParaRPr lang="de-AT" sz="2600"/>
          </a:p>
        </p:txBody>
      </p:sp>
      <p:pic>
        <p:nvPicPr>
          <p:cNvPr id="7" name="Picture 6" descr="A yellow and black logo&#10;&#10;Description automatically generated">
            <a:extLst>
              <a:ext uri="{FF2B5EF4-FFF2-40B4-BE49-F238E27FC236}">
                <a16:creationId xmlns:a16="http://schemas.microsoft.com/office/drawing/2014/main" id="{91247C0C-8EC7-BE23-97D5-E16E124E5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01" y="2815229"/>
            <a:ext cx="1212350" cy="1212350"/>
          </a:xfrm>
          <a:prstGeom prst="rect">
            <a:avLst/>
          </a:prstGeom>
        </p:spPr>
      </p:pic>
      <p:sp>
        <p:nvSpPr>
          <p:cNvPr id="10" name="TextBox 9">
            <a:extLst>
              <a:ext uri="{FF2B5EF4-FFF2-40B4-BE49-F238E27FC236}">
                <a16:creationId xmlns:a16="http://schemas.microsoft.com/office/drawing/2014/main" id="{CB6EA5C1-AFD7-B5B2-D4C8-CCC7A9244F35}"/>
              </a:ext>
            </a:extLst>
          </p:cNvPr>
          <p:cNvSpPr txBox="1"/>
          <p:nvPr/>
        </p:nvSpPr>
        <p:spPr>
          <a:xfrm>
            <a:off x="8548071" y="2919583"/>
            <a:ext cx="528991" cy="1107996"/>
          </a:xfrm>
          <a:prstGeom prst="rect">
            <a:avLst/>
          </a:prstGeom>
          <a:noFill/>
        </p:spPr>
        <p:txBody>
          <a:bodyPr wrap="none" lIns="0" tIns="0" rIns="0" bIns="0" rtlCol="0">
            <a:spAutoFit/>
          </a:bodyPr>
          <a:lstStyle/>
          <a:p>
            <a:r>
              <a:rPr lang="de-DE" sz="7200" b="1">
                <a:solidFill>
                  <a:schemeClr val="accent1"/>
                </a:solidFill>
                <a:latin typeface="+mn-lt"/>
              </a:rPr>
              <a:t>+</a:t>
            </a:r>
            <a:endParaRPr lang="de-AT" sz="7200" b="1">
              <a:solidFill>
                <a:schemeClr val="accent1"/>
              </a:solidFill>
              <a:latin typeface="+mn-lt"/>
            </a:endParaRPr>
          </a:p>
        </p:txBody>
      </p:sp>
      <p:pic>
        <p:nvPicPr>
          <p:cNvPr id="11" name="Picture 10" descr="A blue and grey logo&#10;&#10;Description automatically generated">
            <a:extLst>
              <a:ext uri="{FF2B5EF4-FFF2-40B4-BE49-F238E27FC236}">
                <a16:creationId xmlns:a16="http://schemas.microsoft.com/office/drawing/2014/main" id="{9334A7A6-5C9A-2C03-9478-D6EF2275F3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3082" y="2919583"/>
            <a:ext cx="1316907" cy="1020421"/>
          </a:xfrm>
          <a:prstGeom prst="rect">
            <a:avLst/>
          </a:prstGeom>
        </p:spPr>
      </p:pic>
      <p:graphicFrame>
        <p:nvGraphicFramePr>
          <p:cNvPr id="4" name="Diagram 3">
            <a:extLst>
              <a:ext uri="{FF2B5EF4-FFF2-40B4-BE49-F238E27FC236}">
                <a16:creationId xmlns:a16="http://schemas.microsoft.com/office/drawing/2014/main" id="{FE840C51-B8CC-493E-D4A4-23AE5DAA7B9E}"/>
              </a:ext>
            </a:extLst>
          </p:cNvPr>
          <p:cNvGraphicFramePr/>
          <p:nvPr>
            <p:extLst>
              <p:ext uri="{D42A27DB-BD31-4B8C-83A1-F6EECF244321}">
                <p14:modId xmlns:p14="http://schemas.microsoft.com/office/powerpoint/2010/main" val="2117043869"/>
              </p:ext>
            </p:extLst>
          </p:nvPr>
        </p:nvGraphicFramePr>
        <p:xfrm>
          <a:off x="847244" y="1076951"/>
          <a:ext cx="4545849" cy="47056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85024234-4CF4-B9D3-334F-80ED46FAF0D3}"/>
              </a:ext>
            </a:extLst>
          </p:cNvPr>
          <p:cNvSpPr txBox="1"/>
          <p:nvPr/>
        </p:nvSpPr>
        <p:spPr>
          <a:xfrm>
            <a:off x="847245" y="5833997"/>
            <a:ext cx="2274662" cy="215444"/>
          </a:xfrm>
          <a:prstGeom prst="rect">
            <a:avLst/>
          </a:prstGeom>
          <a:noFill/>
        </p:spPr>
        <p:txBody>
          <a:bodyPr wrap="none" lIns="0" tIns="0" rIns="0" bIns="0" rtlCol="0">
            <a:spAutoFit/>
          </a:bodyPr>
          <a:lstStyle/>
          <a:p>
            <a:r>
              <a:rPr lang="de-DE" sz="1400" noProof="1">
                <a:solidFill>
                  <a:schemeClr val="tx2"/>
                </a:solidFill>
                <a:effectLst/>
                <a:latin typeface="Amalia" panose="020B0504020203020204" pitchFamily="34" charset="0"/>
                <a:cs typeface="Times New Roman"/>
              </a:rPr>
              <a:t>¹Jonathan Owen et al., 2021</a:t>
            </a:r>
            <a:r>
              <a:rPr lang="de-DE" sz="1400" noProof="1">
                <a:solidFill>
                  <a:schemeClr val="tx2"/>
                </a:solidFill>
                <a:latin typeface="Amalia" panose="020B0504020203020204" pitchFamily="34" charset="0"/>
                <a:cs typeface="Times New Roman"/>
              </a:rPr>
              <a:t> </a:t>
            </a:r>
            <a:endParaRPr lang="en-GB" sz="1400">
              <a:latin typeface="Amalia" panose="020B0504020203020204" pitchFamily="34" charset="0"/>
            </a:endParaRPr>
          </a:p>
        </p:txBody>
      </p:sp>
    </p:spTree>
    <p:extLst>
      <p:ext uri="{BB962C8B-B14F-4D97-AF65-F5344CB8AC3E}">
        <p14:creationId xmlns:p14="http://schemas.microsoft.com/office/powerpoint/2010/main" val="352201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19B4-7BB9-84E2-73B1-6729CF1B794E}"/>
              </a:ext>
            </a:extLst>
          </p:cNvPr>
          <p:cNvSpPr>
            <a:spLocks noGrp="1"/>
          </p:cNvSpPr>
          <p:nvPr>
            <p:ph type="title"/>
          </p:nvPr>
        </p:nvSpPr>
        <p:spPr/>
        <p:txBody>
          <a:bodyPr/>
          <a:lstStyle/>
          <a:p>
            <a:r>
              <a:rPr lang="de-DE" sz="2600" noProof="1"/>
              <a:t>Implementation in Shiny II – sample renderer</a:t>
            </a:r>
            <a:endParaRPr lang="de-AT" sz="2600" noProof="1"/>
          </a:p>
        </p:txBody>
      </p:sp>
      <p:grpSp>
        <p:nvGrpSpPr>
          <p:cNvPr id="4" name="Group 3">
            <a:extLst>
              <a:ext uri="{FF2B5EF4-FFF2-40B4-BE49-F238E27FC236}">
                <a16:creationId xmlns:a16="http://schemas.microsoft.com/office/drawing/2014/main" id="{3F85DE50-EB59-73F6-F40A-DB992DC2AC49}"/>
              </a:ext>
            </a:extLst>
          </p:cNvPr>
          <p:cNvGrpSpPr/>
          <p:nvPr/>
        </p:nvGrpSpPr>
        <p:grpSpPr>
          <a:xfrm>
            <a:off x="2760640" y="1197269"/>
            <a:ext cx="7157830" cy="4988032"/>
            <a:chOff x="2760640" y="1197269"/>
            <a:chExt cx="7157830" cy="4988032"/>
          </a:xfrm>
        </p:grpSpPr>
        <p:sp>
          <p:nvSpPr>
            <p:cNvPr id="3" name="Rectangle 2">
              <a:extLst>
                <a:ext uri="{FF2B5EF4-FFF2-40B4-BE49-F238E27FC236}">
                  <a16:creationId xmlns:a16="http://schemas.microsoft.com/office/drawing/2014/main" id="{B8B71F56-4573-040B-0281-751D44D134B5}"/>
                </a:ext>
              </a:extLst>
            </p:cNvPr>
            <p:cNvSpPr/>
            <p:nvPr/>
          </p:nvSpPr>
          <p:spPr>
            <a:xfrm>
              <a:off x="2760640" y="1197269"/>
              <a:ext cx="7157830" cy="4988032"/>
            </a:xfrm>
            <a:prstGeom prst="rect">
              <a:avLst/>
            </a:prstGeom>
            <a:solidFill>
              <a:srgbClr val="225B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de-AT"/>
            </a:p>
          </p:txBody>
        </p:sp>
        <p:sp>
          <p:nvSpPr>
            <p:cNvPr id="5" name="TextBox 4">
              <a:extLst>
                <a:ext uri="{FF2B5EF4-FFF2-40B4-BE49-F238E27FC236}">
                  <a16:creationId xmlns:a16="http://schemas.microsoft.com/office/drawing/2014/main" id="{E35F32EB-5E9A-1854-D874-454D50D4E3E6}"/>
                </a:ext>
              </a:extLst>
            </p:cNvPr>
            <p:cNvSpPr txBox="1"/>
            <p:nvPr/>
          </p:nvSpPr>
          <p:spPr>
            <a:xfrm>
              <a:off x="3328811" y="1429304"/>
              <a:ext cx="6510514" cy="4692888"/>
            </a:xfrm>
            <a:prstGeom prst="rect">
              <a:avLst/>
            </a:prstGeom>
            <a:noFill/>
          </p:spPr>
          <p:txBody>
            <a:bodyPr wrap="square" lIns="0" tIns="0" rIns="0" bIns="0" rtlCol="0" anchor="t">
              <a:spAutoFit/>
            </a:bodyPr>
            <a:lstStyle/>
            <a:p>
              <a:pPr>
                <a:lnSpc>
                  <a:spcPct val="107000"/>
                </a:lnSpc>
                <a:spcAft>
                  <a:spcPts val="800"/>
                </a:spcAft>
              </a:pPr>
              <a:r>
                <a:rPr lang="en-US" sz="1200" kern="100" noProof="1">
                  <a:solidFill>
                    <a:schemeClr val="bg2"/>
                  </a:solidFill>
                  <a:latin typeface="+mj-lt"/>
                  <a:ea typeface="Aptos" panose="020B0004020202020204" pitchFamily="34" charset="0"/>
                  <a:cs typeface="Times New Roman"/>
                </a:rPr>
                <a:t>r</a:t>
              </a:r>
              <a:r>
                <a:rPr lang="en-US" sz="1200" kern="100" noProof="1">
                  <a:solidFill>
                    <a:schemeClr val="bg2"/>
                  </a:solidFill>
                  <a:effectLst/>
                  <a:latin typeface="+mj-lt"/>
                  <a:ea typeface="Aptos" panose="020B0004020202020204" pitchFamily="34" charset="0"/>
                  <a:cs typeface="Times New Roman"/>
                </a:rPr>
                <a:t>enderer</a:t>
              </a:r>
              <a:r>
                <a:rPr lang="en-US" sz="1200" kern="100" noProof="1">
                  <a:solidFill>
                    <a:schemeClr val="accent2">
                      <a:lumMod val="20000"/>
                      <a:lumOff val="80000"/>
                    </a:schemeClr>
                  </a:solidFill>
                  <a:effectLst/>
                  <a:latin typeface="+mj-lt"/>
                  <a:ea typeface="Aptos" panose="020B0004020202020204" pitchFamily="34" charset="0"/>
                  <a:cs typeface="Times New Roman"/>
                </a:rPr>
                <a:t> &lt;- </a:t>
              </a:r>
              <a:r>
                <a:rPr lang="en-US" sz="1200" kern="100" noProof="1">
                  <a:solidFill>
                    <a:schemeClr val="accent5"/>
                  </a:solidFill>
                  <a:effectLst/>
                  <a:latin typeface="+mj-lt"/>
                  <a:ea typeface="Aptos" panose="020B0004020202020204" pitchFamily="34" charset="0"/>
                  <a:cs typeface="Times New Roman"/>
                </a:rPr>
                <a:t>function</a:t>
              </a:r>
              <a:r>
                <a:rPr lang="en-US" sz="1200" kern="100" noProof="1">
                  <a:solidFill>
                    <a:schemeClr val="accent2">
                      <a:lumMod val="20000"/>
                      <a:lumOff val="80000"/>
                    </a:schemeClr>
                  </a:solidFill>
                  <a:effectLst/>
                  <a:latin typeface="+mj-lt"/>
                  <a:ea typeface="Aptos" panose="020B0004020202020204" pitchFamily="34" charset="0"/>
                  <a:cs typeface="Times New Roman"/>
                </a:rPr>
                <a:t>(</a:t>
              </a:r>
              <a:r>
                <a:rPr lang="en-US" sz="1200" kern="100" noProof="1">
                  <a:solidFill>
                    <a:schemeClr val="bg2"/>
                  </a:solidFill>
                  <a:effectLst/>
                  <a:latin typeface="+mj-lt"/>
                  <a:ea typeface="Aptos" panose="020B0004020202020204" pitchFamily="34" charset="0"/>
                  <a:cs typeface="Times New Roman"/>
                </a:rPr>
                <a:t>switchv</a:t>
              </a:r>
              <a:r>
                <a:rPr lang="en-US" sz="1200" kern="100" noProof="1">
                  <a:solidFill>
                    <a:schemeClr val="accent2">
                      <a:lumMod val="20000"/>
                      <a:lumOff val="80000"/>
                    </a:schemeClr>
                  </a:solidFill>
                  <a:effectLst/>
                  <a:latin typeface="+mj-lt"/>
                  <a:ea typeface="Aptos" panose="020B0004020202020204" pitchFamily="34" charset="0"/>
                  <a:cs typeface="Times New Roman"/>
                </a:rPr>
                <a:t>,</a:t>
              </a: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 </a:t>
              </a:r>
              <a:r>
                <a:rPr lang="en-US" sz="1200" kern="100" noProof="1">
                  <a:solidFill>
                    <a:schemeClr val="bg2"/>
                  </a:solidFill>
                  <a:latin typeface="+mj-lt"/>
                  <a:ea typeface="Aptos" panose="020B0004020202020204" pitchFamily="34" charset="0"/>
                  <a:cs typeface="Times New Roman"/>
                </a:rPr>
                <a:t>row_diff</a:t>
              </a:r>
              <a:r>
                <a:rPr lang="en-US" sz="1200" kern="100" noProof="1">
                  <a:solidFill>
                    <a:schemeClr val="accent2">
                      <a:lumMod val="20000"/>
                      <a:lumOff val="80000"/>
                    </a:schemeClr>
                  </a:solidFill>
                  <a:effectLst/>
                  <a:latin typeface="+mj-lt"/>
                  <a:ea typeface="Aptos" panose="020B0004020202020204" pitchFamily="34" charset="0"/>
                  <a:cs typeface="Times New Roman"/>
                </a:rPr>
                <a:t> = </a:t>
              </a:r>
              <a:r>
                <a:rPr lang="en-US" sz="1200" kern="100" noProof="1">
                  <a:solidFill>
                    <a:schemeClr val="accent4"/>
                  </a:solidFill>
                  <a:effectLst/>
                  <a:latin typeface="+mj-lt"/>
                  <a:ea typeface="Aptos" panose="020B0004020202020204" pitchFamily="34" charset="0"/>
                  <a:cs typeface="Times New Roman"/>
                </a:rPr>
                <a:t>numeric</a:t>
              </a:r>
              <a:r>
                <a:rPr lang="en-US" sz="1200" kern="100" noProof="1">
                  <a:solidFill>
                    <a:schemeClr val="accent2">
                      <a:lumMod val="20000"/>
                      <a:lumOff val="80000"/>
                    </a:schemeClr>
                  </a:solidFill>
                  <a:effectLst/>
                  <a:latin typeface="+mj-lt"/>
                  <a:ea typeface="Aptos" panose="020B0004020202020204" pitchFamily="34" charset="0"/>
                  <a:cs typeface="Times New Roman"/>
                </a:rPr>
                <a:t>(0), </a:t>
              </a:r>
              <a:r>
                <a:rPr lang="en-US" sz="1200" kern="100" noProof="1">
                  <a:solidFill>
                    <a:schemeClr val="bg2"/>
                  </a:solidFill>
                  <a:latin typeface="+mj-lt"/>
                  <a:ea typeface="Aptos" panose="020B0004020202020204" pitchFamily="34" charset="0"/>
                  <a:cs typeface="Times New Roman"/>
                </a:rPr>
                <a:t>col_diff</a:t>
              </a:r>
              <a:r>
                <a:rPr lang="en-US" sz="1200" kern="100" noProof="1">
                  <a:solidFill>
                    <a:schemeClr val="accent2">
                      <a:lumMod val="20000"/>
                      <a:lumOff val="80000"/>
                    </a:schemeClr>
                  </a:solidFill>
                  <a:effectLst/>
                  <a:latin typeface="+mj-lt"/>
                  <a:ea typeface="Aptos" panose="020B0004020202020204" pitchFamily="34" charset="0"/>
                  <a:cs typeface="Times New Roman"/>
                </a:rPr>
                <a:t> = </a:t>
              </a:r>
              <a:r>
                <a:rPr lang="en-US" sz="1200" kern="100" noProof="1">
                  <a:solidFill>
                    <a:schemeClr val="accent4"/>
                  </a:solidFill>
                  <a:effectLst/>
                  <a:latin typeface="+mj-lt"/>
                  <a:ea typeface="Aptos" panose="020B0004020202020204" pitchFamily="34" charset="0"/>
                  <a:cs typeface="Times New Roman"/>
                </a:rPr>
                <a:t>numeric</a:t>
              </a:r>
              <a:r>
                <a:rPr lang="en-US" sz="1200" kern="100" noProof="1">
                  <a:solidFill>
                    <a:schemeClr val="accent2">
                      <a:lumMod val="20000"/>
                      <a:lumOff val="80000"/>
                    </a:schemeClr>
                  </a:solidFill>
                  <a:effectLst/>
                  <a:latin typeface="+mj-lt"/>
                  <a:ea typeface="Aptos" panose="020B0004020202020204" pitchFamily="34" charset="0"/>
                  <a:cs typeface="Times New Roman"/>
                </a:rPr>
                <a:t>(0)){</a:t>
              </a:r>
            </a:p>
            <a:p>
              <a:pPr>
                <a:lnSpc>
                  <a:spcPct val="107000"/>
                </a:lnSpc>
                <a:spcAft>
                  <a:spcPts val="800"/>
                </a:spcAft>
              </a:pPr>
              <a:r>
                <a:rPr lang="en-US" sz="1200" b="1" kern="100" noProof="1">
                  <a:solidFill>
                    <a:schemeClr val="accent4"/>
                  </a:solidFill>
                  <a:effectLst/>
                  <a:latin typeface="+mj-lt"/>
                  <a:ea typeface="Aptos" panose="020B0004020202020204" pitchFamily="34" charset="0"/>
                  <a:cs typeface="Times New Roman"/>
                </a:rPr>
                <a:t>paste0</a:t>
              </a:r>
              <a:r>
                <a:rPr lang="en-US" sz="1200" kern="100" noProof="1">
                  <a:solidFill>
                    <a:schemeClr val="accent2">
                      <a:lumMod val="20000"/>
                      <a:lumOff val="80000"/>
                    </a:schemeClr>
                  </a:solidFill>
                  <a:effectLst/>
                  <a:latin typeface="+mj-lt"/>
                  <a:ea typeface="Aptos" panose="020B0004020202020204" pitchFamily="34" charset="0"/>
                  <a:cs typeface="Times New Roman"/>
                </a:rPr>
                <a:t>("</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function(instance, td, row, col, prop, value, cellProperties) {",</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"var hotInstance = instance.getData();</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var cellValue = hotInstance[row][col];",</a:t>
              </a:r>
            </a:p>
            <a:p>
              <a:pPr>
                <a:lnSpc>
                  <a:spcPct val="107000"/>
                </a:lnSpc>
                <a:spcAft>
                  <a:spcPts val="800"/>
                </a:spcAft>
              </a:pPr>
              <a:r>
                <a:rPr lang="en-US" sz="1200" kern="100" noProof="1">
                  <a:solidFill>
                    <a:schemeClr val="accent4"/>
                  </a:solidFill>
                  <a:latin typeface="+mj-lt"/>
                  <a:ea typeface="Aptos" panose="020B0004020202020204" pitchFamily="34" charset="0"/>
                  <a:cs typeface="Times New Roman"/>
                </a:rPr>
                <a:t>   </a:t>
              </a:r>
              <a:r>
                <a:rPr lang="en-US" sz="1200" kern="100" noProof="1">
                  <a:solidFill>
                    <a:schemeClr val="accent4"/>
                  </a:solidFill>
                  <a:effectLst/>
                  <a:latin typeface="+mj-lt"/>
                  <a:ea typeface="Aptos" panose="020B0004020202020204" pitchFamily="34" charset="0"/>
                  <a:cs typeface="Times New Roman"/>
                </a:rPr>
                <a:t>paste</a:t>
              </a:r>
              <a:r>
                <a:rPr lang="en-US" sz="1200" kern="100" noProof="1">
                  <a:solidFill>
                    <a:schemeClr val="accent2">
                      <a:lumMod val="20000"/>
                      <a:lumOff val="80000"/>
                    </a:schemeClr>
                  </a:solidFill>
                  <a:effectLst/>
                  <a:latin typeface="+mj-lt"/>
                  <a:ea typeface="Aptos" panose="020B0004020202020204" pitchFamily="34" charset="0"/>
                  <a:cs typeface="Times New Roman"/>
                </a:rPr>
                <a:t>(switchv),</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"Handsontable.renderers.NumericRenderer.apply(this, arguments);</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if</a:t>
              </a: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 (cellProperties.readOnly === true &amp;&amp; col != 0) {</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td.style.background = '#e6e3e3';}</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for (var i = 0; i &lt; ", </a:t>
              </a:r>
              <a:r>
                <a:rPr lang="en-US" sz="1200" kern="100" noProof="1">
                  <a:solidFill>
                    <a:schemeClr val="accent4"/>
                  </a:solidFill>
                  <a:effectLst/>
                  <a:latin typeface="+mj-lt"/>
                  <a:ea typeface="Aptos" panose="020B0004020202020204" pitchFamily="34" charset="0"/>
                  <a:cs typeface="Times New Roman"/>
                </a:rPr>
                <a:t>length</a:t>
              </a:r>
              <a:r>
                <a:rPr lang="en-US" sz="1200" kern="100" noProof="1">
                  <a:solidFill>
                    <a:schemeClr val="accent2">
                      <a:lumMod val="20000"/>
                      <a:lumOff val="80000"/>
                    </a:schemeClr>
                  </a:solidFill>
                  <a:effectLst/>
                  <a:latin typeface="+mj-lt"/>
                  <a:ea typeface="Aptos" panose="020B0004020202020204" pitchFamily="34" charset="0"/>
                  <a:cs typeface="Times New Roman"/>
                </a:rPr>
                <a:t>(</a:t>
              </a:r>
              <a:r>
                <a:rPr lang="en-US" sz="1200" kern="100" noProof="1">
                  <a:solidFill>
                    <a:schemeClr val="bg2"/>
                  </a:solidFill>
                  <a:latin typeface="+mj-lt"/>
                  <a:ea typeface="Aptos" panose="020B0004020202020204" pitchFamily="34" charset="0"/>
                  <a:cs typeface="Times New Roman"/>
                </a:rPr>
                <a:t>row_diff</a:t>
              </a:r>
              <a:r>
                <a:rPr lang="en-US" sz="1200" kern="100" noProof="1">
                  <a:solidFill>
                    <a:schemeClr val="accent2">
                      <a:lumMod val="20000"/>
                      <a:lumOff val="80000"/>
                    </a:schemeClr>
                  </a:solidFill>
                  <a:effectLst/>
                  <a:latin typeface="+mj-lt"/>
                  <a:ea typeface="Aptos" panose="020B0004020202020204" pitchFamily="34" charset="0"/>
                  <a:cs typeface="Times New Roman"/>
                </a:rPr>
                <a:t>), "; i++) {</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if (switchv){</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if (", </a:t>
              </a:r>
              <a:r>
                <a:rPr lang="en-US" sz="1200" kern="100" noProof="1">
                  <a:solidFill>
                    <a:schemeClr val="accent4"/>
                  </a:solidFill>
                  <a:effectLst/>
                  <a:latin typeface="+mj-lt"/>
                  <a:ea typeface="Aptos" panose="020B0004020202020204" pitchFamily="34" charset="0"/>
                  <a:cs typeface="Times New Roman"/>
                </a:rPr>
                <a:t>toJSON</a:t>
              </a:r>
              <a:r>
                <a:rPr lang="en-US" sz="1200" kern="100" noProof="1">
                  <a:solidFill>
                    <a:schemeClr val="accent2">
                      <a:lumMod val="20000"/>
                      <a:lumOff val="80000"/>
                    </a:schemeClr>
                  </a:solidFill>
                  <a:effectLst/>
                  <a:latin typeface="+mj-lt"/>
                  <a:ea typeface="Aptos" panose="020B0004020202020204" pitchFamily="34" charset="0"/>
                  <a:cs typeface="Times New Roman"/>
                </a:rPr>
                <a:t>(</a:t>
              </a:r>
              <a:r>
                <a:rPr lang="en-US" sz="1200" kern="100" noProof="1">
                  <a:solidFill>
                    <a:schemeClr val="bg2"/>
                  </a:solidFill>
                  <a:latin typeface="+mj-lt"/>
                  <a:ea typeface="Aptos" panose="020B0004020202020204" pitchFamily="34" charset="0"/>
                  <a:cs typeface="Times New Roman"/>
                </a:rPr>
                <a:t>row_diff</a:t>
              </a:r>
              <a:r>
                <a:rPr lang="en-US" sz="1200" kern="100" noProof="1">
                  <a:solidFill>
                    <a:schemeClr val="accent2">
                      <a:lumMod val="20000"/>
                      <a:lumOff val="80000"/>
                    </a:schemeClr>
                  </a:solidFill>
                  <a:latin typeface="+mj-lt"/>
                  <a:ea typeface="Aptos" panose="020B0004020202020204" pitchFamily="34" charset="0"/>
                  <a:cs typeface="Times New Roman"/>
                </a:rPr>
                <a:t>),</a:t>
              </a:r>
              <a:r>
                <a:rPr lang="en-US" sz="1200" kern="100" noProof="1">
                  <a:solidFill>
                    <a:schemeClr val="accent2">
                      <a:lumMod val="20000"/>
                      <a:lumOff val="80000"/>
                    </a:schemeClr>
                  </a:solidFill>
                  <a:effectLst/>
                  <a:latin typeface="+mj-lt"/>
                  <a:ea typeface="Aptos" panose="020B0004020202020204" pitchFamily="34" charset="0"/>
                  <a:cs typeface="Times New Roman"/>
                </a:rPr>
                <a:t> "[i] === row &amp;&amp; ", </a:t>
              </a:r>
              <a:r>
                <a:rPr lang="en-US" sz="1200" kern="100" noProof="1">
                  <a:solidFill>
                    <a:schemeClr val="accent4"/>
                  </a:solidFill>
                  <a:effectLst/>
                  <a:latin typeface="+mj-lt"/>
                  <a:ea typeface="Aptos" panose="020B0004020202020204" pitchFamily="34" charset="0"/>
                  <a:cs typeface="Times New Roman"/>
                </a:rPr>
                <a:t>toJSON</a:t>
              </a:r>
              <a:r>
                <a:rPr lang="en-US" sz="1200" kern="100" noProof="1">
                  <a:solidFill>
                    <a:schemeClr val="accent2">
                      <a:lumMod val="20000"/>
                      <a:lumOff val="80000"/>
                    </a:schemeClr>
                  </a:solidFill>
                  <a:effectLst/>
                  <a:latin typeface="+mj-lt"/>
                  <a:ea typeface="Aptos" panose="020B0004020202020204" pitchFamily="34" charset="0"/>
                  <a:cs typeface="Times New Roman"/>
                </a:rPr>
                <a:t>(</a:t>
              </a:r>
              <a:r>
                <a:rPr lang="en-US" sz="1200" kern="100" noProof="1">
                  <a:solidFill>
                    <a:schemeClr val="bg2"/>
                  </a:solidFill>
                  <a:latin typeface="+mj-lt"/>
                  <a:ea typeface="Aptos" panose="020B0004020202020204" pitchFamily="34" charset="0"/>
                  <a:cs typeface="Times New Roman"/>
                </a:rPr>
                <a:t>col_diff</a:t>
              </a:r>
              <a:r>
                <a:rPr lang="en-US" sz="1200" kern="100" noProof="1">
                  <a:solidFill>
                    <a:schemeClr val="accent2">
                      <a:lumMod val="20000"/>
                      <a:lumOff val="80000"/>
                    </a:schemeClr>
                  </a:solidFill>
                  <a:effectLst/>
                  <a:latin typeface="+mj-lt"/>
                  <a:ea typeface="Aptos" panose="020B0004020202020204" pitchFamily="34" charset="0"/>
                  <a:cs typeface="Times New Roman"/>
                </a:rPr>
                <a:t>), "[i] === col) {</a:t>
              </a: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 td.style.backgroundColor = '#FFFCA2'; // Apply custom style}</a:t>
              </a:r>
              <a:endParaRPr lang="en-US" sz="1200" kern="100" noProof="1">
                <a:solidFill>
                  <a:schemeClr val="accent2">
                    <a:lumMod val="20000"/>
                    <a:lumOff val="80000"/>
                  </a:schemeClr>
                </a:solidFill>
                <a:latin typeface="+mj-lt"/>
                <a:ea typeface="Aptos" panose="020B0004020202020204" pitchFamily="34" charset="0"/>
                <a:cs typeface="Times New Roman"/>
              </a:endParaRPr>
            </a:p>
            <a:p>
              <a:pPr>
                <a:lnSpc>
                  <a:spcPct val="107000"/>
                </a:lnSpc>
                <a:spcAft>
                  <a:spcPts val="800"/>
                </a:spcAft>
              </a:pPr>
              <a:r>
                <a:rPr lang="en-US" sz="1200" kern="100" noProof="1">
                  <a:solidFill>
                    <a:schemeClr val="accent2">
                      <a:lumMod val="20000"/>
                      <a:lumOff val="80000"/>
                    </a:schemeClr>
                  </a:solidFill>
                  <a:latin typeface="+mj-lt"/>
                  <a:ea typeface="Aptos" panose="020B0004020202020204" pitchFamily="34" charset="0"/>
                  <a:cs typeface="Times New Roman"/>
                </a:rPr>
                <a:t>   </a:t>
              </a:r>
              <a:r>
                <a:rPr lang="en-US" sz="1200" kern="100" noProof="1">
                  <a:solidFill>
                    <a:schemeClr val="accent2">
                      <a:lumMod val="20000"/>
                      <a:lumOff val="80000"/>
                    </a:schemeClr>
                  </a:solidFill>
                  <a:effectLst/>
                  <a:latin typeface="+mj-lt"/>
                  <a:ea typeface="Aptos" panose="020B0004020202020204" pitchFamily="34" charset="0"/>
                  <a:cs typeface="Times New Roman"/>
                </a:rPr>
                <a:t>}}}</a:t>
              </a:r>
            </a:p>
            <a:p>
              <a:pPr>
                <a:lnSpc>
                  <a:spcPct val="107000"/>
                </a:lnSpc>
                <a:spcAft>
                  <a:spcPts val="800"/>
                </a:spcAft>
              </a:pPr>
              <a:r>
                <a:rPr lang="en-US" sz="1200" kern="100" noProof="1">
                  <a:solidFill>
                    <a:schemeClr val="accent2">
                      <a:lumMod val="20000"/>
                      <a:lumOff val="80000"/>
                    </a:schemeClr>
                  </a:solidFill>
                  <a:effectLst/>
                  <a:latin typeface="+mj-lt"/>
                  <a:ea typeface="Aptos" panose="020B0004020202020204" pitchFamily="34" charset="0"/>
                  <a:cs typeface="Times New Roman"/>
                </a:rPr>
                <a:t>")</a:t>
              </a:r>
            </a:p>
            <a:p>
              <a:pPr>
                <a:lnSpc>
                  <a:spcPct val="107000"/>
                </a:lnSpc>
                <a:spcAft>
                  <a:spcPts val="800"/>
                </a:spcAft>
              </a:pPr>
              <a:r>
                <a:rPr lang="en-US" sz="1200" kern="100" noProof="1">
                  <a:solidFill>
                    <a:schemeClr val="accent2">
                      <a:lumMod val="20000"/>
                      <a:lumOff val="80000"/>
                    </a:schemeClr>
                  </a:solidFill>
                  <a:effectLst/>
                  <a:latin typeface="+mj-lt"/>
                  <a:ea typeface="Aptos" panose="020B0004020202020204" pitchFamily="34" charset="0"/>
                  <a:cs typeface="Times New Roman"/>
                </a:rPr>
                <a:t>}</a:t>
              </a:r>
              <a:endParaRPr lang="de-AT" sz="1200" kern="100">
                <a:solidFill>
                  <a:schemeClr val="accent2">
                    <a:lumMod val="20000"/>
                    <a:lumOff val="8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88139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1426F0F3-C453-7F0C-626E-A8AAA341A6DC}"/>
              </a:ext>
            </a:extLst>
          </p:cNvPr>
          <p:cNvSpPr>
            <a:spLocks noGrp="1"/>
          </p:cNvSpPr>
          <p:nvPr>
            <p:ph type="body" sz="quarter" idx="64"/>
          </p:nvPr>
        </p:nvSpPr>
        <p:spPr>
          <a:xfrm>
            <a:off x="1004196" y="1461723"/>
            <a:ext cx="5563568" cy="266400"/>
          </a:xfrm>
        </p:spPr>
        <p:txBody>
          <a:bodyPr/>
          <a:lstStyle/>
          <a:p>
            <a:r>
              <a:rPr lang="en-GB" sz="2400"/>
              <a:t>Issues</a:t>
            </a:r>
          </a:p>
        </p:txBody>
      </p:sp>
      <p:sp>
        <p:nvSpPr>
          <p:cNvPr id="13" name="Content Placeholder 12">
            <a:extLst>
              <a:ext uri="{FF2B5EF4-FFF2-40B4-BE49-F238E27FC236}">
                <a16:creationId xmlns:a16="http://schemas.microsoft.com/office/drawing/2014/main" id="{3DC1AF26-4DF7-A4FB-4201-0C8184206623}"/>
              </a:ext>
            </a:extLst>
          </p:cNvPr>
          <p:cNvSpPr>
            <a:spLocks noGrp="1"/>
          </p:cNvSpPr>
          <p:nvPr>
            <p:ph sz="quarter" idx="65"/>
          </p:nvPr>
        </p:nvSpPr>
        <p:spPr>
          <a:xfrm>
            <a:off x="821781" y="2262488"/>
            <a:ext cx="4687953" cy="3799374"/>
          </a:xfrm>
        </p:spPr>
        <p:txBody>
          <a:bodyPr/>
          <a:lstStyle/>
          <a:p>
            <a:pPr marL="342900" indent="-342900">
              <a:spcAft>
                <a:spcPts val="0"/>
              </a:spcAft>
              <a:buFont typeface="Arial" panose="020B0604020202020204" pitchFamily="34" charset="0"/>
              <a:buChar char="•"/>
            </a:pPr>
            <a:r>
              <a:rPr lang="en-US" sz="2000" noProof="1">
                <a:solidFill>
                  <a:schemeClr val="tx1">
                    <a:lumMod val="75000"/>
                    <a:lumOff val="25000"/>
                  </a:schemeClr>
                </a:solidFill>
                <a:latin typeface="Amalia"/>
              </a:rPr>
              <a:t>Vulnerable Javascript finding due to outdated “Bootstrap 3.4.1” (2019) internally embedded in Shiny;</a:t>
            </a:r>
          </a:p>
          <a:p>
            <a:pPr marL="179705" lvl="1" indent="0">
              <a:spcBef>
                <a:spcPts val="0"/>
              </a:spcBef>
              <a:spcAft>
                <a:spcPts val="0"/>
              </a:spcAft>
              <a:buNone/>
            </a:pPr>
            <a:endParaRPr lang="en-GB" sz="2000">
              <a:latin typeface="Amalia"/>
            </a:endParaRPr>
          </a:p>
          <a:p>
            <a:pPr marL="285455" indent="-285750">
              <a:spcAft>
                <a:spcPts val="0"/>
              </a:spcAft>
              <a:buFont typeface="Arial" panose="020B0604020202020204" pitchFamily="34" charset="0"/>
              <a:buChar char="•"/>
            </a:pPr>
            <a:r>
              <a:rPr lang="en-GB" sz="2000">
                <a:latin typeface="Amalia"/>
              </a:rPr>
              <a:t>Missing security-relevant HTTP headers</a:t>
            </a:r>
            <a:endParaRPr lang="en-GB" sz="2000">
              <a:latin typeface="Amalia" panose="020B0504020203020204" pitchFamily="34" charset="0"/>
            </a:endParaRPr>
          </a:p>
        </p:txBody>
      </p:sp>
      <p:sp>
        <p:nvSpPr>
          <p:cNvPr id="9" name="Text Placeholder 8">
            <a:extLst>
              <a:ext uri="{FF2B5EF4-FFF2-40B4-BE49-F238E27FC236}">
                <a16:creationId xmlns:a16="http://schemas.microsoft.com/office/drawing/2014/main" id="{15415348-A49F-79A4-7813-5C82181CD1F7}"/>
              </a:ext>
            </a:extLst>
          </p:cNvPr>
          <p:cNvSpPr>
            <a:spLocks noGrp="1"/>
          </p:cNvSpPr>
          <p:nvPr>
            <p:ph type="body" sz="quarter" idx="59"/>
          </p:nvPr>
        </p:nvSpPr>
        <p:spPr>
          <a:xfrm>
            <a:off x="6883480" y="1461723"/>
            <a:ext cx="5620492" cy="266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r>
              <a:rPr lang="en-GB" sz="2400"/>
              <a:t>Solutions</a:t>
            </a:r>
          </a:p>
        </p:txBody>
      </p:sp>
      <p:sp>
        <p:nvSpPr>
          <p:cNvPr id="10" name="Content Placeholder 9">
            <a:extLst>
              <a:ext uri="{FF2B5EF4-FFF2-40B4-BE49-F238E27FC236}">
                <a16:creationId xmlns:a16="http://schemas.microsoft.com/office/drawing/2014/main" id="{21DB7AE9-B4C3-36B1-E6B7-3AACCD3C570B}"/>
              </a:ext>
            </a:extLst>
          </p:cNvPr>
          <p:cNvSpPr>
            <a:spLocks noGrp="1"/>
          </p:cNvSpPr>
          <p:nvPr>
            <p:ph sz="quarter" idx="60"/>
          </p:nvPr>
        </p:nvSpPr>
        <p:spPr>
          <a:xfrm>
            <a:off x="6883480" y="2246861"/>
            <a:ext cx="4489914" cy="392096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342900" indent="-342900">
              <a:spcAft>
                <a:spcPts val="0"/>
              </a:spcAft>
              <a:buFont typeface="Arial" panose="020B0604020202020204" pitchFamily="34" charset="0"/>
              <a:buChar char="•"/>
            </a:pPr>
            <a:r>
              <a:rPr lang="en-US" sz="2000">
                <a:latin typeface="Amalia"/>
              </a:rPr>
              <a:t>Redesign of the UI with the </a:t>
            </a:r>
            <a:r>
              <a:rPr lang="en-US" sz="2000" b="1" noProof="1">
                <a:latin typeface="Amalia"/>
              </a:rPr>
              <a:t>bslib</a:t>
            </a:r>
            <a:r>
              <a:rPr lang="en-US" sz="2000">
                <a:latin typeface="Amalia"/>
              </a:rPr>
              <a:t> library (Carson Sievert et al., 2024) for custom Bootstrap version;</a:t>
            </a:r>
          </a:p>
          <a:p>
            <a:pPr marL="465455" lvl="1" indent="-285750">
              <a:spcBef>
                <a:spcPts val="0"/>
              </a:spcBef>
              <a:spcAft>
                <a:spcPts val="0"/>
              </a:spcAft>
              <a:buFont typeface="Arial" panose="020B0604020202020204" pitchFamily="34" charset="0"/>
              <a:buChar char="•"/>
            </a:pPr>
            <a:endParaRPr lang="en-US" sz="2000">
              <a:latin typeface="Amalia"/>
            </a:endParaRPr>
          </a:p>
          <a:p>
            <a:pPr marL="285455" indent="-285750">
              <a:spcAft>
                <a:spcPts val="0"/>
              </a:spcAft>
              <a:buFont typeface="Arial" panose="020B0604020202020204" pitchFamily="34" charset="0"/>
              <a:buChar char="•"/>
            </a:pPr>
            <a:r>
              <a:rPr lang="en-US" sz="2000">
                <a:latin typeface="Amalia"/>
              </a:rPr>
              <a:t>Adapted the default Shiny package with HTTP headers</a:t>
            </a:r>
            <a:endParaRPr lang="en-GB" sz="2000">
              <a:latin typeface="Amalia"/>
            </a:endParaRPr>
          </a:p>
        </p:txBody>
      </p:sp>
      <p:sp>
        <p:nvSpPr>
          <p:cNvPr id="2" name="Rectangle: Rounded Corners 1">
            <a:extLst>
              <a:ext uri="{FF2B5EF4-FFF2-40B4-BE49-F238E27FC236}">
                <a16:creationId xmlns:a16="http://schemas.microsoft.com/office/drawing/2014/main" id="{1EFA6DDD-C731-9B72-3876-E5BD1ECFD15E}"/>
              </a:ext>
            </a:extLst>
          </p:cNvPr>
          <p:cNvSpPr/>
          <p:nvPr/>
        </p:nvSpPr>
        <p:spPr>
          <a:xfrm>
            <a:off x="531222" y="1289198"/>
            <a:ext cx="5241095" cy="4748322"/>
          </a:xfrm>
          <a:prstGeom prst="roundRect">
            <a:avLst>
              <a:gd name="adj" fmla="val 10779"/>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853DE98A-DCBF-0740-610D-42509BC6B0DB}"/>
              </a:ext>
            </a:extLst>
          </p:cNvPr>
          <p:cNvSpPr/>
          <p:nvPr/>
        </p:nvSpPr>
        <p:spPr>
          <a:xfrm>
            <a:off x="6567090" y="1289527"/>
            <a:ext cx="5191602" cy="4748322"/>
          </a:xfrm>
          <a:prstGeom prst="roundRect">
            <a:avLst>
              <a:gd name="adj" fmla="val 10779"/>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147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0497-2E62-F7B6-C746-3733ACF0A7C3}"/>
              </a:ext>
            </a:extLst>
          </p:cNvPr>
          <p:cNvSpPr>
            <a:spLocks noGrp="1"/>
          </p:cNvSpPr>
          <p:nvPr>
            <p:ph type="title"/>
          </p:nvPr>
        </p:nvSpPr>
        <p:spPr/>
        <p:txBody>
          <a:bodyPr/>
          <a:lstStyle/>
          <a:p>
            <a:r>
              <a:rPr lang="en-GB" sz="2600"/>
              <a:t>Summary and Outlook</a:t>
            </a:r>
          </a:p>
        </p:txBody>
      </p:sp>
      <p:graphicFrame>
        <p:nvGraphicFramePr>
          <p:cNvPr id="4" name="Diagram 3">
            <a:extLst>
              <a:ext uri="{FF2B5EF4-FFF2-40B4-BE49-F238E27FC236}">
                <a16:creationId xmlns:a16="http://schemas.microsoft.com/office/drawing/2014/main" id="{6AC9C14A-837A-D1C1-67BA-0C8AA539F3E3}"/>
              </a:ext>
            </a:extLst>
          </p:cNvPr>
          <p:cNvGraphicFramePr/>
          <p:nvPr>
            <p:extLst>
              <p:ext uri="{D42A27DB-BD31-4B8C-83A1-F6EECF244321}">
                <p14:modId xmlns:p14="http://schemas.microsoft.com/office/powerpoint/2010/main" val="4066602918"/>
              </p:ext>
            </p:extLst>
          </p:nvPr>
        </p:nvGraphicFramePr>
        <p:xfrm>
          <a:off x="2032529" y="719755"/>
          <a:ext cx="8130117" cy="5420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26221C9-371E-5227-026A-5F9EA3BEAF7A}"/>
              </a:ext>
            </a:extLst>
          </p:cNvPr>
          <p:cNvSpPr txBox="1"/>
          <p:nvPr/>
        </p:nvSpPr>
        <p:spPr>
          <a:xfrm>
            <a:off x="6403357" y="5423573"/>
            <a:ext cx="4069127" cy="246221"/>
          </a:xfrm>
          <a:prstGeom prst="rect">
            <a:avLst/>
          </a:prstGeom>
          <a:noFill/>
        </p:spPr>
        <p:txBody>
          <a:bodyPr wrap="none" lIns="0" tIns="0" rIns="0" bIns="0" rtlCol="0">
            <a:spAutoFit/>
          </a:bodyPr>
          <a:lstStyle/>
          <a:p>
            <a:r>
              <a:rPr lang="en-GB" sz="1600" i="1">
                <a:latin typeface="+mn-lt"/>
              </a:rPr>
              <a:t>….and everything else the next Pen Test will bring</a:t>
            </a:r>
          </a:p>
        </p:txBody>
      </p:sp>
      <p:pic>
        <p:nvPicPr>
          <p:cNvPr id="5" name="Graphic 4" descr="Marker with solid fill">
            <a:extLst>
              <a:ext uri="{FF2B5EF4-FFF2-40B4-BE49-F238E27FC236}">
                <a16:creationId xmlns:a16="http://schemas.microsoft.com/office/drawing/2014/main" id="{4828C9D4-4B04-2E5F-52CC-6E51ED6D88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8654" y="3634447"/>
            <a:ext cx="914400" cy="914400"/>
          </a:xfrm>
          <a:prstGeom prst="rect">
            <a:avLst/>
          </a:prstGeom>
        </p:spPr>
      </p:pic>
      <p:pic>
        <p:nvPicPr>
          <p:cNvPr id="11" name="Graphic 10" descr="Table with solid fill">
            <a:extLst>
              <a:ext uri="{FF2B5EF4-FFF2-40B4-BE49-F238E27FC236}">
                <a16:creationId xmlns:a16="http://schemas.microsoft.com/office/drawing/2014/main" id="{86B297A3-078E-D941-FE5B-55DEE5B00A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20598" y="2171245"/>
            <a:ext cx="397785" cy="397785"/>
          </a:xfrm>
          <a:prstGeom prst="rect">
            <a:avLst/>
          </a:prstGeom>
        </p:spPr>
      </p:pic>
      <p:pic>
        <p:nvPicPr>
          <p:cNvPr id="12" name="Рисунок 27">
            <a:extLst>
              <a:ext uri="{FF2B5EF4-FFF2-40B4-BE49-F238E27FC236}">
                <a16:creationId xmlns:a16="http://schemas.microsoft.com/office/drawing/2014/main" id="{C58B09CF-5BBA-08F3-7BF7-16AFB515E6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06050" y="3544447"/>
            <a:ext cx="180000" cy="180000"/>
          </a:xfrm>
          <a:prstGeom prst="rect">
            <a:avLst/>
          </a:prstGeom>
        </p:spPr>
      </p:pic>
      <p:pic>
        <p:nvPicPr>
          <p:cNvPr id="13" name="Рисунок 96">
            <a:extLst>
              <a:ext uri="{FF2B5EF4-FFF2-40B4-BE49-F238E27FC236}">
                <a16:creationId xmlns:a16="http://schemas.microsoft.com/office/drawing/2014/main" id="{D22D2DE4-D167-9CE7-090B-7B3998E569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69209" y="1853587"/>
            <a:ext cx="360000" cy="360000"/>
          </a:xfrm>
          <a:prstGeom prst="rect">
            <a:avLst/>
          </a:prstGeom>
        </p:spPr>
      </p:pic>
      <p:pic>
        <p:nvPicPr>
          <p:cNvPr id="15" name="Graphic 14" descr="Download with solid fill">
            <a:extLst>
              <a:ext uri="{FF2B5EF4-FFF2-40B4-BE49-F238E27FC236}">
                <a16:creationId xmlns:a16="http://schemas.microsoft.com/office/drawing/2014/main" id="{B0D5AA48-7312-38F8-2296-2C1BE8447F5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89092" y="2756388"/>
            <a:ext cx="326571" cy="326571"/>
          </a:xfrm>
          <a:prstGeom prst="rect">
            <a:avLst/>
          </a:prstGeom>
        </p:spPr>
      </p:pic>
    </p:spTree>
    <p:extLst>
      <p:ext uri="{BB962C8B-B14F-4D97-AF65-F5344CB8AC3E}">
        <p14:creationId xmlns:p14="http://schemas.microsoft.com/office/powerpoint/2010/main" val="38062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D3C05-E392-218D-7FF1-2D83B46E61BD}"/>
              </a:ext>
            </a:extLst>
          </p:cNvPr>
          <p:cNvSpPr>
            <a:spLocks noGrp="1"/>
          </p:cNvSpPr>
          <p:nvPr>
            <p:ph type="title"/>
          </p:nvPr>
        </p:nvSpPr>
        <p:spPr/>
        <p:txBody>
          <a:bodyPr/>
          <a:lstStyle/>
          <a:p>
            <a:r>
              <a:rPr lang="de-DE" err="1"/>
              <a:t>Thank</a:t>
            </a:r>
            <a:r>
              <a:rPr lang="de-DE"/>
              <a:t> </a:t>
            </a:r>
            <a:r>
              <a:rPr lang="de-DE" err="1"/>
              <a:t>you</a:t>
            </a:r>
            <a:r>
              <a:rPr lang="de-DE"/>
              <a:t>!</a:t>
            </a:r>
          </a:p>
        </p:txBody>
      </p:sp>
    </p:spTree>
    <p:extLst>
      <p:ext uri="{BB962C8B-B14F-4D97-AF65-F5344CB8AC3E}">
        <p14:creationId xmlns:p14="http://schemas.microsoft.com/office/powerpoint/2010/main" val="159683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323-9B0E-7EEE-0056-9229972A2F4A}"/>
              </a:ext>
            </a:extLst>
          </p:cNvPr>
          <p:cNvSpPr>
            <a:spLocks noGrp="1"/>
          </p:cNvSpPr>
          <p:nvPr>
            <p:ph type="title"/>
          </p:nvPr>
        </p:nvSpPr>
        <p:spPr/>
        <p:txBody>
          <a:bodyPr/>
          <a:lstStyle/>
          <a:p>
            <a:r>
              <a:rPr lang="de-DE"/>
              <a:t>Disclaimer</a:t>
            </a:r>
          </a:p>
        </p:txBody>
      </p:sp>
      <p:sp>
        <p:nvSpPr>
          <p:cNvPr id="4" name="Text Box 4">
            <a:extLst>
              <a:ext uri="{FF2B5EF4-FFF2-40B4-BE49-F238E27FC236}">
                <a16:creationId xmlns:a16="http://schemas.microsoft.com/office/drawing/2014/main" id="{55314E62-04E1-C8A2-AAB0-4EC3357E3D50}"/>
              </a:ext>
            </a:extLst>
          </p:cNvPr>
          <p:cNvSpPr txBox="1">
            <a:spLocks noChangeArrowheads="1"/>
          </p:cNvSpPr>
          <p:nvPr/>
        </p:nvSpPr>
        <p:spPr bwMode="auto">
          <a:xfrm>
            <a:off x="315321" y="1243632"/>
            <a:ext cx="11509126" cy="489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Disclaimer Financial Analysis</a:t>
            </a:r>
            <a:endParaRPr kumimoji="0" lang="de-AT" sz="1200" b="1"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Responsible for this publication: Raiffeisen Bank International AG („RBI“)</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RBI is a credit institution according to §1 Banking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Bankwesengesetz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with the registered office Am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Stadtpark</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9, 1030 Vienna, Austria.</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Raiffeisen RESEARCH is an organisational unit of RBI.</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Supervisory authority: As a credit institution (acc. to § 1 Austrian Banking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Bankwesengesetz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Raiffeisen Bank International AG is subject to the supervision by the Austrian Financial Market Authority (FMA,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Finanzmarktaufsicht</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and the National Bank of Austria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OeNB</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Oesterreichische Nationalbank). Additionally, RBI is subject to the supervision by the European Central Bank (ECB), which undertakes such supervision within the Single Supervisory Mechanism (SSM), which consists of the ECB and the national responsible authorities (Council Regulation (EU) No 1024/2013 - SSM Regulation). Unless set out herein explicitly otherwise, references to legal norms refer to norms enacted by the Republic of Austria.</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This document is for information purposes and may not be reproduced or distributed to other persons without RBI’s permission. This document constitutes neither a solicitation of an offer nor a prospectus in the sense of the Austrian Capital Market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Kapitalmarktgesetz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or the Austrian Stock Exchange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Börsegesetz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or any other comparable foreign law. An investment decision in respect of a financial instrument, a financial product or an investment (all hereinafter “product”) must be made on the basis of an approved, published prospectus or the complete documentation for such a product in question, and not on the basis of this document.</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This document does not constitute a personal recommendation to buy or sell financial instruments in the sense of the Austrian Securities Supervision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Wertpapieraufsichtsgesetz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Neither this document nor any of its components shall form the basis for any kind of contract or commitment whatsoever. This document is not a substitute for the necessary advice on the purchase or sale of a financial instrument, a financial product or advice on an investment. In respect of the sale or purchase of one of the above mentioned products, your banking advisor can provide individualised advice suitable for investments and financial products.</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This analysis is fundamentally based on generally available information and not on confidential information which the party preparing the analysis has obtained exclusively on the basis of his/her client relationship to a person. </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Unless otherwise expressly stated in this publication, RBI deems all of the information to be reliable, but does not make any assurances regarding its accuracy and completeness. </a:t>
            </a:r>
          </a:p>
        </p:txBody>
      </p:sp>
    </p:spTree>
    <p:extLst>
      <p:ext uri="{BB962C8B-B14F-4D97-AF65-F5344CB8AC3E}">
        <p14:creationId xmlns:p14="http://schemas.microsoft.com/office/powerpoint/2010/main" val="62037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323-9B0E-7EEE-0056-9229972A2F4A}"/>
              </a:ext>
            </a:extLst>
          </p:cNvPr>
          <p:cNvSpPr>
            <a:spLocks noGrp="1"/>
          </p:cNvSpPr>
          <p:nvPr>
            <p:ph type="title"/>
          </p:nvPr>
        </p:nvSpPr>
        <p:spPr/>
        <p:txBody>
          <a:bodyPr/>
          <a:lstStyle/>
          <a:p>
            <a:r>
              <a:rPr lang="de-DE"/>
              <a:t>Disclaimer</a:t>
            </a:r>
          </a:p>
        </p:txBody>
      </p:sp>
      <p:sp>
        <p:nvSpPr>
          <p:cNvPr id="3" name="Text Box 4">
            <a:extLst>
              <a:ext uri="{FF2B5EF4-FFF2-40B4-BE49-F238E27FC236}">
                <a16:creationId xmlns:a16="http://schemas.microsoft.com/office/drawing/2014/main" id="{913894D4-5785-9314-0AC9-3B260BB67EB7}"/>
              </a:ext>
            </a:extLst>
          </p:cNvPr>
          <p:cNvSpPr txBox="1">
            <a:spLocks noChangeArrowheads="1"/>
          </p:cNvSpPr>
          <p:nvPr/>
        </p:nvSpPr>
        <p:spPr bwMode="auto">
          <a:xfrm>
            <a:off x="315321" y="1554718"/>
            <a:ext cx="11509126" cy="3091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In emerging markets, there may be higher settlement and custody risk as compared to markets with established infrastructure. The liquidity of stocks/financial instruments may be influenced, amongst others, by the number of market makers. Both of these circumstances can result in elevated risk in relation to the safety of investments made in consideration of the information contained in this document.</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The information in this publication is current as per the latter’s creation date. It may be outdated by future developments, without the publication being changed. </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Unless otherwise expressly stated (www.raiffeisenresearch.com/special_compensation), the analysts employed by RBI are not compensated for specific investment banking transactions. Compensation of the author or authors of this report is based (amongst other things) on the overall profitability of RBI, which includes, inter alia, earnings from investment banking and other transactions of RBI. In general, RBI forbids its analysts and persons reporting to the analysts from acquiring securities or other financial instruments of any enterprise which is covered by the analysts, unless such acquisition is authorised in advance by RBI’s Compliance Department.</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RBI has put in place the following organisational and administrative agreements, including information barriers, to impede or prevent conflicts of interest in relation to recommendations: RBI has designated fundamentally binding confidentiality zones. These are typically units within credit institutions, which are isolated from other units by organisational measures governing the exchange of information, because compliance-relevant information is continuously or temporarily handled in these zones. Compliance-relevant information may fundamentally not leave a confidentiality zone and is to be treated as strictly confidential in internal business operations, including interaction with other units. This does not apply to the transfer of information necessary for usual business operations. Such transfer of information is limited, however, to what is absolutely necessary (need-to-know principle). The exchange of compliance-relevant information between two confidentiality zones may only occur with the involvement of the Compliance Officer.</a:t>
            </a:r>
          </a:p>
        </p:txBody>
      </p:sp>
    </p:spTree>
    <p:extLst>
      <p:ext uri="{BB962C8B-B14F-4D97-AF65-F5344CB8AC3E}">
        <p14:creationId xmlns:p14="http://schemas.microsoft.com/office/powerpoint/2010/main" val="361116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323-9B0E-7EEE-0056-9229972A2F4A}"/>
              </a:ext>
            </a:extLst>
          </p:cNvPr>
          <p:cNvSpPr>
            <a:spLocks noGrp="1"/>
          </p:cNvSpPr>
          <p:nvPr>
            <p:ph type="title"/>
          </p:nvPr>
        </p:nvSpPr>
        <p:spPr/>
        <p:txBody>
          <a:bodyPr/>
          <a:lstStyle/>
          <a:p>
            <a:r>
              <a:rPr lang="de-DE"/>
              <a:t>Disclaimer</a:t>
            </a:r>
          </a:p>
        </p:txBody>
      </p:sp>
      <p:sp>
        <p:nvSpPr>
          <p:cNvPr id="4" name="Text Box 4">
            <a:extLst>
              <a:ext uri="{FF2B5EF4-FFF2-40B4-BE49-F238E27FC236}">
                <a16:creationId xmlns:a16="http://schemas.microsoft.com/office/drawing/2014/main" id="{B095B33D-5586-E4D9-9715-3A3F7B9A60B3}"/>
              </a:ext>
            </a:extLst>
          </p:cNvPr>
          <p:cNvSpPr txBox="1">
            <a:spLocks noChangeArrowheads="1"/>
          </p:cNvSpPr>
          <p:nvPr/>
        </p:nvSpPr>
        <p:spPr bwMode="auto">
          <a:xfrm>
            <a:off x="223452" y="1347329"/>
            <a:ext cx="11509126" cy="493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SPECIAL REGULATIONS FOR THE UNITED KINGDOM OF GREAT BRITAIN AND NORTHERN IRELAND (UK): </a:t>
            </a:r>
            <a:b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br>
            <a:endPar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This document does not constitute either a public offer in the meaning of the Austrian Capital Market Act (in German: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Kapitalmarktgesetz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hereinafter „KMG“) nor a prospectus in the meaning of the KMG or of the Austrian Stock Exchange Act (in German: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Börsegesetz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Furthermore this document does not intend to recommend the purchase or the sale of securities or investments in the meaning of the Austrian Supervision of Securities Act (in German: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Wertpapieraufsichtsgesetz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This document shall not replace the necessary advice concerning the purchase or the sale of securities or investments. For any advice concerning the purchase or the sale of securities of investments kindly contact your RAIFFEISENBANK. Special regulations for the United Kingdom of Great Britain and Northern Ireland (UK): this publication has been either approved or issued by Raiffeisen Bank International AG (RBI) in order to promote its investment business. Raiffeisen Bank International AG, London Branch is authorised by the Austrian Financial Market Authority and subject to limited regulation by the Financial Conduct Authority (“FCA”). Details about the extent of our regulation by the Financial Conduct Authority are available from us on request. This publication is not intended for investors who are Retail Customers within the meaning of the FCA rules and should therefore not be distributed to them. Neither the information nor the opinions expressed herein constitute or are to be construed as an offer or solicitation of an offer to buy (or sell) investments. RBI may have affected an Own Account Transaction within the meaning of FCA rules in any investment mentioned herein or related investments and or may have a position or holding in such investments as a result. RBI may have been, or might be, acting as a manager or co-manager of a public offering of any securities mentioned in this report or in any related security. </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SPECIFIC RESTRICTIONS FOR THE UNITED STATES OF AMERICA AND CANADA: This document may not be transmitted to, or distributed within, the United States of America or Canada or their respective territories or possessions, nor may it be distributed to any U.S. person or any person resident in Canada, unless it is provided directly through RB International Markets (USA) LLC, a U.S. registered broker-dealer (‘RBIM’), and subject to the terms set forth below.</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SPECIFIC INFORMATION FOR THE UNITED STATES OF AMERICA AND CANADA: This research document is intended only for institutional investors and is not subject to all of the independence and disclosure standards that may be applicable to research documents prepared for retail investors. This report was provided to you by RB International Markets (USA) LLC, a U.S. registered broker-dealer (‘RBIM’), but was prepared by our non-U.S. affiliate, Raiffeisen Bank International AG (RBI). Any order for the purchase or sale of securities covered by this report must be placed with RBIM. You can reach RBIM at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1177 Avenue of the Americas, 5</a:t>
            </a:r>
            <a:r>
              <a:rPr kumimoji="0" lang="en-US" sz="1200" b="0" i="0" u="none" strike="noStrike" kern="1200" cap="none" spc="0" normalizeH="0" baseline="30000" noProof="0">
                <a:ln>
                  <a:noFill/>
                </a:ln>
                <a:solidFill>
                  <a:srgbClr val="2B2D34"/>
                </a:solidFill>
                <a:effectLst/>
                <a:uLnTx/>
                <a:uFillTx/>
                <a:latin typeface="Amalia" panose="020B0504020203020204" pitchFamily="34" charset="0"/>
                <a:ea typeface="+mn-ea"/>
                <a:cs typeface="+mn-cs"/>
              </a:rPr>
              <a:t>th</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Floor</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New York, NY 10036, 212-600-2588. This document was prepared outside the United States by one or more analysts who may not have been subject to rules regarding the preparation of reports and the independence of research analysts comparable to those in effect in the United States. The analyst or analysts who prepared this research (i) are not registered or qualified as research analysts with the Financial Industry Regulatory Authority (“FINRA”) in the United States, and (ii) are not allowed to be associated persons of RBIM and are therefore not subject to FINRA regulations, including regulations related to the conduct or independence of research analysts.</a:t>
            </a:r>
          </a:p>
        </p:txBody>
      </p:sp>
    </p:spTree>
    <p:extLst>
      <p:ext uri="{BB962C8B-B14F-4D97-AF65-F5344CB8AC3E}">
        <p14:creationId xmlns:p14="http://schemas.microsoft.com/office/powerpoint/2010/main" val="25778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9">
            <a:extLst>
              <a:ext uri="{FF2B5EF4-FFF2-40B4-BE49-F238E27FC236}">
                <a16:creationId xmlns:a16="http://schemas.microsoft.com/office/drawing/2014/main" id="{79A94746-8620-3E7B-FE55-85E83271233B}"/>
              </a:ext>
            </a:extLst>
          </p:cNvPr>
          <p:cNvSpPr txBox="1">
            <a:spLocks/>
          </p:cNvSpPr>
          <p:nvPr/>
        </p:nvSpPr>
        <p:spPr>
          <a:xfrm>
            <a:off x="234455" y="1071716"/>
            <a:ext cx="11524926" cy="5543854"/>
          </a:xfrm>
          <a:prstGeom prst="rect">
            <a:avLst/>
          </a:prstGeom>
        </p:spPr>
        <p:txBody>
          <a:bodyPr/>
          <a:lstStyle>
            <a:lvl1pPr algn="l" rtl="0" eaLnBrk="1" fontAlgn="base" hangingPunct="1">
              <a:lnSpc>
                <a:spcPct val="125000"/>
              </a:lnSpc>
              <a:spcBef>
                <a:spcPts val="0"/>
              </a:spcBef>
              <a:spcAft>
                <a:spcPts val="1400"/>
              </a:spcAft>
              <a:defRPr sz="1400" b="0">
                <a:solidFill>
                  <a:schemeClr val="tx2"/>
                </a:solidFill>
                <a:latin typeface="+mn-lt"/>
                <a:ea typeface="+mn-ea"/>
                <a:cs typeface="+mn-cs"/>
              </a:defRPr>
            </a:lvl1pPr>
            <a:lvl2pPr marL="180000" indent="-180000" algn="l" rtl="0" eaLnBrk="1" fontAlgn="base" hangingPunct="1">
              <a:lnSpc>
                <a:spcPct val="125000"/>
              </a:lnSpc>
              <a:spcBef>
                <a:spcPts val="700"/>
              </a:spcBef>
              <a:spcAft>
                <a:spcPct val="0"/>
              </a:spcAft>
              <a:buClr>
                <a:schemeClr val="accent2"/>
              </a:buClr>
              <a:buFontTx/>
              <a:buBlip>
                <a:blip r:embed="rId2"/>
              </a:buBlip>
              <a:defRPr sz="1400" b="0">
                <a:solidFill>
                  <a:schemeClr val="tx2"/>
                </a:solidFill>
                <a:latin typeface="+mn-lt"/>
              </a:defRPr>
            </a:lvl2pPr>
            <a:lvl3pPr marL="360363" indent="-173038" algn="l" rtl="0" eaLnBrk="1" fontAlgn="base" hangingPunct="1">
              <a:lnSpc>
                <a:spcPct val="125000"/>
              </a:lnSpc>
              <a:spcBef>
                <a:spcPts val="200"/>
              </a:spcBef>
              <a:spcAft>
                <a:spcPct val="0"/>
              </a:spcAft>
              <a:buClrTx/>
              <a:buFont typeface="Amalia" pitchFamily="34" charset="0"/>
              <a:buChar char="•"/>
              <a:tabLst/>
              <a:defRPr sz="1200">
                <a:solidFill>
                  <a:schemeClr val="tx2"/>
                </a:solidFill>
                <a:latin typeface="+mn-lt"/>
              </a:defRPr>
            </a:lvl3pPr>
            <a:lvl4pPr marL="532800" indent="-179388" algn="l" rtl="0" eaLnBrk="1" fontAlgn="base" hangingPunct="1">
              <a:lnSpc>
                <a:spcPct val="125000"/>
              </a:lnSpc>
              <a:spcBef>
                <a:spcPts val="540"/>
              </a:spcBef>
              <a:spcAft>
                <a:spcPct val="0"/>
              </a:spcAft>
              <a:buClrTx/>
              <a:buFont typeface="Nokia Pure Headline Light" pitchFamily="34" charset="0"/>
              <a:buChar char="–"/>
              <a:tabLst/>
              <a:defRPr sz="1000">
                <a:solidFill>
                  <a:schemeClr val="tx2"/>
                </a:solidFill>
                <a:latin typeface="+mn-lt"/>
              </a:defRPr>
            </a:lvl4pPr>
            <a:lvl5pPr marL="0" indent="0" algn="l" rtl="0" eaLnBrk="1" fontAlgn="base" hangingPunct="1">
              <a:lnSpc>
                <a:spcPct val="125000"/>
              </a:lnSpc>
              <a:spcBef>
                <a:spcPts val="2000"/>
              </a:spcBef>
              <a:spcAft>
                <a:spcPct val="0"/>
              </a:spcAft>
              <a:buFont typeface="Calibri" panose="020F0502020204030204" pitchFamily="34" charset="0"/>
              <a:buNone/>
              <a:tabLst/>
              <a:defRPr sz="1200" b="0" u="sng" baseline="0">
                <a:solidFill>
                  <a:srgbClr val="64C5C9"/>
                </a:solidFill>
                <a:latin typeface="+mn-lt"/>
              </a:defRPr>
            </a:lvl5pPr>
            <a:lvl6pPr marL="0" indent="0" algn="l" rtl="0" eaLnBrk="1" fontAlgn="base" hangingPunct="1">
              <a:spcBef>
                <a:spcPts val="2858"/>
              </a:spcBef>
              <a:spcAft>
                <a:spcPct val="0"/>
              </a:spcAft>
              <a:buFont typeface="Arial" charset="0"/>
              <a:buNone/>
              <a:defRPr sz="1400">
                <a:solidFill>
                  <a:srgbClr val="FF0000"/>
                </a:solidFill>
                <a:latin typeface="+mn-lt"/>
              </a:defRPr>
            </a:lvl6pPr>
            <a:lvl7pPr marL="2687916" indent="-124756" algn="l" rtl="0" eaLnBrk="1" fontAlgn="base" hangingPunct="1">
              <a:spcBef>
                <a:spcPct val="20000"/>
              </a:spcBef>
              <a:spcAft>
                <a:spcPct val="0"/>
              </a:spcAft>
              <a:buFont typeface="Arial" charset="0"/>
              <a:buChar char="–"/>
              <a:defRPr sz="1300">
                <a:solidFill>
                  <a:schemeClr val="tx1"/>
                </a:solidFill>
                <a:latin typeface="+mn-lt"/>
              </a:defRPr>
            </a:lvl7pPr>
            <a:lvl8pPr marL="3232304" indent="-124756" algn="l" rtl="0" eaLnBrk="1" fontAlgn="base" hangingPunct="1">
              <a:spcBef>
                <a:spcPct val="20000"/>
              </a:spcBef>
              <a:spcAft>
                <a:spcPct val="0"/>
              </a:spcAft>
              <a:buFont typeface="Arial" charset="0"/>
              <a:buChar char="–"/>
              <a:defRPr sz="1300">
                <a:solidFill>
                  <a:schemeClr val="tx1"/>
                </a:solidFill>
                <a:latin typeface="+mn-lt"/>
              </a:defRPr>
            </a:lvl8pPr>
            <a:lvl9pPr marL="3776692" indent="-124756" algn="l" rtl="0" eaLnBrk="1" fontAlgn="base" hangingPunct="1">
              <a:spcBef>
                <a:spcPct val="20000"/>
              </a:spcBef>
              <a:spcAft>
                <a:spcPct val="0"/>
              </a:spcAft>
              <a:buFont typeface="Arial" charset="0"/>
              <a:buChar char="–"/>
              <a:defRPr sz="1300">
                <a:solidFill>
                  <a:schemeClr val="tx1"/>
                </a:solidFill>
                <a:latin typeface="+mn-lt"/>
              </a:defRPr>
            </a:lvl9pPr>
          </a:lstStyle>
          <a:p>
            <a:r>
              <a:rPr lang="en-GB" kern="0">
                <a:solidFill>
                  <a:sysClr val="windowText" lastClr="000000"/>
                </a:solidFill>
              </a:rPr>
              <a:t>This presentation is intended for information purposes. </a:t>
            </a:r>
            <a:br>
              <a:rPr lang="en-GB" kern="0">
                <a:solidFill>
                  <a:sysClr val="windowText" lastClr="000000"/>
                </a:solidFill>
              </a:rPr>
            </a:br>
            <a:br>
              <a:rPr lang="en-GB" kern="0">
                <a:solidFill>
                  <a:sysClr val="windowText" lastClr="000000"/>
                </a:solidFill>
              </a:rPr>
            </a:br>
            <a:r>
              <a:rPr lang="en-GB" kern="0">
                <a:solidFill>
                  <a:sysClr val="windowText" lastClr="000000"/>
                </a:solidFill>
              </a:rPr>
              <a:t>This presentation constitutes neither a public offer nor a solicitation to submit an offer in the sense of the Austrian Capital Market Act (KMG), the Stock Exchange Act or any other comparable foreign law. An investment decision regarding a financial product must be made on the basis of an approved, published prospectus and not on the basis of this presentation. </a:t>
            </a:r>
            <a:br>
              <a:rPr lang="en-GB" kern="0">
                <a:solidFill>
                  <a:sysClr val="windowText" lastClr="000000"/>
                </a:solidFill>
              </a:rPr>
            </a:br>
            <a:br>
              <a:rPr lang="en-GB" kern="0">
                <a:solidFill>
                  <a:sysClr val="windowText" lastClr="000000"/>
                </a:solidFill>
              </a:rPr>
            </a:br>
            <a:r>
              <a:rPr lang="en-GB" kern="0">
                <a:solidFill>
                  <a:sysClr val="windowText" lastClr="000000"/>
                </a:solidFill>
              </a:rPr>
              <a:t>This presentation does not constitute a personal recommendation/investment advice regarding the purchase or sale of financial instruments in the sense of the Securities Supervision Act. This presentation shall not form the basis for any kind of contract or commitment whatsoever. </a:t>
            </a:r>
            <a:br>
              <a:rPr lang="en-GB" kern="0">
                <a:solidFill>
                  <a:sysClr val="windowText" lastClr="000000"/>
                </a:solidFill>
              </a:rPr>
            </a:br>
            <a:br>
              <a:rPr lang="en-GB" kern="0">
                <a:solidFill>
                  <a:sysClr val="windowText" lastClr="000000"/>
                </a:solidFill>
              </a:rPr>
            </a:br>
            <a:r>
              <a:rPr lang="en-GB" kern="0">
                <a:solidFill>
                  <a:sysClr val="windowText" lastClr="000000"/>
                </a:solidFill>
              </a:rPr>
              <a:t>This presentation is not a substitute for the necessary advice on the purchase or sale of a financial product. Your banking advisor can provide individualised advice which is suitable for investors and investments.</a:t>
            </a:r>
            <a:endParaRPr lang="de-AT" kern="0">
              <a:solidFill>
                <a:sysClr val="windowText" lastClr="000000"/>
              </a:solidFill>
            </a:endParaRPr>
          </a:p>
          <a:p>
            <a:endParaRPr lang="de-AT" kern="0"/>
          </a:p>
        </p:txBody>
      </p:sp>
    </p:spTree>
    <p:extLst>
      <p:ext uri="{BB962C8B-B14F-4D97-AF65-F5344CB8AC3E}">
        <p14:creationId xmlns:p14="http://schemas.microsoft.com/office/powerpoint/2010/main" val="1416481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323-9B0E-7EEE-0056-9229972A2F4A}"/>
              </a:ext>
            </a:extLst>
          </p:cNvPr>
          <p:cNvSpPr>
            <a:spLocks noGrp="1"/>
          </p:cNvSpPr>
          <p:nvPr>
            <p:ph type="title"/>
          </p:nvPr>
        </p:nvSpPr>
        <p:spPr/>
        <p:txBody>
          <a:bodyPr/>
          <a:lstStyle/>
          <a:p>
            <a:r>
              <a:rPr lang="de-DE"/>
              <a:t>Disclaimer</a:t>
            </a:r>
          </a:p>
        </p:txBody>
      </p:sp>
      <p:sp>
        <p:nvSpPr>
          <p:cNvPr id="3" name="Text Box 4">
            <a:extLst>
              <a:ext uri="{FF2B5EF4-FFF2-40B4-BE49-F238E27FC236}">
                <a16:creationId xmlns:a16="http://schemas.microsoft.com/office/drawing/2014/main" id="{DECAE3F3-0399-D34A-BA81-051204667645}"/>
              </a:ext>
            </a:extLst>
          </p:cNvPr>
          <p:cNvSpPr txBox="1">
            <a:spLocks noChangeArrowheads="1"/>
          </p:cNvSpPr>
          <p:nvPr/>
        </p:nvSpPr>
        <p:spPr bwMode="auto">
          <a:xfrm>
            <a:off x="315321" y="1319043"/>
            <a:ext cx="11509126" cy="485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spAutoFit/>
          </a:bodyPr>
          <a:lstStyle/>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The opinions, estimates and projections contained in this report are those of RBI only as of the date of this report and are subject to change without notice. The information contained in this report has been compiled from sources believed to be reliable by RBI, but no representation or warranty, express or implied, is made by RBI or its affiliated companies or any other person as to the report’s accuracy, completeness or correctness. Securities which are not registered in the United States may not be offered or sold, directly or indirectly, within the United States or to U.S. persons (within the meaning of Regulation S under the Securities Act of 1933 [the ‘Securities Act’]), except pursuant to an exemption under the Securities Act. This report does not constitute an offer with respect to the purchase or sale of any security within the meaning of Section 5 of the Securities Act and neither shall this report nor anything contained herein form the basis of, or be relied upon in connection with, any contract or commitment whatsoever. This report provides general information only. In Canada it may only be distributed to persons who are resident in Canada and who, by virtue of their exemption from the prospectus requirements of the applicable provincial or territorial securities laws, are entitled to conduct trades in the securities described herein.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EU REGULATION NO 833/2014 CONCERNING RESTRICTIVE MEASURES IN VIEW OF RUSSIA’S ACTIONS DESTABILISING THE SITUATION IN UKRAINE</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Please note that research is done and recommendations are given only in respect of financial instruments which are not affected by the sanctions under EU regulation no 833/2014 concerning restrictive measures in view of Russia's actions destabilising the situation in Ukraine, as amended from time to time, i.e. financial instruments which have been issued before 1 August 2014.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We wish to call to your attention that the acquisition of financial instruments with a term exceeding 30 days issued after 31 July 2014 is prohibited under EU regulation no 833/2014 concerning restrictive measures in view of Russia's actions destabilising the situation in Ukraine, as amended from time to time. No opinion is given with respect to such prohibited financial instruments.</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ts val="756"/>
              </a:spcAft>
              <a:buClrTx/>
              <a:buSzTx/>
              <a:buFontTx/>
              <a:buNone/>
              <a:tabLst/>
              <a:defRPr/>
            </a:pPr>
            <a:endPar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INFORMATION REGARDING THE PRINCIPALITY OF LIECHTENSTEIN: COMMISSION DIRECTIVE 2003/125/EC of 22 December 2003 implementing Directive 2003/6/EC of the European Parliament and of the Council as regards the fair presentation of investment recommendations and the disclosure of conflicts of interest has been incorporated into national law in the Principality of Liechtenstein by the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Finanzanalyse-Marktmissbrauchs-Verordnung</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a:t>
            </a:r>
          </a:p>
          <a:p>
            <a:pPr marL="0" marR="0" lvl="0" indent="0" algn="just" defTabSz="914400" rtl="0" eaLnBrk="1" fontAlgn="base" latinLnBrk="0" hangingPunct="1">
              <a:lnSpc>
                <a:spcPct val="100000"/>
              </a:lnSpc>
              <a:spcBef>
                <a:spcPct val="0"/>
              </a:spcBef>
              <a:spcAft>
                <a:spcPts val="756"/>
              </a:spcAft>
              <a:buClrTx/>
              <a:buSzTx/>
              <a:buFontTx/>
              <a:buNone/>
              <a:tabLst/>
              <a:defRPr/>
            </a:pP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If any term of this Disclaimer is found to be illegal, invalid or unenforceable under any applicable law, such term shall, insofar as it is severable from the remaining terms, be deemed omitted from this Disclaimer; it shall in no way affect the legality, validity or enforceability of the remaining terms. </a:t>
            </a:r>
          </a:p>
        </p:txBody>
      </p:sp>
    </p:spTree>
    <p:extLst>
      <p:ext uri="{BB962C8B-B14F-4D97-AF65-F5344CB8AC3E}">
        <p14:creationId xmlns:p14="http://schemas.microsoft.com/office/powerpoint/2010/main" val="2735736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454-773F-4BA3-D5F6-4F445DA9FB7C}"/>
              </a:ext>
            </a:extLst>
          </p:cNvPr>
          <p:cNvSpPr>
            <a:spLocks noGrp="1"/>
          </p:cNvSpPr>
          <p:nvPr>
            <p:ph type="title"/>
          </p:nvPr>
        </p:nvSpPr>
        <p:spPr/>
        <p:txBody>
          <a:bodyPr/>
          <a:lstStyle/>
          <a:p>
            <a:r>
              <a:rPr lang="de-DE"/>
              <a:t>Imprint</a:t>
            </a:r>
          </a:p>
        </p:txBody>
      </p:sp>
      <p:sp>
        <p:nvSpPr>
          <p:cNvPr id="5" name="Text Box 4">
            <a:extLst>
              <a:ext uri="{FF2B5EF4-FFF2-40B4-BE49-F238E27FC236}">
                <a16:creationId xmlns:a16="http://schemas.microsoft.com/office/drawing/2014/main" id="{7AF3AE8A-0540-F48F-5784-CC742F16AE5C}"/>
              </a:ext>
            </a:extLst>
          </p:cNvPr>
          <p:cNvSpPr txBox="1">
            <a:spLocks noChangeArrowheads="1"/>
          </p:cNvSpPr>
          <p:nvPr/>
        </p:nvSpPr>
        <p:spPr bwMode="auto">
          <a:xfrm>
            <a:off x="315321" y="1554718"/>
            <a:ext cx="11509126" cy="317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spAutoFit/>
          </a:bodyPr>
          <a:lstStyle/>
          <a:p>
            <a:pPr marL="0" marR="0" lvl="0" indent="0" algn="l" defTabSz="914400" rtl="0" eaLnBrk="1" fontAlgn="base" latinLnBrk="0" hangingPunct="1">
              <a:lnSpc>
                <a:spcPct val="100000"/>
              </a:lnSpc>
              <a:spcBef>
                <a:spcPct val="0"/>
              </a:spcBef>
              <a:spcAft>
                <a:spcPts val="696"/>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Information requirements pursuant to the Austrian E-Commerce Act </a:t>
            </a:r>
            <a:endParaRPr kumimoji="0" lang="de-AT" sz="1200" b="1"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Raiffeisen Bank International AG</a:t>
            </a:r>
            <a:b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b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Registered Office: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Am </a:t>
            </a:r>
            <a:r>
              <a:rPr kumimoji="0" lang="en-US"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Stadtpark</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9, 1030 Vienna</a:t>
            </a:r>
            <a:b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b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Postal address: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1010 Vienna, POB 50; Phone: +43-1-71707-0; Fax: + 43-1-71707-1848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Company Register Number: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FN 122119m at the Commercial Court of Vienna</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VAT Identification Number: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UID ATU 57531200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Austrian Data Processing Register: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Data processing register number (DVR): 4002771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S.W.I.F.T.-Code: </a:t>
            </a:r>
            <a:r>
              <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RZBA AT WW </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panose="020B0504020203020204" pitchFamily="34" charset="0"/>
                <a:ea typeface="+mn-ea"/>
                <a:cs typeface="+mn-cs"/>
              </a:rPr>
              <a:t>Supervisory Authorities: </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Supervisory authority: As a credit institution (acc. to § 1 Austrian Banking Act;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Bankwesengesetz</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Raiffeisen Bank International AG is subject to the supervision by the Austrian Financial Market Authority (FMA,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Finanzmarktaufsicht</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and the National Bank of Austria (</a:t>
            </a:r>
            <a:r>
              <a:rPr kumimoji="0" lang="en-GB" sz="1200" b="0" i="0" u="none" strike="noStrike" kern="1200" cap="none" spc="0" normalizeH="0" baseline="0" noProof="0" err="1">
                <a:ln>
                  <a:noFill/>
                </a:ln>
                <a:solidFill>
                  <a:srgbClr val="2B2D34"/>
                </a:solidFill>
                <a:effectLst/>
                <a:uLnTx/>
                <a:uFillTx/>
                <a:latin typeface="Amalia" panose="020B0504020203020204" pitchFamily="34" charset="0"/>
                <a:ea typeface="+mn-ea"/>
                <a:cs typeface="+mn-cs"/>
              </a:rPr>
              <a:t>OeNB</a:t>
            </a:r>
            <a:r>
              <a:rPr kumimoji="0" lang="en-GB"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t>, Oesterreichische Nationalbank). Additionally, RBI is subject to the supervision by the European Central Bank (ECB), which undertakes such supervision within the Single Supervisory Mechanism (SSM), which consists of the ECB and the national responsible authorities (Council Regulation (EU) No 1024/2013 - SSM Regulation). Unless set out herein explicitly otherwise, references to legal norms refer to norms enacted by the Republic of Austria.</a:t>
            </a: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p:txBody>
      </p:sp>
    </p:spTree>
    <p:extLst>
      <p:ext uri="{BB962C8B-B14F-4D97-AF65-F5344CB8AC3E}">
        <p14:creationId xmlns:p14="http://schemas.microsoft.com/office/powerpoint/2010/main" val="416890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6454-773F-4BA3-D5F6-4F445DA9FB7C}"/>
              </a:ext>
            </a:extLst>
          </p:cNvPr>
          <p:cNvSpPr>
            <a:spLocks noGrp="1"/>
          </p:cNvSpPr>
          <p:nvPr>
            <p:ph type="title"/>
          </p:nvPr>
        </p:nvSpPr>
        <p:spPr/>
        <p:txBody>
          <a:bodyPr/>
          <a:lstStyle/>
          <a:p>
            <a:r>
              <a:rPr lang="de-DE"/>
              <a:t>Imprint</a:t>
            </a:r>
          </a:p>
        </p:txBody>
      </p:sp>
      <p:sp>
        <p:nvSpPr>
          <p:cNvPr id="3" name="Text Box 4">
            <a:extLst>
              <a:ext uri="{FF2B5EF4-FFF2-40B4-BE49-F238E27FC236}">
                <a16:creationId xmlns:a16="http://schemas.microsoft.com/office/drawing/2014/main" id="{E2979316-394F-89E5-2902-76D36687110E}"/>
              </a:ext>
            </a:extLst>
          </p:cNvPr>
          <p:cNvSpPr txBox="1">
            <a:spLocks noChangeArrowheads="1"/>
          </p:cNvSpPr>
          <p:nvPr/>
        </p:nvSpPr>
        <p:spPr bwMode="auto">
          <a:xfrm>
            <a:off x="315321" y="1554718"/>
            <a:ext cx="11509126" cy="432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5481" tIns="57744" rIns="115481" bIns="57744" anchor="t">
            <a:spAutoFit/>
          </a:bodyPr>
          <a:lstStyle/>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a:ea typeface="+mn-ea"/>
                <a:cs typeface="+mn-cs"/>
              </a:rPr>
              <a:t>Membership: </a:t>
            </a:r>
            <a:r>
              <a:rPr kumimoji="0" lang="en-US" sz="1200" b="0" i="0" u="none" strike="noStrike" kern="1200" cap="none" spc="0" normalizeH="0" baseline="0" noProof="0">
                <a:ln>
                  <a:noFill/>
                </a:ln>
                <a:solidFill>
                  <a:srgbClr val="2B2D34"/>
                </a:solidFill>
                <a:effectLst/>
                <a:uLnTx/>
                <a:uFillTx/>
                <a:latin typeface="Amalia"/>
                <a:ea typeface="+mn-ea"/>
                <a:cs typeface="+mn-cs"/>
              </a:rPr>
              <a:t>Austrian Federal Economic Chamber, Federal Bank and Insurance Sector, Raiffeisen Association </a:t>
            </a: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0" i="0" u="none" strike="noStrike" kern="1200" cap="none" spc="0" normalizeH="0" baseline="0" noProof="0">
                <a:ln>
                  <a:noFill/>
                </a:ln>
                <a:solidFill>
                  <a:srgbClr val="2B2D34"/>
                </a:solidFill>
                <a:effectLst/>
                <a:uLnTx/>
                <a:uFillTx/>
                <a:latin typeface="Amalia"/>
                <a:ea typeface="+mn-ea"/>
                <a:cs typeface="+mn-cs"/>
              </a:rPr>
              <a:t>Statement pursuant to the Austrian Media Act </a:t>
            </a:r>
            <a:endPar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a:ea typeface="+mn-ea"/>
                <a:cs typeface="+mn-cs"/>
              </a:rPr>
              <a:t>Publisher and editorial office of this publication: </a:t>
            </a:r>
            <a:r>
              <a:rPr kumimoji="0" lang="en-US" sz="1200" b="0" i="0" u="none" strike="noStrike" kern="1200" cap="none" spc="0" normalizeH="0" baseline="0" noProof="0">
                <a:ln>
                  <a:noFill/>
                </a:ln>
                <a:solidFill>
                  <a:srgbClr val="2B2D34"/>
                </a:solidFill>
                <a:effectLst/>
                <a:uLnTx/>
                <a:uFillTx/>
                <a:latin typeface="Amalia"/>
                <a:ea typeface="+mn-ea"/>
                <a:cs typeface="+mn-cs"/>
              </a:rPr>
              <a:t>Raiffeisen Bank International AG, Am </a:t>
            </a:r>
            <a:r>
              <a:rPr kumimoji="0" lang="en-US" sz="1200" b="0" i="0" u="none" strike="noStrike" kern="1200" cap="none" spc="0" normalizeH="0" baseline="0" noProof="0" err="1">
                <a:ln>
                  <a:noFill/>
                </a:ln>
                <a:solidFill>
                  <a:srgbClr val="2B2D34"/>
                </a:solidFill>
                <a:effectLst/>
                <a:uLnTx/>
                <a:uFillTx/>
                <a:latin typeface="Amalia"/>
                <a:ea typeface="+mn-ea"/>
                <a:cs typeface="+mn-cs"/>
              </a:rPr>
              <a:t>Stadtpark</a:t>
            </a:r>
            <a:r>
              <a:rPr kumimoji="0" lang="en-US" sz="1200" b="0" i="0" u="none" strike="noStrike" kern="1200" cap="none" spc="0" normalizeH="0" baseline="0" noProof="0">
                <a:ln>
                  <a:noFill/>
                </a:ln>
                <a:solidFill>
                  <a:srgbClr val="2B2D34"/>
                </a:solidFill>
                <a:effectLst/>
                <a:uLnTx/>
                <a:uFillTx/>
                <a:latin typeface="Amalia"/>
                <a:ea typeface="+mn-ea"/>
                <a:cs typeface="+mn-cs"/>
              </a:rPr>
              <a:t> 9, A-1030 Vienna </a:t>
            </a:r>
            <a:endParaRPr kumimoji="0" lang="de-AT" sz="1200" b="0" i="0" u="none" strike="noStrike" kern="1200" cap="none" spc="0" normalizeH="0" baseline="0" noProof="0">
              <a:ln>
                <a:noFill/>
              </a:ln>
              <a:solidFill>
                <a:srgbClr val="2B2D34"/>
              </a:solidFill>
              <a:effectLst/>
              <a:uLnTx/>
              <a:uFillTx/>
              <a:latin typeface="Amalia"/>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a:ea typeface="+mn-ea"/>
                <a:cs typeface="+mn-cs"/>
              </a:rPr>
              <a:t>Media Owner of this publication: </a:t>
            </a:r>
            <a:r>
              <a:rPr kumimoji="0" lang="de-AT" sz="1200" b="0" i="0" u="none" strike="noStrike" kern="1200" cap="none" spc="0" normalizeH="0" baseline="0" noProof="0">
                <a:ln>
                  <a:noFill/>
                </a:ln>
                <a:solidFill>
                  <a:srgbClr val="2B2D34"/>
                </a:solidFill>
                <a:effectLst/>
                <a:uLnTx/>
                <a:uFillTx/>
                <a:latin typeface="Amalia"/>
                <a:ea typeface="+mn-ea"/>
                <a:cs typeface="+mn-cs"/>
              </a:rPr>
              <a:t>Raiffeisen RESEARCH – Verein zur Verbreitung von volkswirtschaftlichen Analysen und Finanzmarktanalysen</a:t>
            </a: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de-AT" sz="1200" b="0" i="0" u="none" strike="noStrike" kern="1200" cap="none" spc="0" normalizeH="0" baseline="0" noProof="0">
                <a:ln>
                  <a:noFill/>
                </a:ln>
                <a:solidFill>
                  <a:srgbClr val="2B2D34"/>
                </a:solidFill>
                <a:effectLst/>
                <a:uLnTx/>
                <a:uFillTx/>
                <a:latin typeface="Amalia"/>
                <a:ea typeface="+mn-ea"/>
                <a:cs typeface="+mn-cs"/>
              </a:rPr>
              <a:t>Am Stadtpark 9, A-1030 Vienna </a:t>
            </a: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de-AT" sz="1200" b="1" i="0" u="none" strike="noStrike" kern="1200" cap="none" spc="0" normalizeH="0" baseline="0" noProof="0">
                <a:ln>
                  <a:noFill/>
                </a:ln>
                <a:solidFill>
                  <a:srgbClr val="2B2D34"/>
                </a:solidFill>
                <a:effectLst/>
                <a:uLnTx/>
                <a:uFillTx/>
                <a:latin typeface="Amalia"/>
                <a:ea typeface="+mn-ea"/>
                <a:cs typeface="+mn-cs"/>
              </a:rPr>
              <a:t>Executive Committee </a:t>
            </a:r>
            <a:r>
              <a:rPr kumimoji="0" lang="de-AT" sz="1200" b="1" i="0" u="none" strike="noStrike" kern="1200" cap="none" spc="0" normalizeH="0" baseline="0" noProof="0" err="1">
                <a:ln>
                  <a:noFill/>
                </a:ln>
                <a:solidFill>
                  <a:srgbClr val="2B2D34"/>
                </a:solidFill>
                <a:effectLst/>
                <a:uLnTx/>
                <a:uFillTx/>
                <a:latin typeface="Amalia"/>
                <a:ea typeface="+mn-ea"/>
                <a:cs typeface="+mn-cs"/>
              </a:rPr>
              <a:t>of</a:t>
            </a:r>
            <a:r>
              <a:rPr kumimoji="0" lang="de-AT" sz="1200" b="1" i="0" u="none" strike="noStrike" kern="1200" cap="none" spc="0" normalizeH="0" baseline="0" noProof="0">
                <a:ln>
                  <a:noFill/>
                </a:ln>
                <a:solidFill>
                  <a:srgbClr val="2B2D34"/>
                </a:solidFill>
                <a:effectLst/>
                <a:uLnTx/>
                <a:uFillTx/>
                <a:latin typeface="Amalia"/>
                <a:ea typeface="+mn-ea"/>
                <a:cs typeface="+mn-cs"/>
              </a:rPr>
              <a:t> Raiffeisen RESEARCH – Verein zur Verbreitung von volkswirtschaftlichen Analysen und Finanzmarktanalysen:</a:t>
            </a:r>
            <a:br>
              <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rPr>
            </a:br>
            <a:r>
              <a:rPr kumimoji="0" lang="de-AT" sz="1200" b="0" i="0" u="none" strike="noStrike" kern="1200" cap="none" spc="0" normalizeH="0" baseline="0" noProof="0">
                <a:ln>
                  <a:noFill/>
                </a:ln>
                <a:solidFill>
                  <a:srgbClr val="2B2D34"/>
                </a:solidFill>
                <a:effectLst/>
                <a:uLnTx/>
                <a:uFillTx/>
                <a:latin typeface="Amalia"/>
                <a:ea typeface="+mn-ea"/>
                <a:cs typeface="+mn-cs"/>
              </a:rPr>
              <a:t>Gunter Deuber (Chairman), Helge Rechberger (</a:t>
            </a:r>
            <a:r>
              <a:rPr kumimoji="0" lang="de-AT" sz="1200" b="0" i="0" u="none" strike="noStrike" kern="1200" cap="none" spc="0" normalizeH="0" baseline="0" noProof="0" err="1">
                <a:ln>
                  <a:noFill/>
                </a:ln>
                <a:solidFill>
                  <a:srgbClr val="2B2D34"/>
                </a:solidFill>
                <a:effectLst/>
                <a:uLnTx/>
                <a:uFillTx/>
                <a:latin typeface="Amalia"/>
                <a:ea typeface="+mn-ea"/>
                <a:cs typeface="+mn-cs"/>
              </a:rPr>
              <a:t>Vice</a:t>
            </a:r>
            <a:r>
              <a:rPr kumimoji="0" lang="de-AT" sz="1200" b="0" i="0" u="none" strike="noStrike" kern="1200" cap="none" spc="0" normalizeH="0" baseline="0" noProof="0">
                <a:ln>
                  <a:noFill/>
                </a:ln>
                <a:solidFill>
                  <a:srgbClr val="2B2D34"/>
                </a:solidFill>
                <a:effectLst/>
                <a:uLnTx/>
                <a:uFillTx/>
                <a:latin typeface="Amalia"/>
                <a:ea typeface="+mn-ea"/>
                <a:cs typeface="+mn-cs"/>
              </a:rPr>
              <a:t>-Chairman)</a:t>
            </a:r>
          </a:p>
          <a:p>
            <a:pPr marL="0" marR="0" lvl="0" indent="0" algn="l" defTabSz="914400" rtl="0" eaLnBrk="1" fontAlgn="base" latinLnBrk="0" hangingPunct="1">
              <a:lnSpc>
                <a:spcPct val="100000"/>
              </a:lnSpc>
              <a:spcBef>
                <a:spcPct val="0"/>
              </a:spcBef>
              <a:spcAft>
                <a:spcPts val="464"/>
              </a:spcAft>
              <a:buClrTx/>
              <a:buSzTx/>
              <a:buFontTx/>
              <a:buNone/>
              <a:tabLst/>
              <a:defRPr/>
            </a:pPr>
            <a:r>
              <a:rPr kumimoji="0" lang="de-AT" sz="1200" b="0" i="0" u="none" strike="noStrike" kern="1200" cap="none" spc="0" normalizeH="0" baseline="0" noProof="0">
                <a:ln>
                  <a:noFill/>
                </a:ln>
                <a:solidFill>
                  <a:srgbClr val="2B2D34"/>
                </a:solidFill>
                <a:effectLst/>
                <a:uLnTx/>
                <a:uFillTx/>
                <a:latin typeface="Amalia"/>
                <a:ea typeface="+mn-ea"/>
                <a:cs typeface="+mn-cs"/>
              </a:rPr>
              <a:t>Raiffeisen RESEARCH – Verein zur Verbreitung von volkswirtschaftlichen Analysen und Finanzmarktanalysen </a:t>
            </a:r>
            <a:r>
              <a:rPr kumimoji="0" lang="de-AT" sz="1200" b="0" i="0" u="none" strike="noStrike" kern="1200" cap="none" spc="0" normalizeH="0" baseline="0" noProof="0" err="1">
                <a:ln>
                  <a:noFill/>
                </a:ln>
                <a:solidFill>
                  <a:srgbClr val="2B2D34"/>
                </a:solidFill>
                <a:effectLst/>
                <a:uLnTx/>
                <a:uFillTx/>
                <a:latin typeface="Amalia"/>
                <a:ea typeface="+mn-ea"/>
                <a:cs typeface="+mn-cs"/>
              </a:rPr>
              <a:t>is</a:t>
            </a:r>
            <a:r>
              <a:rPr kumimoji="0" lang="de-AT" sz="1200" b="0" i="0" u="none" strike="noStrike" kern="1200" cap="none" spc="0" normalizeH="0" baseline="0" noProof="0">
                <a:ln>
                  <a:noFill/>
                </a:ln>
                <a:solidFill>
                  <a:srgbClr val="2B2D34"/>
                </a:solidFill>
                <a:effectLst/>
                <a:uLnTx/>
                <a:uFillTx/>
                <a:latin typeface="Amalia"/>
                <a:ea typeface="+mn-ea"/>
                <a:cs typeface="+mn-cs"/>
              </a:rPr>
              <a:t> </a:t>
            </a:r>
            <a:r>
              <a:rPr kumimoji="0" lang="de-AT" sz="1200" b="0" i="0" u="none" strike="noStrike" kern="1200" cap="none" spc="0" normalizeH="0" baseline="0" noProof="0" err="1">
                <a:ln>
                  <a:noFill/>
                </a:ln>
                <a:solidFill>
                  <a:srgbClr val="2B2D34"/>
                </a:solidFill>
                <a:effectLst/>
                <a:uLnTx/>
                <a:uFillTx/>
                <a:latin typeface="Amalia"/>
                <a:ea typeface="+mn-ea"/>
                <a:cs typeface="+mn-cs"/>
              </a:rPr>
              <a:t>constituted</a:t>
            </a:r>
            <a:r>
              <a:rPr kumimoji="0" lang="de-AT" sz="1200" b="0" i="0" u="none" strike="noStrike" kern="1200" cap="none" spc="0" normalizeH="0" baseline="0" noProof="0">
                <a:ln>
                  <a:noFill/>
                </a:ln>
                <a:solidFill>
                  <a:srgbClr val="2B2D34"/>
                </a:solidFill>
                <a:effectLst/>
                <a:uLnTx/>
                <a:uFillTx/>
                <a:latin typeface="Amalia"/>
                <a:ea typeface="+mn-ea"/>
                <a:cs typeface="+mn-cs"/>
              </a:rPr>
              <a:t> </a:t>
            </a:r>
            <a:r>
              <a:rPr kumimoji="0" lang="de-AT" sz="1200" b="0" i="0" u="none" strike="noStrike" kern="1200" cap="none" spc="0" normalizeH="0" baseline="0" noProof="0" err="1">
                <a:ln>
                  <a:noFill/>
                </a:ln>
                <a:solidFill>
                  <a:srgbClr val="2B2D34"/>
                </a:solidFill>
                <a:effectLst/>
                <a:uLnTx/>
                <a:uFillTx/>
                <a:latin typeface="Amalia"/>
                <a:ea typeface="+mn-ea"/>
                <a:cs typeface="+mn-cs"/>
              </a:rPr>
              <a:t>as</a:t>
            </a:r>
            <a:r>
              <a:rPr kumimoji="0" lang="de-AT" sz="1200" b="0" i="0" u="none" strike="noStrike" kern="1200" cap="none" spc="0" normalizeH="0" baseline="0" noProof="0">
                <a:ln>
                  <a:noFill/>
                </a:ln>
                <a:solidFill>
                  <a:srgbClr val="2B2D34"/>
                </a:solidFill>
                <a:effectLst/>
                <a:uLnTx/>
                <a:uFillTx/>
                <a:latin typeface="Amalia"/>
                <a:ea typeface="+mn-ea"/>
                <a:cs typeface="+mn-cs"/>
              </a:rPr>
              <a:t> </a:t>
            </a:r>
            <a:r>
              <a:rPr kumimoji="0" lang="de-AT" sz="1200" b="0" i="0" u="none" strike="noStrike" kern="1200" cap="none" spc="0" normalizeH="0" baseline="0" noProof="0" err="1">
                <a:ln>
                  <a:noFill/>
                </a:ln>
                <a:solidFill>
                  <a:srgbClr val="2B2D34"/>
                </a:solidFill>
                <a:effectLst/>
                <a:uLnTx/>
                <a:uFillTx/>
                <a:latin typeface="Amalia"/>
                <a:ea typeface="+mn-ea"/>
                <a:cs typeface="+mn-cs"/>
              </a:rPr>
              <a:t>state</a:t>
            </a:r>
            <a:r>
              <a:rPr kumimoji="0" lang="de-AT" sz="1200" b="0" i="0" u="none" strike="noStrike" kern="1200" cap="none" spc="0" normalizeH="0" baseline="0" noProof="0">
                <a:ln>
                  <a:noFill/>
                </a:ln>
                <a:solidFill>
                  <a:srgbClr val="2B2D34"/>
                </a:solidFill>
                <a:effectLst/>
                <a:uLnTx/>
                <a:uFillTx/>
                <a:latin typeface="Amalia"/>
                <a:ea typeface="+mn-ea"/>
                <a:cs typeface="+mn-cs"/>
              </a:rPr>
              <a:t>-registered </a:t>
            </a:r>
            <a:r>
              <a:rPr kumimoji="0" lang="de-AT" sz="1200" b="0" i="0" u="none" strike="noStrike" kern="1200" cap="none" spc="0" normalizeH="0" baseline="0" noProof="0" err="1">
                <a:ln>
                  <a:noFill/>
                </a:ln>
                <a:solidFill>
                  <a:srgbClr val="2B2D34"/>
                </a:solidFill>
                <a:effectLst/>
                <a:uLnTx/>
                <a:uFillTx/>
                <a:latin typeface="Amalia"/>
                <a:ea typeface="+mn-ea"/>
                <a:cs typeface="+mn-cs"/>
              </a:rPr>
              <a:t>society</a:t>
            </a:r>
            <a:r>
              <a:rPr kumimoji="0" lang="de-AT" sz="1200" b="0" i="0" u="none" strike="noStrike" kern="1200" cap="none" spc="0" normalizeH="0" baseline="0" noProof="0">
                <a:ln>
                  <a:noFill/>
                </a:ln>
                <a:solidFill>
                  <a:srgbClr val="2B2D34"/>
                </a:solidFill>
                <a:effectLst/>
                <a:uLnTx/>
                <a:uFillTx/>
                <a:latin typeface="Amalia"/>
                <a:ea typeface="+mn-ea"/>
                <a:cs typeface="+mn-cs"/>
              </a:rPr>
              <a:t>. </a:t>
            </a:r>
            <a:r>
              <a:rPr kumimoji="0" lang="en-US" sz="1200" b="0" i="0" u="none" strike="noStrike" kern="1200" cap="none" spc="0" normalizeH="0" baseline="0" noProof="0">
                <a:ln>
                  <a:noFill/>
                </a:ln>
                <a:solidFill>
                  <a:srgbClr val="2B2D34"/>
                </a:solidFill>
                <a:effectLst/>
                <a:uLnTx/>
                <a:uFillTx/>
                <a:latin typeface="Amalia"/>
                <a:ea typeface="+mn-ea"/>
                <a:cs typeface="+mn-cs"/>
              </a:rPr>
              <a:t>Purpose and activity are (inter alia), the distribution of analysis, data, forecasts and reports and similar publications related to the Austrian and international economy as well as financial markets. </a:t>
            </a:r>
            <a:endPar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endParaRPr kumimoji="0" lang="en-US"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2B2D34"/>
                </a:solidFill>
                <a:effectLst/>
                <a:uLnTx/>
                <a:uFillTx/>
                <a:latin typeface="Amalia"/>
                <a:ea typeface="+mn-ea"/>
                <a:cs typeface="+mn-cs"/>
              </a:rPr>
              <a:t>Basic tendency of the content of this publication: Presentation of activities of Raiffeisen Bank International AG and its subsidiaries in the area of conducting analysis related to the Austrian and international economy as well as the financial markets.</a:t>
            </a:r>
            <a:endParaRPr kumimoji="0" lang="de-AT" sz="1200" b="0" i="0" u="none" strike="noStrike" kern="1200" cap="none" spc="0" normalizeH="0" baseline="0" noProof="0">
              <a:ln>
                <a:noFill/>
              </a:ln>
              <a:solidFill>
                <a:srgbClr val="2B2D34"/>
              </a:solidFill>
              <a:effectLst/>
              <a:uLnTx/>
              <a:uFillTx/>
              <a:latin typeface="Amali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2B2D34"/>
                </a:solidFill>
                <a:effectLst/>
                <a:uLnTx/>
                <a:uFillTx/>
                <a:latin typeface="Amalia"/>
                <a:ea typeface="+mn-ea"/>
                <a:cs typeface="+mn-cs"/>
              </a:rPr>
              <a:t>Publishing of analysis according to various methods of analyses covering economics, interest rates and currencies, government and corporate bonds, equities as well as commodities with a regional focus on the euro area and Central and Eastern Europe under consideration of the global markets.</a:t>
            </a:r>
            <a:endParaRPr kumimoji="0" lang="de-AT" sz="1200" b="0" i="0" u="none" strike="noStrike" kern="1200" cap="none" spc="0" normalizeH="0" baseline="0" noProof="0">
              <a:ln>
                <a:noFill/>
              </a:ln>
              <a:solidFill>
                <a:srgbClr val="2B2D34"/>
              </a:solidFill>
              <a:effectLst/>
              <a:uLnTx/>
              <a:uFillTx/>
              <a:latin typeface="Amali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a:ea typeface="+mn-ea"/>
                <a:cs typeface="+mn-cs"/>
              </a:rPr>
              <a:t>Producer of this publication: </a:t>
            </a:r>
            <a:r>
              <a:rPr kumimoji="0" lang="en-US" sz="1200" b="0" i="0" u="none" strike="noStrike" kern="1200" cap="none" spc="0" normalizeH="0" baseline="0" noProof="0">
                <a:ln>
                  <a:noFill/>
                </a:ln>
                <a:solidFill>
                  <a:srgbClr val="2B2D34"/>
                </a:solidFill>
                <a:effectLst/>
                <a:uLnTx/>
                <a:uFillTx/>
                <a:latin typeface="Amalia"/>
                <a:ea typeface="+mn-ea"/>
                <a:cs typeface="+mn-cs"/>
              </a:rPr>
              <a:t>Raiffeisen Bank International AG, </a:t>
            </a:r>
            <a:r>
              <a:rPr kumimoji="0" lang="de-AT" sz="1200" b="0" i="0" u="none" strike="noStrike" kern="1200" cap="none" spc="0" normalizeH="0" baseline="0" noProof="0">
                <a:ln>
                  <a:noFill/>
                </a:ln>
                <a:solidFill>
                  <a:srgbClr val="2B2D34"/>
                </a:solidFill>
                <a:effectLst/>
                <a:uLnTx/>
                <a:uFillTx/>
                <a:latin typeface="Amalia"/>
                <a:ea typeface="+mn-ea"/>
                <a:cs typeface="+mn-cs"/>
              </a:rPr>
              <a:t>Am Stadtpark 9, A-1030 Wien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200" b="1"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2B2D34"/>
                </a:solidFill>
                <a:effectLst/>
                <a:uLnTx/>
                <a:uFillTx/>
                <a:latin typeface="Amalia"/>
                <a:ea typeface="+mn-ea"/>
                <a:cs typeface="+mn-cs"/>
              </a:rPr>
              <a:t>Editor: Ilaria </a:t>
            </a:r>
            <a:r>
              <a:rPr kumimoji="0" lang="en-US" sz="1200" b="1" i="0" u="none" strike="noStrike" kern="1200" cap="none" spc="0" normalizeH="0" baseline="0" noProof="0" err="1">
                <a:ln>
                  <a:noFill/>
                </a:ln>
                <a:solidFill>
                  <a:srgbClr val="2B2D34"/>
                </a:solidFill>
                <a:effectLst/>
                <a:uLnTx/>
                <a:uFillTx/>
                <a:latin typeface="Amalia"/>
                <a:ea typeface="+mn-ea"/>
                <a:cs typeface="+mn-cs"/>
              </a:rPr>
              <a:t>Capelli</a:t>
            </a:r>
            <a:r>
              <a:rPr kumimoji="0" lang="en-US" sz="1200" b="1" i="0" u="none" strike="noStrike" kern="1200" cap="none" spc="0" normalizeH="0" baseline="0" noProof="0">
                <a:ln>
                  <a:noFill/>
                </a:ln>
                <a:solidFill>
                  <a:srgbClr val="2B2D34"/>
                </a:solidFill>
                <a:effectLst/>
                <a:uLnTx/>
                <a:uFillTx/>
                <a:latin typeface="Amalia"/>
                <a:ea typeface="+mn-ea"/>
                <a:cs typeface="+mn-cs"/>
              </a:rPr>
              <a:t>; RBI Vienna; Completed </a:t>
            </a:r>
            <a:r>
              <a:rPr lang="en-US" sz="1200" b="1">
                <a:solidFill>
                  <a:srgbClr val="2B2D34"/>
                </a:solidFill>
                <a:latin typeface="Amalia"/>
              </a:rPr>
              <a:t>4</a:t>
            </a:r>
            <a:r>
              <a:rPr kumimoji="0" lang="en-US" sz="1200" b="1" i="0" u="none" strike="noStrike" kern="1200" cap="none" spc="0" normalizeH="0" baseline="0" noProof="0">
                <a:ln>
                  <a:noFill/>
                </a:ln>
                <a:solidFill>
                  <a:srgbClr val="2B2D34"/>
                </a:solidFill>
                <a:effectLst/>
                <a:uLnTx/>
                <a:uFillTx/>
                <a:latin typeface="Amalia"/>
                <a:ea typeface="+mn-ea"/>
                <a:cs typeface="+mn-cs"/>
              </a:rPr>
              <a:t>.07.2024, 06:00 PM CET;  First dissemination: </a:t>
            </a:r>
            <a:r>
              <a:rPr lang="en-US" sz="1200" b="1">
                <a:solidFill>
                  <a:srgbClr val="2B2D34"/>
                </a:solidFill>
                <a:latin typeface="Amalia"/>
              </a:rPr>
              <a:t>5</a:t>
            </a:r>
            <a:r>
              <a:rPr kumimoji="0" lang="en-US" sz="1200" b="1" i="0" u="none" strike="noStrike" kern="1200" cap="none" spc="0" normalizeH="0" baseline="0" noProof="0">
                <a:ln>
                  <a:noFill/>
                </a:ln>
                <a:solidFill>
                  <a:srgbClr val="2B2D34"/>
                </a:solidFill>
                <a:effectLst/>
                <a:uLnTx/>
                <a:uFillTx/>
                <a:latin typeface="Amalia"/>
                <a:ea typeface="+mn-ea"/>
                <a:cs typeface="+mn-cs"/>
              </a:rPr>
              <a:t>.07.2024, 09:00 </a:t>
            </a:r>
            <a:r>
              <a:rPr lang="en-US" sz="1200" b="1">
                <a:solidFill>
                  <a:srgbClr val="2B2D34"/>
                </a:solidFill>
                <a:latin typeface="Amalia"/>
              </a:rPr>
              <a:t>A</a:t>
            </a:r>
            <a:r>
              <a:rPr kumimoji="0" lang="en-US" sz="1200" b="1" i="0" u="none" strike="noStrike" kern="1200" cap="none" spc="0" normalizeH="0" baseline="0" noProof="0">
                <a:ln>
                  <a:noFill/>
                </a:ln>
                <a:solidFill>
                  <a:srgbClr val="2B2D34"/>
                </a:solidFill>
                <a:effectLst/>
                <a:uLnTx/>
                <a:uFillTx/>
                <a:latin typeface="Amalia"/>
                <a:ea typeface="+mn-ea"/>
                <a:cs typeface="+mn-cs"/>
              </a:rPr>
              <a:t>M CET</a:t>
            </a:r>
            <a:endParaRPr kumimoji="0" lang="de-AT" sz="1200" b="1" i="0" u="none" strike="noStrike" kern="1200" cap="none" spc="0" normalizeH="0" baseline="0" noProof="0">
              <a:ln>
                <a:noFill/>
              </a:ln>
              <a:solidFill>
                <a:srgbClr val="2B2D34"/>
              </a:solidFill>
              <a:effectLst/>
              <a:uLnTx/>
              <a:uFillTx/>
              <a:latin typeface="Amalia"/>
              <a:ea typeface="+mn-ea"/>
              <a:cs typeface="+mn-cs"/>
            </a:endParaRPr>
          </a:p>
          <a:p>
            <a:pPr marL="0" marR="0" lvl="0" indent="0" algn="l" defTabSz="914400" rtl="0" eaLnBrk="1" fontAlgn="base" latinLnBrk="0" hangingPunct="1">
              <a:lnSpc>
                <a:spcPct val="100000"/>
              </a:lnSpc>
              <a:spcBef>
                <a:spcPct val="0"/>
              </a:spcBef>
              <a:spcAft>
                <a:spcPts val="464"/>
              </a:spcAft>
              <a:buClrTx/>
              <a:buSzTx/>
              <a:buFontTx/>
              <a:buNone/>
              <a:tabLst/>
              <a:defRPr/>
            </a:pPr>
            <a:endParaRPr kumimoji="0" lang="de-AT" sz="1200" b="0" i="0" u="none" strike="noStrike" kern="1200" cap="none" spc="0" normalizeH="0" baseline="0" noProof="0">
              <a:ln>
                <a:noFill/>
              </a:ln>
              <a:solidFill>
                <a:srgbClr val="2B2D34"/>
              </a:solidFill>
              <a:effectLst/>
              <a:uLnTx/>
              <a:uFillTx/>
              <a:latin typeface="Amalia" panose="020B0504020203020204" pitchFamily="34" charset="0"/>
              <a:ea typeface="+mn-ea"/>
              <a:cs typeface="+mn-cs"/>
            </a:endParaRPr>
          </a:p>
        </p:txBody>
      </p:sp>
    </p:spTree>
    <p:extLst>
      <p:ext uri="{BB962C8B-B14F-4D97-AF65-F5344CB8AC3E}">
        <p14:creationId xmlns:p14="http://schemas.microsoft.com/office/powerpoint/2010/main" val="274965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36292586"/>
              </p:ext>
            </p:extLst>
          </p:nvPr>
        </p:nvGraphicFramePr>
        <p:xfrm>
          <a:off x="4297363" y="1989634"/>
          <a:ext cx="7461250" cy="2959438"/>
        </p:xfrm>
        <a:graphic>
          <a:graphicData uri="http://schemas.openxmlformats.org/drawingml/2006/table">
            <a:tbl>
              <a:tblPr firstRow="1" bandRow="1">
                <a:tableStyleId>{2D5ABB26-0587-4C30-8999-92F81FD0307C}</a:tableStyleId>
              </a:tblPr>
              <a:tblGrid>
                <a:gridCol w="517298">
                  <a:extLst>
                    <a:ext uri="{9D8B030D-6E8A-4147-A177-3AD203B41FA5}">
                      <a16:colId xmlns:a16="http://schemas.microsoft.com/office/drawing/2014/main" val="20000"/>
                    </a:ext>
                  </a:extLst>
                </a:gridCol>
                <a:gridCol w="2979134">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3028714">
                  <a:extLst>
                    <a:ext uri="{9D8B030D-6E8A-4147-A177-3AD203B41FA5}">
                      <a16:colId xmlns:a16="http://schemas.microsoft.com/office/drawing/2014/main" val="20004"/>
                    </a:ext>
                  </a:extLst>
                </a:gridCol>
              </a:tblGrid>
              <a:tr h="607445">
                <a:tc>
                  <a:txBody>
                    <a:bodyPr/>
                    <a:lstStyle/>
                    <a:p>
                      <a:r>
                        <a:rPr lang="en-US" sz="2000" b="1">
                          <a:solidFill>
                            <a:schemeClr val="tx2"/>
                          </a:solidFill>
                        </a:rPr>
                        <a:t>01</a:t>
                      </a:r>
                      <a:endParaRPr lang="en-GB" sz="2000" b="1">
                        <a:solidFill>
                          <a:schemeClr val="tx2"/>
                        </a:solidFill>
                      </a:endParaRPr>
                    </a:p>
                  </a:txBody>
                  <a:tcPr anchor="ctr"/>
                </a:tc>
                <a:tc gridSpan="4">
                  <a:txBody>
                    <a:bodyPr/>
                    <a:lstStyle/>
                    <a:p>
                      <a:r>
                        <a:rPr lang="en-US" sz="1800">
                          <a:solidFill>
                            <a:schemeClr val="tx2"/>
                          </a:solidFill>
                        </a:rPr>
                        <a:t>About us: who we are and what are out digital needs</a:t>
                      </a:r>
                    </a:p>
                  </a:txBody>
                  <a:tcPr marL="0" marR="0" marT="0" marB="0" anchor="ctr"/>
                </a:tc>
                <a:tc hMerge="1">
                  <a:txBody>
                    <a:bodyPr/>
                    <a:lstStyle/>
                    <a:p>
                      <a:endParaRPr lang="en-GB">
                        <a:solidFill>
                          <a:schemeClr val="tx2"/>
                        </a:solidFill>
                      </a:endParaRPr>
                    </a:p>
                  </a:txBody>
                  <a:tcPr anchor="ctr"/>
                </a:tc>
                <a:tc hMerge="1">
                  <a:txBody>
                    <a:bodyPr/>
                    <a:lstStyle/>
                    <a:p>
                      <a:pPr marL="0" algn="l" defTabSz="1088776" rtl="0" eaLnBrk="1" latinLnBrk="0" hangingPunct="1"/>
                      <a:endParaRPr lang="en-GB" sz="2000" b="1" kern="1200">
                        <a:solidFill>
                          <a:schemeClr val="tx2"/>
                        </a:solidFill>
                        <a:latin typeface="+mn-lt"/>
                        <a:ea typeface="+mn-ea"/>
                        <a:cs typeface="+mn-cs"/>
                      </a:endParaRPr>
                    </a:p>
                  </a:txBody>
                  <a:tcPr anchor="ctr"/>
                </a:tc>
                <a:tc hMerge="1">
                  <a:txBody>
                    <a:bodyPr/>
                    <a:lstStyle/>
                    <a:p>
                      <a:pPr marL="0" algn="l" defTabSz="1088776" rtl="0" eaLnBrk="1" latinLnBrk="0" hangingPunct="1"/>
                      <a:endParaRPr lang="en-GB" sz="1800" kern="1200">
                        <a:solidFill>
                          <a:schemeClr val="tx2"/>
                        </a:solidFill>
                        <a:latin typeface="+mn-lt"/>
                        <a:ea typeface="+mn-ea"/>
                        <a:cs typeface="+mn-cs"/>
                      </a:endParaRPr>
                    </a:p>
                  </a:txBody>
                  <a:tcPr marL="0" marR="0" marT="0" marB="0" anchor="ctr"/>
                </a:tc>
                <a:extLst>
                  <a:ext uri="{0D108BD9-81ED-4DB2-BD59-A6C34878D82A}">
                    <a16:rowId xmlns:a16="http://schemas.microsoft.com/office/drawing/2014/main" val="10000"/>
                  </a:ext>
                </a:extLst>
              </a:tr>
              <a:tr h="607445">
                <a:tc>
                  <a:txBody>
                    <a:bodyPr/>
                    <a:lstStyle/>
                    <a:p>
                      <a:r>
                        <a:rPr lang="en-US" sz="2000" b="1">
                          <a:solidFill>
                            <a:schemeClr val="tx2"/>
                          </a:solidFill>
                        </a:rPr>
                        <a:t>02</a:t>
                      </a:r>
                      <a:endParaRPr lang="en-GB" sz="2000" b="1">
                        <a:solidFill>
                          <a:schemeClr val="tx2"/>
                        </a:solidFill>
                      </a:endParaRPr>
                    </a:p>
                  </a:txBody>
                  <a:tcPr anchor="ctr"/>
                </a:tc>
                <a:tc gridSpan="4">
                  <a:txBody>
                    <a:bodyPr/>
                    <a:lstStyle/>
                    <a:p>
                      <a:r>
                        <a:rPr lang="en-GB" sz="1800">
                          <a:solidFill>
                            <a:schemeClr val="tx2"/>
                          </a:solidFill>
                        </a:rPr>
                        <a:t>Why do we need a Centralized Database Management</a:t>
                      </a:r>
                    </a:p>
                  </a:txBody>
                  <a:tcPr marL="0" marR="0" marT="0" marB="0" anchor="ctr"/>
                </a:tc>
                <a:tc hMerge="1">
                  <a:txBody>
                    <a:bodyPr/>
                    <a:lstStyle/>
                    <a:p>
                      <a:endParaRPr lang="en-GB">
                        <a:solidFill>
                          <a:schemeClr val="tx2"/>
                        </a:solidFill>
                      </a:endParaRPr>
                    </a:p>
                  </a:txBody>
                  <a:tcPr anchor="ctr"/>
                </a:tc>
                <a:tc hMerge="1">
                  <a:txBody>
                    <a:bodyPr/>
                    <a:lstStyle/>
                    <a:p>
                      <a:pPr marL="0" algn="l" defTabSz="1088776" rtl="0" eaLnBrk="1" latinLnBrk="0" hangingPunct="1"/>
                      <a:endParaRPr lang="en-GB" sz="2000" b="1" kern="1200">
                        <a:solidFill>
                          <a:schemeClr val="tx2"/>
                        </a:solidFill>
                        <a:latin typeface="+mn-lt"/>
                        <a:ea typeface="+mn-ea"/>
                        <a:cs typeface="+mn-cs"/>
                      </a:endParaRPr>
                    </a:p>
                  </a:txBody>
                  <a:tcPr anchor="ctr"/>
                </a:tc>
                <a:tc hMerge="1">
                  <a:txBody>
                    <a:bodyPr/>
                    <a:lstStyle/>
                    <a:p>
                      <a:pPr marL="0" algn="l" defTabSz="1088776" rtl="0" eaLnBrk="1" latinLnBrk="0" hangingPunct="1"/>
                      <a:endParaRPr lang="en-GB" sz="1800" kern="1200">
                        <a:solidFill>
                          <a:schemeClr val="tx2"/>
                        </a:solidFill>
                        <a:latin typeface="+mn-lt"/>
                        <a:ea typeface="+mn-ea"/>
                        <a:cs typeface="+mn-cs"/>
                      </a:endParaRPr>
                    </a:p>
                  </a:txBody>
                  <a:tcPr marL="0" marR="0" marT="0" marB="0" anchor="ctr"/>
                </a:tc>
                <a:extLst>
                  <a:ext uri="{0D108BD9-81ED-4DB2-BD59-A6C34878D82A}">
                    <a16:rowId xmlns:a16="http://schemas.microsoft.com/office/drawing/2014/main" val="10001"/>
                  </a:ext>
                </a:extLst>
              </a:tr>
              <a:tr h="607445">
                <a:tc>
                  <a:txBody>
                    <a:bodyPr/>
                    <a:lstStyle/>
                    <a:p>
                      <a:r>
                        <a:rPr lang="en-US" sz="2000" b="1">
                          <a:solidFill>
                            <a:schemeClr val="tx2"/>
                          </a:solidFill>
                        </a:rPr>
                        <a:t>03</a:t>
                      </a:r>
                      <a:endParaRPr lang="en-GB" sz="2000" b="1">
                        <a:solidFill>
                          <a:schemeClr val="tx2"/>
                        </a:solidFill>
                      </a:endParaRPr>
                    </a:p>
                  </a:txBody>
                  <a:tcPr anchor="ctr"/>
                </a:tc>
                <a:tc gridSpan="4">
                  <a:txBody>
                    <a:bodyPr/>
                    <a:lstStyle/>
                    <a:p>
                      <a:r>
                        <a:rPr lang="en-US" sz="1800">
                          <a:solidFill>
                            <a:schemeClr val="tx2"/>
                          </a:solidFill>
                        </a:rPr>
                        <a:t>An internal R package for direct queries</a:t>
                      </a:r>
                    </a:p>
                  </a:txBody>
                  <a:tcPr marL="0" marR="0" marT="0" marB="0" anchor="ctr"/>
                </a:tc>
                <a:tc hMerge="1">
                  <a:txBody>
                    <a:bodyPr/>
                    <a:lstStyle/>
                    <a:p>
                      <a:endParaRPr lang="en-GB">
                        <a:solidFill>
                          <a:schemeClr val="tx2"/>
                        </a:solidFill>
                      </a:endParaRPr>
                    </a:p>
                  </a:txBody>
                  <a:tcPr anchor="ctr"/>
                </a:tc>
                <a:tc hMerge="1">
                  <a:txBody>
                    <a:bodyPr/>
                    <a:lstStyle/>
                    <a:p>
                      <a:pPr marL="0" algn="l" defTabSz="1088776" rtl="0" eaLnBrk="1" latinLnBrk="0" hangingPunct="1"/>
                      <a:endParaRPr lang="en-GB" sz="2000" b="1" kern="1200">
                        <a:solidFill>
                          <a:schemeClr val="tx2"/>
                        </a:solidFill>
                        <a:latin typeface="+mn-lt"/>
                        <a:ea typeface="+mn-ea"/>
                        <a:cs typeface="+mn-cs"/>
                      </a:endParaRPr>
                    </a:p>
                  </a:txBody>
                  <a:tcPr anchor="ctr"/>
                </a:tc>
                <a:tc hMerge="1">
                  <a:txBody>
                    <a:bodyPr/>
                    <a:lstStyle/>
                    <a:p>
                      <a:pPr marL="0" algn="l" defTabSz="1088776" rtl="0" eaLnBrk="1" latinLnBrk="0" hangingPunct="1"/>
                      <a:endParaRPr lang="en-GB" sz="1800" kern="1200">
                        <a:solidFill>
                          <a:schemeClr val="tx2"/>
                        </a:solidFill>
                        <a:latin typeface="+mn-lt"/>
                        <a:ea typeface="+mn-ea"/>
                        <a:cs typeface="+mn-cs"/>
                      </a:endParaRPr>
                    </a:p>
                  </a:txBody>
                  <a:tcPr marL="0" marR="0" marT="0" marB="0" anchor="ctr"/>
                </a:tc>
                <a:extLst>
                  <a:ext uri="{0D108BD9-81ED-4DB2-BD59-A6C34878D82A}">
                    <a16:rowId xmlns:a16="http://schemas.microsoft.com/office/drawing/2014/main" val="10002"/>
                  </a:ext>
                </a:extLst>
              </a:tr>
              <a:tr h="607445">
                <a:tc>
                  <a:txBody>
                    <a:bodyPr/>
                    <a:lstStyle/>
                    <a:p>
                      <a:r>
                        <a:rPr lang="it-IT" sz="2000" b="1">
                          <a:solidFill>
                            <a:schemeClr val="tx2"/>
                          </a:solidFill>
                        </a:rPr>
                        <a:t>04</a:t>
                      </a:r>
                      <a:endParaRPr lang="en-GB" sz="2000" b="1">
                        <a:solidFill>
                          <a:schemeClr val="tx2"/>
                        </a:solidFill>
                      </a:endParaRPr>
                    </a:p>
                  </a:txBody>
                  <a:tcPr anchor="ctr"/>
                </a:tc>
                <a:tc gridSpan="4">
                  <a:txBody>
                    <a:bodyPr/>
                    <a:lstStyle/>
                    <a:p>
                      <a:r>
                        <a:rPr lang="en-GB" sz="1800">
                          <a:solidFill>
                            <a:schemeClr val="tx2"/>
                          </a:solidFill>
                        </a:rPr>
                        <a:t>Macro Forecast </a:t>
                      </a:r>
                      <a:r>
                        <a:rPr lang="en-GB" sz="1800" err="1">
                          <a:solidFill>
                            <a:schemeClr val="tx2"/>
                          </a:solidFill>
                        </a:rPr>
                        <a:t>DataHub</a:t>
                      </a:r>
                      <a:r>
                        <a:rPr lang="en-GB" sz="1800">
                          <a:solidFill>
                            <a:schemeClr val="tx2"/>
                          </a:solidFill>
                        </a:rPr>
                        <a:t>: a Shiny-based application</a:t>
                      </a:r>
                    </a:p>
                  </a:txBody>
                  <a:tcPr marL="0" marR="0" marT="0" marB="0" anchor="ctr"/>
                </a:tc>
                <a:tc hMerge="1">
                  <a:txBody>
                    <a:bodyPr/>
                    <a:lstStyle/>
                    <a:p>
                      <a:endParaRPr lang="en-GB">
                        <a:solidFill>
                          <a:schemeClr val="tx2"/>
                        </a:solidFill>
                      </a:endParaRPr>
                    </a:p>
                  </a:txBody>
                  <a:tcPr anchor="ctr"/>
                </a:tc>
                <a:tc hMerge="1">
                  <a:txBody>
                    <a:bodyPr/>
                    <a:lstStyle/>
                    <a:p>
                      <a:pPr marL="0" algn="l" defTabSz="1088776" rtl="0" eaLnBrk="1" latinLnBrk="0" hangingPunct="1"/>
                      <a:endParaRPr lang="en-GB" sz="2000" b="1" kern="1200">
                        <a:solidFill>
                          <a:schemeClr val="tx2"/>
                        </a:solidFill>
                        <a:latin typeface="+mn-lt"/>
                        <a:ea typeface="+mn-ea"/>
                        <a:cs typeface="+mn-cs"/>
                      </a:endParaRPr>
                    </a:p>
                  </a:txBody>
                  <a:tcPr anchor="ctr"/>
                </a:tc>
                <a:tc hMerge="1">
                  <a:txBody>
                    <a:bodyPr/>
                    <a:lstStyle/>
                    <a:p>
                      <a:pPr marL="0" algn="l" defTabSz="1088776" rtl="0" eaLnBrk="1" latinLnBrk="0" hangingPunct="1"/>
                      <a:endParaRPr lang="en-GB" sz="1800" kern="1200">
                        <a:solidFill>
                          <a:schemeClr val="tx2"/>
                        </a:solidFill>
                        <a:latin typeface="+mn-lt"/>
                        <a:ea typeface="+mn-ea"/>
                        <a:cs typeface="+mn-cs"/>
                      </a:endParaRPr>
                    </a:p>
                  </a:txBody>
                  <a:tcPr marL="0" marR="0" marT="0" marB="0" anchor="ctr"/>
                </a:tc>
                <a:extLst>
                  <a:ext uri="{0D108BD9-81ED-4DB2-BD59-A6C34878D82A}">
                    <a16:rowId xmlns:a16="http://schemas.microsoft.com/office/drawing/2014/main" val="10003"/>
                  </a:ext>
                </a:extLst>
              </a:tr>
              <a:tr h="529658">
                <a:tc>
                  <a:txBody>
                    <a:bodyPr/>
                    <a:lstStyle/>
                    <a:p>
                      <a:r>
                        <a:rPr lang="en-GB" sz="2000" b="1">
                          <a:solidFill>
                            <a:schemeClr val="tx2"/>
                          </a:solidFill>
                        </a:rPr>
                        <a:t>05</a:t>
                      </a:r>
                    </a:p>
                  </a:txBody>
                  <a:tcPr anchor="ctr"/>
                </a:tc>
                <a:tc>
                  <a:txBody>
                    <a:bodyPr/>
                    <a:lstStyle/>
                    <a:p>
                      <a:r>
                        <a:rPr lang="en-GB" sz="1800">
                          <a:solidFill>
                            <a:schemeClr val="tx2"/>
                          </a:solidFill>
                        </a:rPr>
                        <a:t>Summary and Outlook</a:t>
                      </a:r>
                    </a:p>
                  </a:txBody>
                  <a:tcPr marL="0" marR="0" marT="0" marB="0" anchor="ctr"/>
                </a:tc>
                <a:tc>
                  <a:txBody>
                    <a:bodyPr/>
                    <a:lstStyle/>
                    <a:p>
                      <a:endParaRPr lang="en-GB">
                        <a:solidFill>
                          <a:schemeClr val="tx2"/>
                        </a:solidFill>
                      </a:endParaRPr>
                    </a:p>
                  </a:txBody>
                  <a:tcPr anchor="ctr"/>
                </a:tc>
                <a:tc>
                  <a:txBody>
                    <a:bodyPr/>
                    <a:lstStyle/>
                    <a:p>
                      <a:pPr marL="0" algn="l" defTabSz="1088776" rtl="0" eaLnBrk="1" latinLnBrk="0" hangingPunct="1"/>
                      <a:endParaRPr lang="en-GB" sz="2000" b="1" kern="1200">
                        <a:solidFill>
                          <a:schemeClr val="tx2"/>
                        </a:solidFill>
                        <a:latin typeface="+mn-lt"/>
                        <a:ea typeface="+mn-ea"/>
                        <a:cs typeface="+mn-cs"/>
                      </a:endParaRPr>
                    </a:p>
                  </a:txBody>
                  <a:tcPr anchor="ctr"/>
                </a:tc>
                <a:tc>
                  <a:txBody>
                    <a:bodyPr/>
                    <a:lstStyle/>
                    <a:p>
                      <a:pPr marL="0" algn="l" defTabSz="1088776" rtl="0" eaLnBrk="1" latinLnBrk="0" hangingPunct="1"/>
                      <a:endParaRPr lang="en-GB" sz="1800" kern="1200">
                        <a:solidFill>
                          <a:schemeClr val="tx2"/>
                        </a:solidFill>
                        <a:latin typeface="+mn-lt"/>
                        <a:ea typeface="+mn-ea"/>
                        <a:cs typeface="+mn-cs"/>
                      </a:endParaRPr>
                    </a:p>
                  </a:txBody>
                  <a:tcPr marL="0" marR="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F1EF4D-8376-6F2F-C053-2C6928DA8EC9}"/>
              </a:ext>
            </a:extLst>
          </p:cNvPr>
          <p:cNvSpPr/>
          <p:nvPr/>
        </p:nvSpPr>
        <p:spPr>
          <a:xfrm>
            <a:off x="3019" y="911574"/>
            <a:ext cx="12192156" cy="5948014"/>
          </a:xfrm>
          <a:prstGeom prst="rect">
            <a:avLst/>
          </a:prstGeom>
          <a:solidFill>
            <a:srgbClr val="F8F6F2"/>
          </a:solidFill>
          <a:ln>
            <a:solidFill>
              <a:srgbClr val="F8F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Picture 7" descr="A map of the world with a magnifying glass&#10;&#10;Description automatically generated">
            <a:extLst>
              <a:ext uri="{FF2B5EF4-FFF2-40B4-BE49-F238E27FC236}">
                <a16:creationId xmlns:a16="http://schemas.microsoft.com/office/drawing/2014/main" id="{23BC7562-5010-5E24-F99C-754542A27E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658482" y="-11543"/>
            <a:ext cx="10536693" cy="6859588"/>
          </a:xfrm>
          <a:prstGeom prst="rect">
            <a:avLst/>
          </a:prstGeom>
        </p:spPr>
      </p:pic>
      <p:sp>
        <p:nvSpPr>
          <p:cNvPr id="2" name="Title 1">
            <a:extLst>
              <a:ext uri="{FF2B5EF4-FFF2-40B4-BE49-F238E27FC236}">
                <a16:creationId xmlns:a16="http://schemas.microsoft.com/office/drawing/2014/main" id="{BC286B5F-6206-5B22-B509-5B7B19C4D4AF}"/>
              </a:ext>
            </a:extLst>
          </p:cNvPr>
          <p:cNvSpPr>
            <a:spLocks noGrp="1" noRot="1" noMove="1" noResize="1" noEditPoints="1" noAdjustHandles="1" noChangeArrowheads="1" noChangeShapeType="1"/>
          </p:cNvSpPr>
          <p:nvPr>
            <p:ph type="title"/>
          </p:nvPr>
        </p:nvSpPr>
        <p:spPr/>
        <p:txBody>
          <a:bodyPr/>
          <a:lstStyle/>
          <a:p>
            <a:r>
              <a:rPr lang="de-DE">
                <a:solidFill>
                  <a:srgbClr val="2B2D34"/>
                </a:solidFill>
              </a:rPr>
              <a:t>About </a:t>
            </a:r>
            <a:r>
              <a:rPr lang="de-DE" err="1">
                <a:solidFill>
                  <a:srgbClr val="2B2D34"/>
                </a:solidFill>
              </a:rPr>
              <a:t>us</a:t>
            </a:r>
            <a:r>
              <a:rPr lang="de-DE">
                <a:solidFill>
                  <a:srgbClr val="2B2D34"/>
                </a:solidFill>
              </a:rPr>
              <a:t>: </a:t>
            </a:r>
            <a:r>
              <a:rPr lang="en-US">
                <a:solidFill>
                  <a:srgbClr val="2B2D34"/>
                </a:solidFill>
              </a:rPr>
              <a:t>who we are and what do we do?</a:t>
            </a:r>
            <a:br>
              <a:rPr lang="en-US">
                <a:solidFill>
                  <a:srgbClr val="2B2D34"/>
                </a:solidFill>
              </a:rPr>
            </a:br>
            <a:endParaRPr lang="en-AT">
              <a:solidFill>
                <a:srgbClr val="2B2D34"/>
              </a:solidFill>
            </a:endParaRPr>
          </a:p>
        </p:txBody>
      </p:sp>
      <p:sp>
        <p:nvSpPr>
          <p:cNvPr id="5" name="Text Placeholder 2">
            <a:extLst>
              <a:ext uri="{FF2B5EF4-FFF2-40B4-BE49-F238E27FC236}">
                <a16:creationId xmlns:a16="http://schemas.microsoft.com/office/drawing/2014/main" id="{F92DC4E8-924A-301C-38F7-429419290BE1}"/>
              </a:ext>
            </a:extLst>
          </p:cNvPr>
          <p:cNvSpPr>
            <a:spLocks noGrp="1"/>
          </p:cNvSpPr>
          <p:nvPr>
            <p:ph type="body" sz="quarter" idx="11"/>
          </p:nvPr>
        </p:nvSpPr>
        <p:spPr>
          <a:xfrm>
            <a:off x="436365" y="6306733"/>
            <a:ext cx="4293081" cy="177138"/>
          </a:xfrm>
        </p:spPr>
        <p:txBody>
          <a:bodyPr/>
          <a:lstStyle/>
          <a:p>
            <a:r>
              <a:rPr lang="de-DE"/>
              <a:t>www.raiffeisenresearch.com</a:t>
            </a:r>
            <a:endParaRPr lang="en-AT"/>
          </a:p>
        </p:txBody>
      </p:sp>
      <p:pic>
        <p:nvPicPr>
          <p:cNvPr id="3" name="Picture 2" descr="A black and grey logo&#10;&#10;Description automatically generated">
            <a:extLst>
              <a:ext uri="{FF2B5EF4-FFF2-40B4-BE49-F238E27FC236}">
                <a16:creationId xmlns:a16="http://schemas.microsoft.com/office/drawing/2014/main" id="{86E54327-89DE-E6D2-EF4F-788A5D7153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graphicFrame>
        <p:nvGraphicFramePr>
          <p:cNvPr id="12" name="Diagram 11">
            <a:extLst>
              <a:ext uri="{FF2B5EF4-FFF2-40B4-BE49-F238E27FC236}">
                <a16:creationId xmlns:a16="http://schemas.microsoft.com/office/drawing/2014/main" id="{1DC112CC-2F86-BDE9-A65E-BD4FB37D9BBA}"/>
              </a:ext>
            </a:extLst>
          </p:cNvPr>
          <p:cNvGraphicFramePr/>
          <p:nvPr>
            <p:extLst>
              <p:ext uri="{D42A27DB-BD31-4B8C-83A1-F6EECF244321}">
                <p14:modId xmlns:p14="http://schemas.microsoft.com/office/powerpoint/2010/main" val="1452866995"/>
              </p:ext>
            </p:extLst>
          </p:nvPr>
        </p:nvGraphicFramePr>
        <p:xfrm>
          <a:off x="744275" y="1577838"/>
          <a:ext cx="5282670" cy="44268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769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D6670B-8714-F76D-00CE-8B5F072CE312}"/>
              </a:ext>
            </a:extLst>
          </p:cNvPr>
          <p:cNvSpPr/>
          <p:nvPr/>
        </p:nvSpPr>
        <p:spPr>
          <a:xfrm>
            <a:off x="3019" y="942679"/>
            <a:ext cx="12192156" cy="5948014"/>
          </a:xfrm>
          <a:prstGeom prst="rect">
            <a:avLst/>
          </a:prstGeom>
          <a:solidFill>
            <a:srgbClr val="F8F6F2"/>
          </a:solidFill>
          <a:ln>
            <a:solidFill>
              <a:srgbClr val="F8F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5" name="Rectangle 404">
            <a:extLst>
              <a:ext uri="{FF2B5EF4-FFF2-40B4-BE49-F238E27FC236}">
                <a16:creationId xmlns:a16="http://schemas.microsoft.com/office/drawing/2014/main" id="{3374FC1F-BFEC-5C03-DDE5-4D9CD0D8AF04}"/>
              </a:ext>
            </a:extLst>
          </p:cNvPr>
          <p:cNvSpPr/>
          <p:nvPr/>
        </p:nvSpPr>
        <p:spPr>
          <a:xfrm>
            <a:off x="5250" y="772699"/>
            <a:ext cx="12189924" cy="6086889"/>
          </a:xfrm>
          <a:prstGeom prst="rect">
            <a:avLst/>
          </a:prstGeom>
          <a:solidFill>
            <a:srgbClr val="F8F6F2"/>
          </a:solidFill>
          <a:ln>
            <a:solidFill>
              <a:srgbClr val="F8F6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8" descr="A map of the world with a magnifying glass&#10;&#10;Description automatically generated">
            <a:extLst>
              <a:ext uri="{FF2B5EF4-FFF2-40B4-BE49-F238E27FC236}">
                <a16:creationId xmlns:a16="http://schemas.microsoft.com/office/drawing/2014/main" id="{64403FBC-DDC6-2B14-180E-39534AAD3193}"/>
              </a:ext>
            </a:extLst>
          </p:cNvPr>
          <p:cNvPicPr>
            <a:picLocks noChangeAspect="1"/>
          </p:cNvPicPr>
          <p:nvPr/>
        </p:nvPicPr>
        <p:blipFill rotWithShape="1">
          <a:blip r:embed="rId3">
            <a:extLst>
              <a:ext uri="{28A0092B-C50C-407E-A947-70E740481C1C}">
                <a14:useLocalDpi xmlns:a14="http://schemas.microsoft.com/office/drawing/2010/main" val="0"/>
              </a:ext>
            </a:extLst>
          </a:blip>
          <a:srcRect l="-412" t="19314" r="23689" b="3574"/>
          <a:stretch/>
        </p:blipFill>
        <p:spPr>
          <a:xfrm>
            <a:off x="1658482" y="0"/>
            <a:ext cx="10531443" cy="6890694"/>
          </a:xfrm>
          <a:prstGeom prst="rect">
            <a:avLst/>
          </a:prstGeom>
        </p:spPr>
      </p:pic>
      <p:sp>
        <p:nvSpPr>
          <p:cNvPr id="2" name="Title 1">
            <a:extLst>
              <a:ext uri="{FF2B5EF4-FFF2-40B4-BE49-F238E27FC236}">
                <a16:creationId xmlns:a16="http://schemas.microsoft.com/office/drawing/2014/main" id="{BC286B5F-6206-5B22-B509-5B7B19C4D4AF}"/>
              </a:ext>
            </a:extLst>
          </p:cNvPr>
          <p:cNvSpPr>
            <a:spLocks noGrp="1" noRot="1" noMove="1" noResize="1" noEditPoints="1" noAdjustHandles="1" noChangeArrowheads="1" noChangeShapeType="1"/>
          </p:cNvSpPr>
          <p:nvPr>
            <p:ph type="title"/>
          </p:nvPr>
        </p:nvSpPr>
        <p:spPr/>
        <p:txBody>
          <a:bodyPr/>
          <a:lstStyle/>
          <a:p>
            <a:r>
              <a:rPr lang="en-US">
                <a:solidFill>
                  <a:srgbClr val="2B2D34"/>
                </a:solidFill>
              </a:rPr>
              <a:t>About us: one platform, countless insights</a:t>
            </a:r>
            <a:br>
              <a:rPr lang="en-US">
                <a:solidFill>
                  <a:srgbClr val="2B2D34"/>
                </a:solidFill>
              </a:rPr>
            </a:br>
            <a:endParaRPr lang="en-AT">
              <a:solidFill>
                <a:srgbClr val="2B2D34"/>
              </a:solidFill>
            </a:endParaRPr>
          </a:p>
        </p:txBody>
      </p:sp>
      <p:sp>
        <p:nvSpPr>
          <p:cNvPr id="5" name="Text Placeholder 2">
            <a:extLst>
              <a:ext uri="{FF2B5EF4-FFF2-40B4-BE49-F238E27FC236}">
                <a16:creationId xmlns:a16="http://schemas.microsoft.com/office/drawing/2014/main" id="{F92DC4E8-924A-301C-38F7-429419290BE1}"/>
              </a:ext>
            </a:extLst>
          </p:cNvPr>
          <p:cNvSpPr>
            <a:spLocks noGrp="1"/>
          </p:cNvSpPr>
          <p:nvPr>
            <p:ph type="body" sz="quarter" idx="11"/>
          </p:nvPr>
        </p:nvSpPr>
        <p:spPr>
          <a:xfrm>
            <a:off x="436365" y="6381378"/>
            <a:ext cx="4293081" cy="177138"/>
          </a:xfrm>
        </p:spPr>
        <p:txBody>
          <a:bodyPr/>
          <a:lstStyle/>
          <a:p>
            <a:r>
              <a:rPr lang="de-DE"/>
              <a:t>www.raiffeisenresearch.com</a:t>
            </a:r>
            <a:endParaRPr lang="en-AT"/>
          </a:p>
        </p:txBody>
      </p:sp>
      <p:pic>
        <p:nvPicPr>
          <p:cNvPr id="3" name="Picture 2" descr="A black and grey logo&#10;&#10;Description automatically generated">
            <a:extLst>
              <a:ext uri="{FF2B5EF4-FFF2-40B4-BE49-F238E27FC236}">
                <a16:creationId xmlns:a16="http://schemas.microsoft.com/office/drawing/2014/main" id="{86E54327-89DE-E6D2-EF4F-788A5D7153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748" y="180904"/>
            <a:ext cx="1578635" cy="584594"/>
          </a:xfrm>
          <a:prstGeom prst="rect">
            <a:avLst/>
          </a:prstGeom>
        </p:spPr>
      </p:pic>
      <p:graphicFrame>
        <p:nvGraphicFramePr>
          <p:cNvPr id="10" name="Diagram 9">
            <a:extLst>
              <a:ext uri="{FF2B5EF4-FFF2-40B4-BE49-F238E27FC236}">
                <a16:creationId xmlns:a16="http://schemas.microsoft.com/office/drawing/2014/main" id="{36946E04-EB7E-6B15-A927-2A44BC6293D6}"/>
              </a:ext>
            </a:extLst>
          </p:cNvPr>
          <p:cNvGraphicFramePr/>
          <p:nvPr>
            <p:extLst>
              <p:ext uri="{D42A27DB-BD31-4B8C-83A1-F6EECF244321}">
                <p14:modId xmlns:p14="http://schemas.microsoft.com/office/powerpoint/2010/main" val="2830180278"/>
              </p:ext>
            </p:extLst>
          </p:nvPr>
        </p:nvGraphicFramePr>
        <p:xfrm>
          <a:off x="-953218" y="935478"/>
          <a:ext cx="8130117" cy="54200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1" name="Gruppieren 1273">
            <a:extLst>
              <a:ext uri="{FF2B5EF4-FFF2-40B4-BE49-F238E27FC236}">
                <a16:creationId xmlns:a16="http://schemas.microsoft.com/office/drawing/2014/main" id="{CB1AD670-027F-32D8-26E9-BD5244B7A1DA}"/>
              </a:ext>
            </a:extLst>
          </p:cNvPr>
          <p:cNvGrpSpPr/>
          <p:nvPr/>
        </p:nvGrpSpPr>
        <p:grpSpPr>
          <a:xfrm>
            <a:off x="5863795" y="2754695"/>
            <a:ext cx="360000" cy="360000"/>
            <a:chOff x="10321665" y="3695793"/>
            <a:chExt cx="720000" cy="720000"/>
          </a:xfrm>
        </p:grpSpPr>
        <p:sp>
          <p:nvSpPr>
            <p:cNvPr id="13" name="Рисунок 86">
              <a:extLst>
                <a:ext uri="{FF2B5EF4-FFF2-40B4-BE49-F238E27FC236}">
                  <a16:creationId xmlns:a16="http://schemas.microsoft.com/office/drawing/2014/main" id="{F9DAF526-2E8F-89E0-34B5-059C439C0373}"/>
                </a:ext>
              </a:extLst>
            </p:cNvPr>
            <p:cNvSpPr/>
            <p:nvPr/>
          </p:nvSpPr>
          <p:spPr>
            <a:xfrm>
              <a:off x="10321665" y="3695793"/>
              <a:ext cx="720000" cy="720000"/>
            </a:xfrm>
            <a:prstGeom prst="ellipse">
              <a:avLst/>
            </a:prstGeom>
            <a:solidFill>
              <a:schemeClr val="accent1"/>
            </a:solidFill>
            <a:ln w="14883" cap="flat">
              <a:noFill/>
              <a:prstDash val="solid"/>
              <a:miter/>
            </a:ln>
          </p:spPr>
          <p:txBody>
            <a:bodyPr rtlCol="0" anchor="ctr"/>
            <a:lstStyle/>
            <a:p>
              <a:endParaRPr lang="ru-RU">
                <a:latin typeface="Arial" panose="020B0604020202020204" pitchFamily="34" charset="0"/>
              </a:endParaRPr>
            </a:p>
          </p:txBody>
        </p:sp>
        <p:pic>
          <p:nvPicPr>
            <p:cNvPr id="14" name="Рисунок 48">
              <a:extLst>
                <a:ext uri="{FF2B5EF4-FFF2-40B4-BE49-F238E27FC236}">
                  <a16:creationId xmlns:a16="http://schemas.microsoft.com/office/drawing/2014/main" id="{B89DD027-6ADE-EF1D-5850-0BAF56B225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31899" y="3792055"/>
              <a:ext cx="504000" cy="504000"/>
            </a:xfrm>
            <a:prstGeom prst="rect">
              <a:avLst/>
            </a:prstGeom>
          </p:spPr>
        </p:pic>
      </p:grpSp>
      <p:grpSp>
        <p:nvGrpSpPr>
          <p:cNvPr id="26" name="Gruppieren 1273">
            <a:extLst>
              <a:ext uri="{FF2B5EF4-FFF2-40B4-BE49-F238E27FC236}">
                <a16:creationId xmlns:a16="http://schemas.microsoft.com/office/drawing/2014/main" id="{15456913-F714-9BBC-8B60-1B9E207C3068}"/>
              </a:ext>
            </a:extLst>
          </p:cNvPr>
          <p:cNvGrpSpPr/>
          <p:nvPr/>
        </p:nvGrpSpPr>
        <p:grpSpPr>
          <a:xfrm>
            <a:off x="5896257" y="4986754"/>
            <a:ext cx="360000" cy="360000"/>
            <a:chOff x="10321665" y="3695793"/>
            <a:chExt cx="720000" cy="720000"/>
          </a:xfrm>
        </p:grpSpPr>
        <p:sp>
          <p:nvSpPr>
            <p:cNvPr id="27" name="Рисунок 86">
              <a:extLst>
                <a:ext uri="{FF2B5EF4-FFF2-40B4-BE49-F238E27FC236}">
                  <a16:creationId xmlns:a16="http://schemas.microsoft.com/office/drawing/2014/main" id="{2DC0C78F-A7E9-2340-DAEC-EAC6F742392B}"/>
                </a:ext>
              </a:extLst>
            </p:cNvPr>
            <p:cNvSpPr/>
            <p:nvPr/>
          </p:nvSpPr>
          <p:spPr>
            <a:xfrm>
              <a:off x="10321665" y="3695793"/>
              <a:ext cx="720000" cy="720000"/>
            </a:xfrm>
            <a:prstGeom prst="ellipse">
              <a:avLst/>
            </a:prstGeom>
            <a:solidFill>
              <a:schemeClr val="accent1"/>
            </a:solidFill>
            <a:ln w="14883" cap="flat">
              <a:noFill/>
              <a:prstDash val="solid"/>
              <a:miter/>
            </a:ln>
          </p:spPr>
          <p:txBody>
            <a:bodyPr rtlCol="0" anchor="ctr"/>
            <a:lstStyle/>
            <a:p>
              <a:endParaRPr lang="ru-RU">
                <a:latin typeface="Arial" panose="020B0604020202020204" pitchFamily="34" charset="0"/>
              </a:endParaRPr>
            </a:p>
          </p:txBody>
        </p:sp>
        <p:pic>
          <p:nvPicPr>
            <p:cNvPr id="28" name="Рисунок 48">
              <a:extLst>
                <a:ext uri="{FF2B5EF4-FFF2-40B4-BE49-F238E27FC236}">
                  <a16:creationId xmlns:a16="http://schemas.microsoft.com/office/drawing/2014/main" id="{B0AD5CC3-B031-6AFB-ABE7-A375CC573B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31899" y="3792055"/>
              <a:ext cx="504000" cy="504000"/>
            </a:xfrm>
            <a:prstGeom prst="rect">
              <a:avLst/>
            </a:prstGeom>
          </p:spPr>
        </p:pic>
      </p:grpSp>
      <p:grpSp>
        <p:nvGrpSpPr>
          <p:cNvPr id="387" name="Group 386">
            <a:extLst>
              <a:ext uri="{FF2B5EF4-FFF2-40B4-BE49-F238E27FC236}">
                <a16:creationId xmlns:a16="http://schemas.microsoft.com/office/drawing/2014/main" id="{D3FA4B35-DA07-0CE0-24C8-3330890F81D0}"/>
              </a:ext>
            </a:extLst>
          </p:cNvPr>
          <p:cNvGrpSpPr/>
          <p:nvPr/>
        </p:nvGrpSpPr>
        <p:grpSpPr>
          <a:xfrm>
            <a:off x="5896257" y="6175557"/>
            <a:ext cx="360000" cy="360000"/>
            <a:chOff x="4246853" y="4586762"/>
            <a:chExt cx="288000" cy="288000"/>
          </a:xfrm>
        </p:grpSpPr>
        <p:sp>
          <p:nvSpPr>
            <p:cNvPr id="394" name="Рисунок 86">
              <a:extLst>
                <a:ext uri="{FF2B5EF4-FFF2-40B4-BE49-F238E27FC236}">
                  <a16:creationId xmlns:a16="http://schemas.microsoft.com/office/drawing/2014/main" id="{9C4B36A3-6D80-BE49-F17E-2B4F6609298A}"/>
                </a:ext>
              </a:extLst>
            </p:cNvPr>
            <p:cNvSpPr/>
            <p:nvPr/>
          </p:nvSpPr>
          <p:spPr>
            <a:xfrm>
              <a:off x="4246853" y="4586762"/>
              <a:ext cx="288000" cy="288000"/>
            </a:xfrm>
            <a:prstGeom prst="ellipse">
              <a:avLst/>
            </a:prstGeom>
            <a:solidFill>
              <a:schemeClr val="accent1"/>
            </a:solidFill>
            <a:ln w="14883" cap="flat">
              <a:noFill/>
              <a:prstDash val="solid"/>
              <a:miter/>
            </a:ln>
          </p:spPr>
          <p:txBody>
            <a:bodyPr rtlCol="0" anchor="ctr"/>
            <a:lstStyle/>
            <a:p>
              <a:endParaRPr lang="ru-RU">
                <a:latin typeface="Arial" panose="020B0604020202020204" pitchFamily="34" charset="0"/>
              </a:endParaRPr>
            </a:p>
          </p:txBody>
        </p:sp>
        <p:pic>
          <p:nvPicPr>
            <p:cNvPr id="395" name="Graphic 394" descr="Hourglass Finished with solid fill">
              <a:extLst>
                <a:ext uri="{FF2B5EF4-FFF2-40B4-BE49-F238E27FC236}">
                  <a16:creationId xmlns:a16="http://schemas.microsoft.com/office/drawing/2014/main" id="{4498A430-EA3B-2528-DE5C-4937DA9D91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85697" y="4629962"/>
              <a:ext cx="201600" cy="201600"/>
            </a:xfrm>
            <a:prstGeom prst="rect">
              <a:avLst/>
            </a:prstGeom>
          </p:spPr>
        </p:pic>
      </p:grpSp>
      <p:grpSp>
        <p:nvGrpSpPr>
          <p:cNvPr id="396" name="Gruppieren 1273">
            <a:extLst>
              <a:ext uri="{FF2B5EF4-FFF2-40B4-BE49-F238E27FC236}">
                <a16:creationId xmlns:a16="http://schemas.microsoft.com/office/drawing/2014/main" id="{EE0DD07B-95BB-DAA1-BA18-41584B49B1BC}"/>
              </a:ext>
            </a:extLst>
          </p:cNvPr>
          <p:cNvGrpSpPr/>
          <p:nvPr/>
        </p:nvGrpSpPr>
        <p:grpSpPr>
          <a:xfrm>
            <a:off x="5863795" y="3895260"/>
            <a:ext cx="360000" cy="360000"/>
            <a:chOff x="10321665" y="3695793"/>
            <a:chExt cx="720000" cy="720000"/>
          </a:xfrm>
        </p:grpSpPr>
        <p:sp>
          <p:nvSpPr>
            <p:cNvPr id="397" name="Рисунок 86">
              <a:extLst>
                <a:ext uri="{FF2B5EF4-FFF2-40B4-BE49-F238E27FC236}">
                  <a16:creationId xmlns:a16="http://schemas.microsoft.com/office/drawing/2014/main" id="{8524460D-EFFA-3BA6-DCD4-78D4D2C1189A}"/>
                </a:ext>
              </a:extLst>
            </p:cNvPr>
            <p:cNvSpPr/>
            <p:nvPr/>
          </p:nvSpPr>
          <p:spPr>
            <a:xfrm>
              <a:off x="10321665" y="3695793"/>
              <a:ext cx="720000" cy="720000"/>
            </a:xfrm>
            <a:prstGeom prst="ellipse">
              <a:avLst/>
            </a:prstGeom>
            <a:solidFill>
              <a:schemeClr val="accent1"/>
            </a:solidFill>
            <a:ln w="14883" cap="flat">
              <a:noFill/>
              <a:prstDash val="solid"/>
              <a:miter/>
            </a:ln>
          </p:spPr>
          <p:txBody>
            <a:bodyPr rtlCol="0" anchor="ctr"/>
            <a:lstStyle/>
            <a:p>
              <a:endParaRPr lang="ru-RU">
                <a:latin typeface="Arial" panose="020B0604020202020204" pitchFamily="34" charset="0"/>
              </a:endParaRPr>
            </a:p>
          </p:txBody>
        </p:sp>
        <p:pic>
          <p:nvPicPr>
            <p:cNvPr id="398" name="Рисунок 48">
              <a:extLst>
                <a:ext uri="{FF2B5EF4-FFF2-40B4-BE49-F238E27FC236}">
                  <a16:creationId xmlns:a16="http://schemas.microsoft.com/office/drawing/2014/main" id="{AC30A325-AE63-9F26-8AC7-D76CF248F9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31899" y="3792055"/>
              <a:ext cx="504000" cy="504000"/>
            </a:xfrm>
            <a:prstGeom prst="rect">
              <a:avLst/>
            </a:prstGeom>
          </p:spPr>
        </p:pic>
      </p:grpSp>
    </p:spTree>
    <p:extLst>
      <p:ext uri="{BB962C8B-B14F-4D97-AF65-F5344CB8AC3E}">
        <p14:creationId xmlns:p14="http://schemas.microsoft.com/office/powerpoint/2010/main" val="17558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99B5-DB06-24FE-A2CB-FF7A025691B7}"/>
              </a:ext>
            </a:extLst>
          </p:cNvPr>
          <p:cNvSpPr>
            <a:spLocks noGrp="1"/>
          </p:cNvSpPr>
          <p:nvPr>
            <p:ph type="title"/>
          </p:nvPr>
        </p:nvSpPr>
        <p:spPr/>
        <p:txBody>
          <a:bodyPr/>
          <a:lstStyle/>
          <a:p>
            <a:r>
              <a:rPr kumimoji="0" lang="en-GB" sz="2600" b="1" i="0" u="none" strike="noStrike" kern="0" cap="none" spc="0" normalizeH="0" baseline="0" noProof="0">
                <a:ln>
                  <a:noFill/>
                </a:ln>
                <a:solidFill>
                  <a:srgbClr val="2B2D34"/>
                </a:solidFill>
                <a:effectLst/>
                <a:uLnTx/>
                <a:uFillTx/>
                <a:latin typeface="Amalia"/>
                <a:ea typeface="+mj-ea"/>
                <a:cs typeface="+mj-cs"/>
              </a:rPr>
              <a:t>Current vs future environment</a:t>
            </a:r>
            <a:endParaRPr lang="en-GB"/>
          </a:p>
        </p:txBody>
      </p:sp>
      <p:pic>
        <p:nvPicPr>
          <p:cNvPr id="4" name="Picture 3">
            <a:extLst>
              <a:ext uri="{FF2B5EF4-FFF2-40B4-BE49-F238E27FC236}">
                <a16:creationId xmlns:a16="http://schemas.microsoft.com/office/drawing/2014/main" id="{D1D9D392-7E6E-4F11-25AA-8A6B22E59FD2}"/>
              </a:ext>
            </a:extLst>
          </p:cNvPr>
          <p:cNvPicPr>
            <a:picLocks noChangeAspect="1"/>
          </p:cNvPicPr>
          <p:nvPr/>
        </p:nvPicPr>
        <p:blipFill>
          <a:blip r:embed="rId2"/>
          <a:stretch>
            <a:fillRect/>
          </a:stretch>
        </p:blipFill>
        <p:spPr>
          <a:xfrm>
            <a:off x="835174" y="1228103"/>
            <a:ext cx="6873836" cy="4854361"/>
          </a:xfrm>
          <a:prstGeom prst="rect">
            <a:avLst/>
          </a:prstGeom>
        </p:spPr>
      </p:pic>
      <p:pic>
        <p:nvPicPr>
          <p:cNvPr id="1026" name="Picture 2" descr="SharePoint | IT@Cornell">
            <a:extLst>
              <a:ext uri="{FF2B5EF4-FFF2-40B4-BE49-F238E27FC236}">
                <a16:creationId xmlns:a16="http://schemas.microsoft.com/office/drawing/2014/main" id="{A6036EC9-F7A4-CBDC-CF18-A95197ECB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881" y="2665177"/>
            <a:ext cx="2446770" cy="15292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E8E8BA-EDD2-7E85-5095-E0358F410F0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l="25720"/>
          <a:stretch/>
        </p:blipFill>
        <p:spPr>
          <a:xfrm>
            <a:off x="8082256" y="2560044"/>
            <a:ext cx="1517062" cy="1739497"/>
          </a:xfrm>
          <a:prstGeom prst="rect">
            <a:avLst/>
          </a:prstGeom>
        </p:spPr>
      </p:pic>
    </p:spTree>
    <p:extLst>
      <p:ext uri="{BB962C8B-B14F-4D97-AF65-F5344CB8AC3E}">
        <p14:creationId xmlns:p14="http://schemas.microsoft.com/office/powerpoint/2010/main" val="366558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7C2D5EA-B30F-B094-475C-6F66804BCD61}"/>
              </a:ext>
            </a:extLst>
          </p:cNvPr>
          <p:cNvSpPr/>
          <p:nvPr/>
        </p:nvSpPr>
        <p:spPr bwMode="gray">
          <a:xfrm>
            <a:off x="7395328" y="1235882"/>
            <a:ext cx="3796604" cy="4981321"/>
          </a:xfrm>
          <a:prstGeom prst="roundRect">
            <a:avLst>
              <a:gd name="adj" fmla="val 3991"/>
            </a:avLst>
          </a:prstGeom>
          <a:solidFill>
            <a:srgbClr val="F8F6F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DE" sz="1600" b="1" err="1">
              <a:solidFill>
                <a:schemeClr val="tx1"/>
              </a:solidFill>
            </a:endParaRPr>
          </a:p>
        </p:txBody>
      </p:sp>
      <p:sp>
        <p:nvSpPr>
          <p:cNvPr id="2" name="Title 1">
            <a:extLst>
              <a:ext uri="{FF2B5EF4-FFF2-40B4-BE49-F238E27FC236}">
                <a16:creationId xmlns:a16="http://schemas.microsoft.com/office/drawing/2014/main" id="{F7F85AC9-4F6C-638A-A98C-B574800C1E96}"/>
              </a:ext>
            </a:extLst>
          </p:cNvPr>
          <p:cNvSpPr>
            <a:spLocks noGrp="1"/>
          </p:cNvSpPr>
          <p:nvPr>
            <p:ph type="title"/>
          </p:nvPr>
        </p:nvSpPr>
        <p:spPr/>
        <p:txBody>
          <a:bodyPr/>
          <a:lstStyle/>
          <a:p>
            <a:r>
              <a:rPr lang="en-GB" sz="2600">
                <a:solidFill>
                  <a:srgbClr val="2B2D34"/>
                </a:solidFill>
              </a:rPr>
              <a:t>Current vs future environment</a:t>
            </a:r>
          </a:p>
        </p:txBody>
      </p:sp>
      <p:grpSp>
        <p:nvGrpSpPr>
          <p:cNvPr id="4" name="Group 3">
            <a:extLst>
              <a:ext uri="{FF2B5EF4-FFF2-40B4-BE49-F238E27FC236}">
                <a16:creationId xmlns:a16="http://schemas.microsoft.com/office/drawing/2014/main" id="{C7DF7125-6B37-A926-6226-AD26DD698F81}"/>
              </a:ext>
            </a:extLst>
          </p:cNvPr>
          <p:cNvGrpSpPr/>
          <p:nvPr/>
        </p:nvGrpSpPr>
        <p:grpSpPr>
          <a:xfrm>
            <a:off x="995186" y="1235881"/>
            <a:ext cx="3796604" cy="4981321"/>
            <a:chOff x="824135" y="1339089"/>
            <a:chExt cx="3796604" cy="4981321"/>
          </a:xfrm>
          <a:solidFill>
            <a:srgbClr val="F8F6F2"/>
          </a:solidFill>
        </p:grpSpPr>
        <p:sp>
          <p:nvSpPr>
            <p:cNvPr id="7" name="Rectangle: Rounded Corners 6">
              <a:extLst>
                <a:ext uri="{FF2B5EF4-FFF2-40B4-BE49-F238E27FC236}">
                  <a16:creationId xmlns:a16="http://schemas.microsoft.com/office/drawing/2014/main" id="{4E8DF33D-E3F6-FCF6-FD11-739EEB30BBC3}"/>
                </a:ext>
              </a:extLst>
            </p:cNvPr>
            <p:cNvSpPr/>
            <p:nvPr/>
          </p:nvSpPr>
          <p:spPr bwMode="gray">
            <a:xfrm>
              <a:off x="824135" y="1339089"/>
              <a:ext cx="3796604" cy="4981321"/>
            </a:xfrm>
            <a:prstGeom prst="roundRect">
              <a:avLst>
                <a:gd name="adj" fmla="val 39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AT" sz="1600" b="1">
                <a:solidFill>
                  <a:schemeClr val="tx1"/>
                </a:solidFill>
              </a:endParaRPr>
            </a:p>
            <a:p>
              <a:pPr algn="ctr"/>
              <a:endParaRPr lang="de-DE" sz="1600" b="1" err="1">
                <a:solidFill>
                  <a:schemeClr val="tx1"/>
                </a:solidFill>
              </a:endParaRPr>
            </a:p>
          </p:txBody>
        </p:sp>
        <p:sp>
          <p:nvSpPr>
            <p:cNvPr id="6" name="TextBox 5">
              <a:extLst>
                <a:ext uri="{FF2B5EF4-FFF2-40B4-BE49-F238E27FC236}">
                  <a16:creationId xmlns:a16="http://schemas.microsoft.com/office/drawing/2014/main" id="{006D7A96-39BF-F7BE-4DEE-034B6F9A47C7}"/>
                </a:ext>
              </a:extLst>
            </p:cNvPr>
            <p:cNvSpPr txBox="1"/>
            <p:nvPr/>
          </p:nvSpPr>
          <p:spPr bwMode="gray">
            <a:xfrm>
              <a:off x="1053577" y="3539646"/>
              <a:ext cx="3476730" cy="2215991"/>
            </a:xfrm>
            <a:prstGeom prst="rect">
              <a:avLst/>
            </a:prstGeom>
            <a:grpFill/>
            <a:ln>
              <a:noFill/>
            </a:ln>
          </p:spPr>
          <p:txBody>
            <a:bodyPr wrap="square" lIns="0" tIns="0" rIns="0" bIns="0" rtlCol="0" anchor="ctr">
              <a:spAutoFit/>
            </a:bodyPr>
            <a:lstStyle/>
            <a:p>
              <a:pPr marL="285750" indent="-285750" algn="l">
                <a:buClr>
                  <a:srgbClr val="C00000"/>
                </a:buClr>
                <a:buFont typeface="Century Gothic" panose="020B0502020202020204" pitchFamily="34" charset="0"/>
                <a:buChar char="x"/>
              </a:pPr>
              <a:r>
                <a:rPr lang="en-US">
                  <a:latin typeface="Amalia" panose="020B0504020203020204" pitchFamily="34" charset="0"/>
                </a:rPr>
                <a:t>Many transfer sheets</a:t>
              </a:r>
            </a:p>
            <a:p>
              <a:pPr marL="285750" indent="-285750" algn="l">
                <a:buClr>
                  <a:srgbClr val="C00000"/>
                </a:buClr>
                <a:buFont typeface="Century Gothic" panose="020B0502020202020204" pitchFamily="34" charset="0"/>
                <a:buChar char="x"/>
              </a:pPr>
              <a:endParaRPr lang="en-US" sz="900">
                <a:latin typeface="Amalia" panose="020B0504020203020204" pitchFamily="34" charset="0"/>
              </a:endParaRPr>
            </a:p>
            <a:p>
              <a:pPr marL="285750" indent="-285750" algn="l">
                <a:buClr>
                  <a:srgbClr val="C00000"/>
                </a:buClr>
                <a:buFont typeface="Century Gothic" panose="020B0502020202020204" pitchFamily="34" charset="0"/>
                <a:buChar char="x"/>
              </a:pPr>
              <a:r>
                <a:rPr lang="en-US">
                  <a:latin typeface="Amalia" panose="020B0504020203020204" pitchFamily="34" charset="0"/>
                </a:rPr>
                <a:t>Multiple data sources</a:t>
              </a:r>
            </a:p>
            <a:p>
              <a:pPr algn="l">
                <a:buClr>
                  <a:srgbClr val="C00000"/>
                </a:buClr>
              </a:pPr>
              <a:endParaRPr lang="en-US" sz="900">
                <a:latin typeface="Amalia" panose="020B0504020203020204" pitchFamily="34" charset="0"/>
              </a:endParaRPr>
            </a:p>
            <a:p>
              <a:pPr marL="285750" indent="-285750" algn="l">
                <a:buClr>
                  <a:srgbClr val="C00000"/>
                </a:buClr>
                <a:buFont typeface="Century Gothic" panose="020B0502020202020204" pitchFamily="34" charset="0"/>
                <a:buChar char="x"/>
              </a:pPr>
              <a:r>
                <a:rPr lang="en-US">
                  <a:latin typeface="Amalia" panose="020B0504020203020204" pitchFamily="34" charset="0"/>
                </a:rPr>
                <a:t>Vulnerable to overwriting</a:t>
              </a:r>
            </a:p>
            <a:p>
              <a:pPr marL="285750" indent="-285750" algn="l">
                <a:buClr>
                  <a:srgbClr val="C00000"/>
                </a:buClr>
                <a:buFont typeface="Century Gothic" panose="020B0502020202020204" pitchFamily="34" charset="0"/>
                <a:buChar char="x"/>
              </a:pPr>
              <a:endParaRPr lang="en-US" sz="900">
                <a:latin typeface="Amalia" panose="020B0504020203020204" pitchFamily="34" charset="0"/>
              </a:endParaRPr>
            </a:p>
            <a:p>
              <a:pPr marL="285750" indent="-285750" algn="l">
                <a:buClr>
                  <a:srgbClr val="C00000"/>
                </a:buClr>
                <a:buFont typeface="Century Gothic" panose="020B0502020202020204" pitchFamily="34" charset="0"/>
                <a:buChar char="x"/>
              </a:pPr>
              <a:r>
                <a:rPr lang="en-US">
                  <a:latin typeface="Amalia" panose="020B0504020203020204" pitchFamily="34" charset="0"/>
                </a:rPr>
                <a:t>Limited back-testing capability</a:t>
              </a:r>
            </a:p>
            <a:p>
              <a:pPr marL="285750" indent="-285750" algn="l">
                <a:buClr>
                  <a:srgbClr val="C00000"/>
                </a:buClr>
                <a:buFont typeface="Century Gothic" panose="020B0502020202020204" pitchFamily="34" charset="0"/>
                <a:buChar char="x"/>
              </a:pPr>
              <a:endParaRPr lang="en-US" sz="900">
                <a:latin typeface="Amalia" panose="020B0504020203020204" pitchFamily="34" charset="0"/>
              </a:endParaRPr>
            </a:p>
            <a:p>
              <a:pPr marL="285750" indent="-285750">
                <a:buClr>
                  <a:srgbClr val="C00000"/>
                </a:buClr>
                <a:buFont typeface="Century Gothic" panose="020B0502020202020204" pitchFamily="34" charset="0"/>
                <a:buChar char="x"/>
              </a:pPr>
              <a:r>
                <a:rPr lang="en-US">
                  <a:latin typeface="Amalia" panose="020B0504020203020204" pitchFamily="34" charset="0"/>
                </a:rPr>
                <a:t>Data downloads based on cell reading, highly error-prone</a:t>
              </a:r>
            </a:p>
          </p:txBody>
        </p:sp>
        <p:pic>
          <p:nvPicPr>
            <p:cNvPr id="5" name="Picture 2" descr="Microsoft Excel: Spreadsheets - App su Google Play">
              <a:extLst>
                <a:ext uri="{FF2B5EF4-FFF2-40B4-BE49-F238E27FC236}">
                  <a16:creationId xmlns:a16="http://schemas.microsoft.com/office/drawing/2014/main" id="{E7D6A47C-157C-27F4-E2A8-2D9409B74E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010494" y="1562011"/>
              <a:ext cx="1440000" cy="1440000"/>
            </a:xfrm>
            <a:prstGeom prst="rect">
              <a:avLst/>
            </a:prstGeom>
            <a:grpFill/>
            <a:ln>
              <a:noFill/>
            </a:ln>
          </p:spPr>
        </p:pic>
      </p:grpSp>
      <p:grpSp>
        <p:nvGrpSpPr>
          <p:cNvPr id="8" name="Group 7">
            <a:extLst>
              <a:ext uri="{FF2B5EF4-FFF2-40B4-BE49-F238E27FC236}">
                <a16:creationId xmlns:a16="http://schemas.microsoft.com/office/drawing/2014/main" id="{E59782DB-AC5A-6344-4165-165713D63A20}"/>
              </a:ext>
            </a:extLst>
          </p:cNvPr>
          <p:cNvGrpSpPr/>
          <p:nvPr/>
        </p:nvGrpSpPr>
        <p:grpSpPr>
          <a:xfrm>
            <a:off x="7707145" y="1612879"/>
            <a:ext cx="3172970" cy="4182936"/>
            <a:chOff x="9246158" y="1655028"/>
            <a:chExt cx="3172970" cy="4182936"/>
          </a:xfrm>
        </p:grpSpPr>
        <p:pic>
          <p:nvPicPr>
            <p:cNvPr id="9" name="Picture 4" descr="Dimitris Fouskakis">
              <a:extLst>
                <a:ext uri="{FF2B5EF4-FFF2-40B4-BE49-F238E27FC236}">
                  <a16:creationId xmlns:a16="http://schemas.microsoft.com/office/drawing/2014/main" id="{7F81FFA4-5942-3381-CE17-D47C3981CBA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817" b="93662" l="3099" r="95775">
                          <a14:foregroundMark x1="30141" y1="40845" x2="30141" y2="40845"/>
                          <a14:foregroundMark x1="25352" y1="38732" x2="25352" y2="38732"/>
                          <a14:foregroundMark x1="92958" y1="57042" x2="92958" y2="38732"/>
                          <a14:foregroundMark x1="81127" y1="7746" x2="81127" y2="7746"/>
                          <a14:foregroundMark x1="81972" y1="12676" x2="83662" y2="66901"/>
                          <a14:foregroundMark x1="83662" y1="66901" x2="83662" y2="66901"/>
                          <a14:foregroundMark x1="78310" y1="45775" x2="69859" y2="39437"/>
                          <a14:foregroundMark x1="72113" y1="39437" x2="85634" y2="73944"/>
                          <a14:foregroundMark x1="85634" y1="73944" x2="91831" y2="54930"/>
                          <a14:foregroundMark x1="95211" y1="42254" x2="95775" y2="56338"/>
                          <a14:foregroundMark x1="75493" y1="55634" x2="75493" y2="71127"/>
                          <a14:foregroundMark x1="81408" y1="92254" x2="81408" y2="89437"/>
                          <a14:foregroundMark x1="81408" y1="4225" x2="81408" y2="7042"/>
                          <a14:foregroundMark x1="25070" y1="35211" x2="23944" y2="83803"/>
                          <a14:foregroundMark x1="10293" y1="55998" x2="8732" y2="52817"/>
                          <a14:foregroundMark x1="23944" y1="83803" x2="10295" y2="56000"/>
                          <a14:foregroundMark x1="21100" y1="15320" x2="21972" y2="12676"/>
                          <a14:foregroundMark x1="8732" y1="52817" x2="9893" y2="49296"/>
                          <a14:foregroundMark x1="21972" y1="12676" x2="35211" y2="16197"/>
                          <a14:foregroundMark x1="41972" y1="19718" x2="42817" y2="23944"/>
                          <a14:foregroundMark x1="16056" y1="19718" x2="13803" y2="29577"/>
                          <a14:foregroundMark x1="12113" y1="22535" x2="10041" y2="36517"/>
                          <a14:foregroundMark x1="8105" y1="35981" x2="10986" y2="22535"/>
                          <a14:foregroundMark x1="6761" y1="42254" x2="6807" y2="42038"/>
                          <a14:foregroundMark x1="3380" y1="40845" x2="4789" y2="40845"/>
                          <a14:foregroundMark x1="27042" y1="93662" x2="27042" y2="93662"/>
                          <a14:foregroundMark x1="44507" y1="92254" x2="44507" y2="92254"/>
                          <a14:foregroundMark x1="94648" y1="39437" x2="89577" y2="46479"/>
                          <a14:foregroundMark x1="86761" y1="36620" x2="88169" y2="56338"/>
                          <a14:backgroundMark x1="12676" y1="42254" x2="18873" y2="28169"/>
                          <a14:backgroundMark x1="12958" y1="37324" x2="12676" y2="43662"/>
                          <a14:backgroundMark x1="12113" y1="42254" x2="12113" y2="49296"/>
                        </a14:backgroundRemoval>
                      </a14:imgEffect>
                    </a14:imgLayer>
                  </a14:imgProps>
                </a:ext>
                <a:ext uri="{28A0092B-C50C-407E-A947-70E740481C1C}">
                  <a14:useLocalDpi xmlns:a14="http://schemas.microsoft.com/office/drawing/2010/main" val="0"/>
                </a:ext>
              </a:extLst>
            </a:blip>
            <a:srcRect/>
            <a:stretch>
              <a:fillRect/>
            </a:stretch>
          </p:blipFill>
          <p:spPr bwMode="auto">
            <a:xfrm>
              <a:off x="9518670" y="1655028"/>
              <a:ext cx="2387572" cy="1046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7C1EDE-F57D-8B9F-FEC0-A2F2CECBA291}"/>
                </a:ext>
              </a:extLst>
            </p:cNvPr>
            <p:cNvSpPr txBox="1"/>
            <p:nvPr/>
          </p:nvSpPr>
          <p:spPr bwMode="gray">
            <a:xfrm>
              <a:off x="9246158" y="3344974"/>
              <a:ext cx="3172970" cy="2492990"/>
            </a:xfrm>
            <a:prstGeom prst="rect">
              <a:avLst/>
            </a:prstGeom>
            <a:noFill/>
          </p:spPr>
          <p:txBody>
            <a:bodyPr wrap="square" lIns="0" tIns="0" rIns="0" bIns="0" rtlCol="0" anchor="ctr">
              <a:spAutoFit/>
            </a:bodyPr>
            <a:lstStyle/>
            <a:p>
              <a:pPr marL="285750" indent="-285750" algn="l">
                <a:buClr>
                  <a:srgbClr val="009600"/>
                </a:buClr>
                <a:buFont typeface="Wingdings" panose="05000000000000000000" pitchFamily="2" charset="2"/>
                <a:buChar char="ü"/>
              </a:pPr>
              <a:r>
                <a:rPr lang="en-US">
                  <a:latin typeface="Amalia" panose="020B0504020203020204" pitchFamily="34" charset="0"/>
                </a:rPr>
                <a:t>One interface</a:t>
              </a:r>
            </a:p>
            <a:p>
              <a:pPr marL="285750" indent="-285750" algn="l">
                <a:buClr>
                  <a:srgbClr val="009600"/>
                </a:buClr>
                <a:buFont typeface="Wingdings" panose="05000000000000000000" pitchFamily="2" charset="2"/>
                <a:buChar char="ü"/>
              </a:pPr>
              <a:endParaRPr lang="en-US" sz="900">
                <a:latin typeface="Amalia" panose="020B0504020203020204" pitchFamily="34" charset="0"/>
              </a:endParaRPr>
            </a:p>
            <a:p>
              <a:pPr marL="285750" indent="-285750" algn="l">
                <a:buClr>
                  <a:srgbClr val="009600"/>
                </a:buClr>
                <a:buFont typeface="Wingdings" panose="05000000000000000000" pitchFamily="2" charset="2"/>
                <a:buChar char="ü"/>
              </a:pPr>
              <a:r>
                <a:rPr lang="en-US">
                  <a:latin typeface="Amalia" panose="020B0504020203020204" pitchFamily="34" charset="0"/>
                </a:rPr>
                <a:t>One database</a:t>
              </a:r>
            </a:p>
            <a:p>
              <a:pPr algn="l">
                <a:buClr>
                  <a:srgbClr val="009600"/>
                </a:buClr>
              </a:pPr>
              <a:endParaRPr lang="en-US" sz="900">
                <a:latin typeface="Amalia" panose="020B0504020203020204" pitchFamily="34" charset="0"/>
              </a:endParaRPr>
            </a:p>
            <a:p>
              <a:pPr marL="285750" indent="-285750" algn="l">
                <a:buClr>
                  <a:srgbClr val="009600"/>
                </a:buClr>
                <a:buFont typeface="Wingdings" panose="05000000000000000000" pitchFamily="2" charset="2"/>
                <a:buChar char="ü"/>
              </a:pPr>
              <a:r>
                <a:rPr lang="en-US">
                  <a:latin typeface="Amalia" panose="020B0504020203020204" pitchFamily="34" charset="0"/>
                </a:rPr>
                <a:t>Only authorized users can edit</a:t>
              </a:r>
            </a:p>
            <a:p>
              <a:pPr marL="285750" indent="-285750" algn="l">
                <a:buClr>
                  <a:srgbClr val="009600"/>
                </a:buClr>
                <a:buFont typeface="Wingdings" panose="05000000000000000000" pitchFamily="2" charset="2"/>
                <a:buChar char="ü"/>
              </a:pPr>
              <a:endParaRPr lang="en-US" sz="900" b="1">
                <a:latin typeface="Amalia" panose="020B0504020203020204" pitchFamily="34" charset="0"/>
              </a:endParaRPr>
            </a:p>
            <a:p>
              <a:pPr marL="285750" indent="-285750" algn="l">
                <a:buClr>
                  <a:srgbClr val="009600"/>
                </a:buClr>
                <a:buFont typeface="Wingdings" panose="05000000000000000000" pitchFamily="2" charset="2"/>
                <a:buChar char="ü"/>
              </a:pPr>
              <a:r>
                <a:rPr lang="en-US">
                  <a:latin typeface="Amalia" panose="020B0504020203020204" pitchFamily="34" charset="0"/>
                </a:rPr>
                <a:t>Any revision is stored with author and revision date</a:t>
              </a:r>
            </a:p>
            <a:p>
              <a:pPr marL="285750" indent="-285750" algn="l">
                <a:buClr>
                  <a:srgbClr val="009600"/>
                </a:buClr>
                <a:buFont typeface="Wingdings" panose="05000000000000000000" pitchFamily="2" charset="2"/>
                <a:buChar char="ü"/>
              </a:pPr>
              <a:endParaRPr lang="en-US" sz="900">
                <a:latin typeface="Amalia" panose="020B0504020203020204" pitchFamily="34" charset="0"/>
              </a:endParaRPr>
            </a:p>
            <a:p>
              <a:pPr marL="285750" indent="-285750" algn="l">
                <a:buClr>
                  <a:srgbClr val="009600"/>
                </a:buClr>
                <a:buFont typeface="Wingdings" panose="05000000000000000000" pitchFamily="2" charset="2"/>
                <a:buChar char="ü"/>
              </a:pPr>
              <a:r>
                <a:rPr lang="en-US">
                  <a:latin typeface="Amalia" panose="020B0504020203020204" pitchFamily="34" charset="0"/>
                </a:rPr>
                <a:t>API for data download in R</a:t>
              </a:r>
            </a:p>
          </p:txBody>
        </p:sp>
      </p:grpSp>
      <p:pic>
        <p:nvPicPr>
          <p:cNvPr id="11" name="Picture 10">
            <a:extLst>
              <a:ext uri="{FF2B5EF4-FFF2-40B4-BE49-F238E27FC236}">
                <a16:creationId xmlns:a16="http://schemas.microsoft.com/office/drawing/2014/main" id="{0C60CE2B-4673-83C7-03A3-139E4656178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25720"/>
          <a:stretch/>
        </p:blipFill>
        <p:spPr>
          <a:xfrm>
            <a:off x="5339056" y="2804937"/>
            <a:ext cx="1517062" cy="1739497"/>
          </a:xfrm>
          <a:prstGeom prst="rect">
            <a:avLst/>
          </a:prstGeom>
        </p:spPr>
      </p:pic>
    </p:spTree>
    <p:extLst>
      <p:ext uri="{BB962C8B-B14F-4D97-AF65-F5344CB8AC3E}">
        <p14:creationId xmlns:p14="http://schemas.microsoft.com/office/powerpoint/2010/main" val="341794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7A71-025E-E712-E5D2-ADEADA156544}"/>
              </a:ext>
            </a:extLst>
          </p:cNvPr>
          <p:cNvSpPr>
            <a:spLocks noGrp="1"/>
          </p:cNvSpPr>
          <p:nvPr>
            <p:ph type="title"/>
          </p:nvPr>
        </p:nvSpPr>
        <p:spPr/>
        <p:txBody>
          <a:bodyPr/>
          <a:lstStyle/>
          <a:p>
            <a:r>
              <a:rPr lang="de-AT" sz="2600" err="1"/>
              <a:t>Role</a:t>
            </a:r>
            <a:r>
              <a:rPr lang="de-AT" sz="2600"/>
              <a:t>- </a:t>
            </a:r>
            <a:r>
              <a:rPr lang="de-AT" sz="2600" err="1"/>
              <a:t>based</a:t>
            </a:r>
            <a:r>
              <a:rPr lang="de-AT" sz="2600"/>
              <a:t> </a:t>
            </a:r>
            <a:r>
              <a:rPr lang="de-AT" sz="2600" err="1"/>
              <a:t>access</a:t>
            </a:r>
            <a:r>
              <a:rPr lang="de-AT" sz="2600"/>
              <a:t> </a:t>
            </a:r>
            <a:r>
              <a:rPr lang="de-AT" sz="2600" err="1"/>
              <a:t>control</a:t>
            </a:r>
            <a:r>
              <a:rPr lang="de-AT" sz="2600"/>
              <a:t> </a:t>
            </a:r>
            <a:r>
              <a:rPr lang="de-AT" sz="2600" err="1"/>
              <a:t>model</a:t>
            </a:r>
            <a:endParaRPr lang="en-GB" sz="2600"/>
          </a:p>
        </p:txBody>
      </p:sp>
      <p:cxnSp>
        <p:nvCxnSpPr>
          <p:cNvPr id="3" name="Straight Connector 2">
            <a:extLst>
              <a:ext uri="{FF2B5EF4-FFF2-40B4-BE49-F238E27FC236}">
                <a16:creationId xmlns:a16="http://schemas.microsoft.com/office/drawing/2014/main" id="{B4A915BA-9CF9-2570-8E19-A93E7C209AC1}"/>
              </a:ext>
            </a:extLst>
          </p:cNvPr>
          <p:cNvCxnSpPr/>
          <p:nvPr/>
        </p:nvCxnSpPr>
        <p:spPr bwMode="gray">
          <a:xfrm>
            <a:off x="329084" y="1404257"/>
            <a:ext cx="11394831" cy="0"/>
          </a:xfrm>
          <a:prstGeom prst="line">
            <a:avLst/>
          </a:prstGeom>
          <a:ln w="9525">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847DD-6318-485E-4D7D-F00DBB5B01F5}"/>
              </a:ext>
            </a:extLst>
          </p:cNvPr>
          <p:cNvCxnSpPr>
            <a:cxnSpLocks/>
          </p:cNvCxnSpPr>
          <p:nvPr/>
        </p:nvCxnSpPr>
        <p:spPr bwMode="gray">
          <a:xfrm>
            <a:off x="3862139" y="1404287"/>
            <a:ext cx="0" cy="4821534"/>
          </a:xfrm>
          <a:prstGeom prst="line">
            <a:avLst/>
          </a:prstGeom>
          <a:ln w="9525">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F78F94E-AACF-C7D3-0C51-B0A67F332E2D}"/>
              </a:ext>
            </a:extLst>
          </p:cNvPr>
          <p:cNvCxnSpPr>
            <a:cxnSpLocks/>
          </p:cNvCxnSpPr>
          <p:nvPr/>
        </p:nvCxnSpPr>
        <p:spPr bwMode="gray">
          <a:xfrm flipV="1">
            <a:off x="8146886" y="1393278"/>
            <a:ext cx="0" cy="4821565"/>
          </a:xfrm>
          <a:prstGeom prst="line">
            <a:avLst/>
          </a:prstGeom>
          <a:ln w="9525">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329B297-B83D-07AB-38CA-1291F10A45C2}"/>
              </a:ext>
            </a:extLst>
          </p:cNvPr>
          <p:cNvSpPr txBox="1"/>
          <p:nvPr/>
        </p:nvSpPr>
        <p:spPr bwMode="gray">
          <a:xfrm>
            <a:off x="1440571" y="1133704"/>
            <a:ext cx="682879" cy="307777"/>
          </a:xfrm>
          <a:prstGeom prst="rect">
            <a:avLst/>
          </a:prstGeom>
          <a:noFill/>
        </p:spPr>
        <p:txBody>
          <a:bodyPr wrap="none" lIns="0" tIns="0" rIns="0" bIns="0" rtlCol="0">
            <a:spAutoFit/>
          </a:bodyPr>
          <a:lstStyle/>
          <a:p>
            <a:pPr algn="l"/>
            <a:r>
              <a:rPr lang="de-AT" sz="2000" b="1">
                <a:latin typeface="+mj-lt"/>
              </a:rPr>
              <a:t>Users</a:t>
            </a:r>
            <a:endParaRPr lang="de-DE" b="1">
              <a:latin typeface="+mj-lt"/>
            </a:endParaRPr>
          </a:p>
        </p:txBody>
      </p:sp>
      <p:sp>
        <p:nvSpPr>
          <p:cNvPr id="7" name="TextBox 6">
            <a:extLst>
              <a:ext uri="{FF2B5EF4-FFF2-40B4-BE49-F238E27FC236}">
                <a16:creationId xmlns:a16="http://schemas.microsoft.com/office/drawing/2014/main" id="{EAE4479A-4CB9-0AF0-BC28-1955D3A457D3}"/>
              </a:ext>
            </a:extLst>
          </p:cNvPr>
          <p:cNvSpPr txBox="1"/>
          <p:nvPr/>
        </p:nvSpPr>
        <p:spPr bwMode="gray">
          <a:xfrm>
            <a:off x="5437480" y="1106005"/>
            <a:ext cx="749311" cy="307777"/>
          </a:xfrm>
          <a:prstGeom prst="rect">
            <a:avLst/>
          </a:prstGeom>
          <a:noFill/>
        </p:spPr>
        <p:txBody>
          <a:bodyPr wrap="square" lIns="0" tIns="0" rIns="0" bIns="0" rtlCol="0">
            <a:spAutoFit/>
          </a:bodyPr>
          <a:lstStyle/>
          <a:p>
            <a:pPr algn="l"/>
            <a:r>
              <a:rPr lang="de-AT" sz="2000" b="1" err="1">
                <a:latin typeface="+mj-lt"/>
              </a:rPr>
              <a:t>Roles</a:t>
            </a:r>
            <a:endParaRPr lang="de-DE" sz="1600" b="1"/>
          </a:p>
        </p:txBody>
      </p:sp>
      <p:sp>
        <p:nvSpPr>
          <p:cNvPr id="8" name="TextBox 7">
            <a:extLst>
              <a:ext uri="{FF2B5EF4-FFF2-40B4-BE49-F238E27FC236}">
                <a16:creationId xmlns:a16="http://schemas.microsoft.com/office/drawing/2014/main" id="{0E9F4E98-6870-394C-B1B0-D1D0E92F4C45}"/>
              </a:ext>
            </a:extLst>
          </p:cNvPr>
          <p:cNvSpPr txBox="1"/>
          <p:nvPr/>
        </p:nvSpPr>
        <p:spPr bwMode="gray">
          <a:xfrm>
            <a:off x="10174226" y="1106006"/>
            <a:ext cx="782265" cy="307777"/>
          </a:xfrm>
          <a:prstGeom prst="rect">
            <a:avLst/>
          </a:prstGeom>
          <a:noFill/>
        </p:spPr>
        <p:txBody>
          <a:bodyPr wrap="none" lIns="0" tIns="0" rIns="0" bIns="0" rtlCol="0">
            <a:spAutoFit/>
          </a:bodyPr>
          <a:lstStyle/>
          <a:p>
            <a:pPr algn="l"/>
            <a:r>
              <a:rPr lang="de-AT" sz="2000" b="1">
                <a:latin typeface="+mj-lt"/>
              </a:rPr>
              <a:t>Rights</a:t>
            </a:r>
            <a:endParaRPr lang="de-DE" sz="2000" b="1">
              <a:latin typeface="+mj-lt"/>
            </a:endParaRPr>
          </a:p>
        </p:txBody>
      </p:sp>
      <p:sp>
        <p:nvSpPr>
          <p:cNvPr id="9" name="Rectangle 8">
            <a:extLst>
              <a:ext uri="{FF2B5EF4-FFF2-40B4-BE49-F238E27FC236}">
                <a16:creationId xmlns:a16="http://schemas.microsoft.com/office/drawing/2014/main" id="{F180C4B2-3D96-48B7-DAF8-615592A2A9CF}"/>
              </a:ext>
            </a:extLst>
          </p:cNvPr>
          <p:cNvSpPr/>
          <p:nvPr/>
        </p:nvSpPr>
        <p:spPr bwMode="gray">
          <a:xfrm>
            <a:off x="4977224" y="1859956"/>
            <a:ext cx="1908000" cy="46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AT" sz="1400" err="1">
                <a:solidFill>
                  <a:schemeClr val="tx1"/>
                </a:solidFill>
                <a:latin typeface="Amalia Medium" panose="020B0604020203020204" pitchFamily="34" charset="0"/>
              </a:rPr>
              <a:t>DH_Admin</a:t>
            </a:r>
            <a:endParaRPr lang="de-DE" sz="1400">
              <a:solidFill>
                <a:schemeClr val="tx1"/>
              </a:solidFill>
              <a:latin typeface="Amalia Medium" panose="020B0604020203020204" pitchFamily="34" charset="0"/>
            </a:endParaRPr>
          </a:p>
        </p:txBody>
      </p:sp>
      <p:sp>
        <p:nvSpPr>
          <p:cNvPr id="10" name="Rectangle 9">
            <a:extLst>
              <a:ext uri="{FF2B5EF4-FFF2-40B4-BE49-F238E27FC236}">
                <a16:creationId xmlns:a16="http://schemas.microsoft.com/office/drawing/2014/main" id="{96D3100A-3D03-5938-E9B2-3D5709F1F5ED}"/>
              </a:ext>
            </a:extLst>
          </p:cNvPr>
          <p:cNvSpPr/>
          <p:nvPr/>
        </p:nvSpPr>
        <p:spPr bwMode="gray">
          <a:xfrm>
            <a:off x="9408551" y="1597927"/>
            <a:ext cx="2313619" cy="2209701"/>
          </a:xfrm>
          <a:prstGeom prst="rect">
            <a:avLst/>
          </a:prstGeom>
          <a:noFill/>
          <a:ln w="9525">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b="1">
                <a:solidFill>
                  <a:schemeClr val="tx1"/>
                </a:solidFill>
                <a:latin typeface="Amalia" panose="020B0504020203020204" pitchFamily="34" charset="0"/>
              </a:rPr>
              <a:t>Pub</a:t>
            </a:r>
          </a:p>
          <a:p>
            <a:pPr algn="ctr"/>
            <a:endParaRPr lang="de-AT" sz="12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READ</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WRITE all</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WRITE </a:t>
            </a:r>
            <a:r>
              <a:rPr lang="de-AT" sz="1100" err="1">
                <a:solidFill>
                  <a:schemeClr val="tx1"/>
                </a:solidFill>
                <a:latin typeface="Amalia" panose="020B0504020203020204" pitchFamily="34" charset="0"/>
              </a:rPr>
              <a:t>country</a:t>
            </a:r>
            <a:r>
              <a:rPr lang="de-AT" sz="1100">
                <a:solidFill>
                  <a:schemeClr val="tx1"/>
                </a:solidFill>
                <a:latin typeface="Amalia" panose="020B0504020203020204" pitchFamily="34" charset="0"/>
              </a:rPr>
              <a:t> - </a:t>
            </a:r>
            <a:r>
              <a:rPr lang="de-AT" sz="1100" err="1">
                <a:solidFill>
                  <a:schemeClr val="tx1"/>
                </a:solidFill>
                <a:latin typeface="Amalia" panose="020B0504020203020204" pitchFamily="34" charset="0"/>
              </a:rPr>
              <a:t>restricted</a:t>
            </a:r>
            <a:r>
              <a:rPr lang="de-AT" sz="1100">
                <a:solidFill>
                  <a:schemeClr val="tx1"/>
                </a:solidFill>
                <a:latin typeface="Amalia" panose="020B0504020203020204" pitchFamily="34" charset="0"/>
              </a:rPr>
              <a:t> </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CREATE</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DELETE</a:t>
            </a:r>
          </a:p>
        </p:txBody>
      </p:sp>
      <p:sp>
        <p:nvSpPr>
          <p:cNvPr id="11" name="TextBox 10">
            <a:extLst>
              <a:ext uri="{FF2B5EF4-FFF2-40B4-BE49-F238E27FC236}">
                <a16:creationId xmlns:a16="http://schemas.microsoft.com/office/drawing/2014/main" id="{363CCD4E-8194-92A4-8428-867213BC1415}"/>
              </a:ext>
            </a:extLst>
          </p:cNvPr>
          <p:cNvSpPr txBox="1"/>
          <p:nvPr/>
        </p:nvSpPr>
        <p:spPr bwMode="gray">
          <a:xfrm>
            <a:off x="1440571" y="1741005"/>
            <a:ext cx="1515428" cy="738664"/>
          </a:xfrm>
          <a:prstGeom prst="rect">
            <a:avLst/>
          </a:prstGeom>
          <a:noFill/>
        </p:spPr>
        <p:txBody>
          <a:bodyPr wrap="square" lIns="0" tIns="0" rIns="0" bIns="0" rtlCol="0">
            <a:spAutoFit/>
          </a:bodyPr>
          <a:lstStyle/>
          <a:p>
            <a:pPr algn="l"/>
            <a:r>
              <a:rPr lang="de-AT" sz="1600">
                <a:latin typeface="Amalia" panose="020B0504020203020204" pitchFamily="34" charset="0"/>
              </a:rPr>
              <a:t>Dashboard </a:t>
            </a:r>
            <a:r>
              <a:rPr lang="de-AT" sz="1600" err="1">
                <a:latin typeface="Amalia" panose="020B0504020203020204" pitchFamily="34" charset="0"/>
              </a:rPr>
              <a:t>owner</a:t>
            </a:r>
            <a:r>
              <a:rPr lang="de-AT" sz="1600">
                <a:latin typeface="Amalia" panose="020B0504020203020204" pitchFamily="34" charset="0"/>
              </a:rPr>
              <a:t>/ CEE Lead</a:t>
            </a:r>
            <a:endParaRPr lang="de-DE" sz="1600">
              <a:latin typeface="Amalia" panose="020B0504020203020204" pitchFamily="34" charset="0"/>
            </a:endParaRPr>
          </a:p>
        </p:txBody>
      </p:sp>
      <p:pic>
        <p:nvPicPr>
          <p:cNvPr id="13" name="Graphic 12" descr="User with solid fill">
            <a:extLst>
              <a:ext uri="{FF2B5EF4-FFF2-40B4-BE49-F238E27FC236}">
                <a16:creationId xmlns:a16="http://schemas.microsoft.com/office/drawing/2014/main" id="{94AD18D2-A4AF-7686-6C8F-5E32EF8A63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291" y="1801216"/>
            <a:ext cx="295646" cy="295646"/>
          </a:xfrm>
          <a:prstGeom prst="rect">
            <a:avLst/>
          </a:prstGeom>
        </p:spPr>
      </p:pic>
      <p:pic>
        <p:nvPicPr>
          <p:cNvPr id="14" name="Graphic 13" descr="User with solid fill">
            <a:extLst>
              <a:ext uri="{FF2B5EF4-FFF2-40B4-BE49-F238E27FC236}">
                <a16:creationId xmlns:a16="http://schemas.microsoft.com/office/drawing/2014/main" id="{BB03AA8B-3096-F510-D8E6-AB44BECB46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4656" y="1810342"/>
            <a:ext cx="295646" cy="295646"/>
          </a:xfrm>
          <a:prstGeom prst="rect">
            <a:avLst/>
          </a:prstGeom>
        </p:spPr>
      </p:pic>
      <p:cxnSp>
        <p:nvCxnSpPr>
          <p:cNvPr id="15" name="Straight Arrow Connector 14">
            <a:extLst>
              <a:ext uri="{FF2B5EF4-FFF2-40B4-BE49-F238E27FC236}">
                <a16:creationId xmlns:a16="http://schemas.microsoft.com/office/drawing/2014/main" id="{541D72D2-441C-DF77-64BE-C990EE2F3730}"/>
              </a:ext>
            </a:extLst>
          </p:cNvPr>
          <p:cNvCxnSpPr>
            <a:cxnSpLocks/>
          </p:cNvCxnSpPr>
          <p:nvPr/>
        </p:nvCxnSpPr>
        <p:spPr bwMode="gray">
          <a:xfrm>
            <a:off x="3208473" y="2096283"/>
            <a:ext cx="144000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0DAA5045-124C-31CB-754E-EB99DFC583CC}"/>
              </a:ext>
            </a:extLst>
          </p:cNvPr>
          <p:cNvCxnSpPr>
            <a:cxnSpLocks/>
            <a:stCxn id="9" idx="3"/>
          </p:cNvCxnSpPr>
          <p:nvPr/>
        </p:nvCxnSpPr>
        <p:spPr bwMode="gray">
          <a:xfrm flipV="1">
            <a:off x="6885224" y="1653793"/>
            <a:ext cx="2523326" cy="44016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ctangle 16">
            <a:extLst>
              <a:ext uri="{FF2B5EF4-FFF2-40B4-BE49-F238E27FC236}">
                <a16:creationId xmlns:a16="http://schemas.microsoft.com/office/drawing/2014/main" id="{091A1380-25C1-AA1E-DB56-376EACEE0D5A}"/>
              </a:ext>
            </a:extLst>
          </p:cNvPr>
          <p:cNvSpPr/>
          <p:nvPr/>
        </p:nvSpPr>
        <p:spPr bwMode="gray">
          <a:xfrm>
            <a:off x="9408550" y="4200230"/>
            <a:ext cx="2313619" cy="2025591"/>
          </a:xfrm>
          <a:prstGeom prst="rect">
            <a:avLst/>
          </a:prstGeom>
          <a:noFill/>
          <a:ln w="9525">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600" b="1" err="1">
                <a:solidFill>
                  <a:schemeClr val="tx1"/>
                </a:solidFill>
                <a:latin typeface="Amalia" panose="020B0504020203020204" pitchFamily="34" charset="0"/>
              </a:rPr>
              <a:t>Draft</a:t>
            </a:r>
            <a:endParaRPr lang="de-AT" sz="1600" b="1">
              <a:solidFill>
                <a:schemeClr val="tx1"/>
              </a:solidFill>
              <a:latin typeface="Amalia" panose="020B0504020203020204" pitchFamily="34" charset="0"/>
            </a:endParaRP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READ</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WRITE all</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WRITE </a:t>
            </a:r>
            <a:r>
              <a:rPr lang="de-AT" sz="1100" err="1">
                <a:solidFill>
                  <a:schemeClr val="tx1"/>
                </a:solidFill>
                <a:latin typeface="Amalia" panose="020B0504020203020204" pitchFamily="34" charset="0"/>
              </a:rPr>
              <a:t>country</a:t>
            </a:r>
            <a:r>
              <a:rPr lang="de-AT" sz="1100">
                <a:solidFill>
                  <a:schemeClr val="tx1"/>
                </a:solidFill>
                <a:latin typeface="Amalia" panose="020B0504020203020204" pitchFamily="34" charset="0"/>
              </a:rPr>
              <a:t> - </a:t>
            </a:r>
            <a:r>
              <a:rPr lang="de-AT" sz="1100" err="1">
                <a:solidFill>
                  <a:schemeClr val="tx1"/>
                </a:solidFill>
                <a:latin typeface="Amalia" panose="020B0504020203020204" pitchFamily="34" charset="0"/>
              </a:rPr>
              <a:t>restricted</a:t>
            </a:r>
            <a:r>
              <a:rPr lang="de-AT" sz="1100">
                <a:solidFill>
                  <a:schemeClr val="tx1"/>
                </a:solidFill>
                <a:latin typeface="Amalia" panose="020B0504020203020204" pitchFamily="34" charset="0"/>
              </a:rPr>
              <a:t> </a:t>
            </a:r>
          </a:p>
          <a:p>
            <a:pPr algn="ctr"/>
            <a:r>
              <a:rPr lang="de-AT" sz="1100">
                <a:solidFill>
                  <a:schemeClr val="tx1"/>
                </a:solidFill>
                <a:latin typeface="Amalia" panose="020B0504020203020204" pitchFamily="34" charset="0"/>
              </a:rPr>
              <a:t> </a:t>
            </a:r>
          </a:p>
          <a:p>
            <a:pPr algn="ctr"/>
            <a:r>
              <a:rPr lang="de-AT" sz="1100">
                <a:solidFill>
                  <a:schemeClr val="tx1"/>
                </a:solidFill>
                <a:latin typeface="Amalia" panose="020B0504020203020204" pitchFamily="34" charset="0"/>
              </a:rPr>
              <a:t>CREATE</a:t>
            </a:r>
          </a:p>
          <a:p>
            <a:pPr algn="ctr"/>
            <a:endParaRPr lang="de-AT" sz="1100">
              <a:solidFill>
                <a:schemeClr val="tx1"/>
              </a:solidFill>
              <a:latin typeface="Amalia" panose="020B0504020203020204" pitchFamily="34" charset="0"/>
            </a:endParaRPr>
          </a:p>
          <a:p>
            <a:pPr algn="ctr"/>
            <a:r>
              <a:rPr lang="de-AT" sz="1100">
                <a:solidFill>
                  <a:schemeClr val="tx1"/>
                </a:solidFill>
                <a:latin typeface="Amalia" panose="020B0504020203020204" pitchFamily="34" charset="0"/>
              </a:rPr>
              <a:t>DELETE</a:t>
            </a:r>
          </a:p>
        </p:txBody>
      </p:sp>
      <p:sp>
        <p:nvSpPr>
          <p:cNvPr id="19" name="TextBox 18">
            <a:extLst>
              <a:ext uri="{FF2B5EF4-FFF2-40B4-BE49-F238E27FC236}">
                <a16:creationId xmlns:a16="http://schemas.microsoft.com/office/drawing/2014/main" id="{4BC9BF83-A4A9-D4AC-1607-58261D979E29}"/>
              </a:ext>
            </a:extLst>
          </p:cNvPr>
          <p:cNvSpPr txBox="1"/>
          <p:nvPr/>
        </p:nvSpPr>
        <p:spPr bwMode="gray">
          <a:xfrm>
            <a:off x="1502749" y="2891056"/>
            <a:ext cx="1485984" cy="184666"/>
          </a:xfrm>
          <a:prstGeom prst="rect">
            <a:avLst/>
          </a:prstGeom>
          <a:noFill/>
        </p:spPr>
        <p:txBody>
          <a:bodyPr wrap="square" lIns="0" tIns="0" rIns="0" bIns="0" rtlCol="0">
            <a:spAutoFit/>
          </a:bodyPr>
          <a:lstStyle>
            <a:defPPr>
              <a:defRPr lang="en-GB"/>
            </a:defPPr>
            <a:lvl1pPr>
              <a:defRPr sz="1600">
                <a:latin typeface="Amalia" panose="020B0504020203020204" pitchFamily="34" charset="0"/>
              </a:defRPr>
            </a:lvl1pPr>
          </a:lstStyle>
          <a:p>
            <a:r>
              <a:rPr lang="de-AT"/>
              <a:t>Country </a:t>
            </a:r>
            <a:r>
              <a:rPr lang="de-AT" err="1"/>
              <a:t>lead</a:t>
            </a:r>
            <a:r>
              <a:rPr lang="de-AT"/>
              <a:t> </a:t>
            </a:r>
            <a:endParaRPr lang="de-DE"/>
          </a:p>
        </p:txBody>
      </p:sp>
      <p:cxnSp>
        <p:nvCxnSpPr>
          <p:cNvPr id="20" name="Straight Arrow Connector 19">
            <a:extLst>
              <a:ext uri="{FF2B5EF4-FFF2-40B4-BE49-F238E27FC236}">
                <a16:creationId xmlns:a16="http://schemas.microsoft.com/office/drawing/2014/main" id="{6BB7BB41-342A-A0AE-C56A-EB5ACC5CAFB7}"/>
              </a:ext>
            </a:extLst>
          </p:cNvPr>
          <p:cNvCxnSpPr>
            <a:cxnSpLocks/>
          </p:cNvCxnSpPr>
          <p:nvPr/>
        </p:nvCxnSpPr>
        <p:spPr bwMode="gray">
          <a:xfrm>
            <a:off x="3198824" y="3014166"/>
            <a:ext cx="144000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54950DC5-F2A0-3ED0-624D-FA4AAE07B05C}"/>
              </a:ext>
            </a:extLst>
          </p:cNvPr>
          <p:cNvSpPr/>
          <p:nvPr/>
        </p:nvSpPr>
        <p:spPr bwMode="gray">
          <a:xfrm>
            <a:off x="5004506" y="2779561"/>
            <a:ext cx="1908000" cy="46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AT" sz="1400" err="1">
                <a:solidFill>
                  <a:schemeClr val="tx1"/>
                </a:solidFill>
                <a:latin typeface="Amalia Medium" panose="020B0604020203020204" pitchFamily="34" charset="0"/>
              </a:rPr>
              <a:t>DH_Country_lead</a:t>
            </a:r>
            <a:endParaRPr lang="de-DE" sz="1400">
              <a:solidFill>
                <a:schemeClr val="tx1"/>
              </a:solidFill>
              <a:latin typeface="Amalia Medium" panose="020B0604020203020204" pitchFamily="34" charset="0"/>
            </a:endParaRPr>
          </a:p>
        </p:txBody>
      </p:sp>
      <p:cxnSp>
        <p:nvCxnSpPr>
          <p:cNvPr id="22" name="Straight Arrow Connector 21">
            <a:extLst>
              <a:ext uri="{FF2B5EF4-FFF2-40B4-BE49-F238E27FC236}">
                <a16:creationId xmlns:a16="http://schemas.microsoft.com/office/drawing/2014/main" id="{AB0623EF-757D-304F-5B49-C3501D6AB987}"/>
              </a:ext>
            </a:extLst>
          </p:cNvPr>
          <p:cNvCxnSpPr>
            <a:cxnSpLocks/>
            <a:stCxn id="21" idx="3"/>
          </p:cNvCxnSpPr>
          <p:nvPr/>
        </p:nvCxnSpPr>
        <p:spPr bwMode="gray">
          <a:xfrm flipV="1">
            <a:off x="6912506" y="2276789"/>
            <a:ext cx="3344348" cy="73677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01558EC4-04B2-292E-E12F-24911A58083A}"/>
              </a:ext>
            </a:extLst>
          </p:cNvPr>
          <p:cNvCxnSpPr>
            <a:cxnSpLocks/>
            <a:stCxn id="21" idx="3"/>
          </p:cNvCxnSpPr>
          <p:nvPr/>
        </p:nvCxnSpPr>
        <p:spPr bwMode="gray">
          <a:xfrm flipV="1">
            <a:off x="6912506" y="2906325"/>
            <a:ext cx="2785409" cy="10723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FAB3CC5-505B-A36B-AE37-0F02EB57D2C0}"/>
              </a:ext>
            </a:extLst>
          </p:cNvPr>
          <p:cNvCxnSpPr>
            <a:cxnSpLocks/>
          </p:cNvCxnSpPr>
          <p:nvPr/>
        </p:nvCxnSpPr>
        <p:spPr bwMode="gray">
          <a:xfrm>
            <a:off x="6912506" y="3006869"/>
            <a:ext cx="3413598" cy="178118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436A487A-DB74-EC48-C299-DA636F5E7917}"/>
              </a:ext>
            </a:extLst>
          </p:cNvPr>
          <p:cNvCxnSpPr>
            <a:cxnSpLocks/>
            <a:stCxn id="21" idx="3"/>
          </p:cNvCxnSpPr>
          <p:nvPr/>
        </p:nvCxnSpPr>
        <p:spPr bwMode="gray">
          <a:xfrm>
            <a:off x="6912506" y="3013561"/>
            <a:ext cx="2785409" cy="23496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340FB491-C73A-AC73-7FFB-BEFE04F19181}"/>
              </a:ext>
            </a:extLst>
          </p:cNvPr>
          <p:cNvCxnSpPr>
            <a:cxnSpLocks/>
            <a:stCxn id="9" idx="3"/>
          </p:cNvCxnSpPr>
          <p:nvPr/>
        </p:nvCxnSpPr>
        <p:spPr bwMode="gray">
          <a:xfrm>
            <a:off x="6885224" y="2093956"/>
            <a:ext cx="2523326" cy="21062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16030B95-62A1-A354-9669-E10EC7175120}"/>
              </a:ext>
            </a:extLst>
          </p:cNvPr>
          <p:cNvSpPr txBox="1"/>
          <p:nvPr/>
        </p:nvSpPr>
        <p:spPr bwMode="gray">
          <a:xfrm>
            <a:off x="1503265" y="3804061"/>
            <a:ext cx="1705208" cy="492443"/>
          </a:xfrm>
          <a:prstGeom prst="rect">
            <a:avLst/>
          </a:prstGeom>
          <a:noFill/>
        </p:spPr>
        <p:txBody>
          <a:bodyPr wrap="square" lIns="0" tIns="0" rIns="0" bIns="0" rtlCol="0">
            <a:spAutoFit/>
          </a:bodyPr>
          <a:lstStyle>
            <a:defPPr>
              <a:defRPr lang="en-GB"/>
            </a:defPPr>
            <a:lvl1pPr>
              <a:defRPr sz="1600">
                <a:latin typeface="Amalia" panose="020B0504020203020204" pitchFamily="34" charset="0"/>
              </a:defRPr>
            </a:lvl1pPr>
          </a:lstStyle>
          <a:p>
            <a:r>
              <a:rPr lang="de-AT"/>
              <a:t>Country </a:t>
            </a:r>
            <a:r>
              <a:rPr lang="de-AT" err="1"/>
              <a:t>analysts</a:t>
            </a:r>
            <a:r>
              <a:rPr lang="de-AT"/>
              <a:t>/</a:t>
            </a:r>
          </a:p>
          <a:p>
            <a:r>
              <a:rPr lang="de-AT" err="1"/>
              <a:t>Students</a:t>
            </a:r>
            <a:endParaRPr lang="de-AT"/>
          </a:p>
        </p:txBody>
      </p:sp>
      <p:cxnSp>
        <p:nvCxnSpPr>
          <p:cNvPr id="31" name="Straight Arrow Connector 30">
            <a:extLst>
              <a:ext uri="{FF2B5EF4-FFF2-40B4-BE49-F238E27FC236}">
                <a16:creationId xmlns:a16="http://schemas.microsoft.com/office/drawing/2014/main" id="{40AE7D67-1444-D574-746A-27BABC647607}"/>
              </a:ext>
            </a:extLst>
          </p:cNvPr>
          <p:cNvCxnSpPr>
            <a:cxnSpLocks/>
          </p:cNvCxnSpPr>
          <p:nvPr/>
        </p:nvCxnSpPr>
        <p:spPr bwMode="gray">
          <a:xfrm>
            <a:off x="3245820" y="3985792"/>
            <a:ext cx="144000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Rectangle 31">
            <a:extLst>
              <a:ext uri="{FF2B5EF4-FFF2-40B4-BE49-F238E27FC236}">
                <a16:creationId xmlns:a16="http://schemas.microsoft.com/office/drawing/2014/main" id="{A4D90321-64D7-2003-E2F1-B75985BCF7FA}"/>
              </a:ext>
            </a:extLst>
          </p:cNvPr>
          <p:cNvSpPr/>
          <p:nvPr/>
        </p:nvSpPr>
        <p:spPr bwMode="gray">
          <a:xfrm>
            <a:off x="5004506" y="3769453"/>
            <a:ext cx="1908000" cy="46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AT" sz="1400" err="1">
                <a:solidFill>
                  <a:schemeClr val="tx1"/>
                </a:solidFill>
                <a:latin typeface="Amalia Medium" panose="020B0604020203020204" pitchFamily="34" charset="0"/>
              </a:rPr>
              <a:t>DH_Country_analyst</a:t>
            </a:r>
            <a:endParaRPr lang="de-DE" sz="1400">
              <a:solidFill>
                <a:schemeClr val="tx1"/>
              </a:solidFill>
              <a:latin typeface="Amalia Medium" panose="020B0604020203020204" pitchFamily="34" charset="0"/>
            </a:endParaRPr>
          </a:p>
        </p:txBody>
      </p:sp>
      <p:cxnSp>
        <p:nvCxnSpPr>
          <p:cNvPr id="33" name="Straight Arrow Connector 32">
            <a:extLst>
              <a:ext uri="{FF2B5EF4-FFF2-40B4-BE49-F238E27FC236}">
                <a16:creationId xmlns:a16="http://schemas.microsoft.com/office/drawing/2014/main" id="{BCF09839-FB9E-E895-4357-CB0EA52DD4D2}"/>
              </a:ext>
            </a:extLst>
          </p:cNvPr>
          <p:cNvCxnSpPr>
            <a:cxnSpLocks/>
            <a:stCxn id="32" idx="3"/>
          </p:cNvCxnSpPr>
          <p:nvPr/>
        </p:nvCxnSpPr>
        <p:spPr bwMode="gray">
          <a:xfrm flipV="1">
            <a:off x="6912506" y="2322948"/>
            <a:ext cx="3536866" cy="1680505"/>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CDC72BA9-0B6F-F72B-7F2C-470EEE50769D}"/>
              </a:ext>
            </a:extLst>
          </p:cNvPr>
          <p:cNvCxnSpPr>
            <a:cxnSpLocks/>
            <a:stCxn id="32" idx="3"/>
          </p:cNvCxnSpPr>
          <p:nvPr/>
        </p:nvCxnSpPr>
        <p:spPr bwMode="gray">
          <a:xfrm>
            <a:off x="6912506" y="4003453"/>
            <a:ext cx="3467616" cy="825953"/>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F0C00194-424D-BF35-07DC-9C58AF68B16B}"/>
              </a:ext>
            </a:extLst>
          </p:cNvPr>
          <p:cNvCxnSpPr>
            <a:cxnSpLocks/>
            <a:stCxn id="32" idx="3"/>
          </p:cNvCxnSpPr>
          <p:nvPr/>
        </p:nvCxnSpPr>
        <p:spPr bwMode="gray">
          <a:xfrm>
            <a:off x="6912506" y="4003453"/>
            <a:ext cx="2844620" cy="1405592"/>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2A125B5C-CDE7-D529-39F8-27D9696221CF}"/>
              </a:ext>
            </a:extLst>
          </p:cNvPr>
          <p:cNvCxnSpPr>
            <a:cxnSpLocks/>
          </p:cNvCxnSpPr>
          <p:nvPr/>
        </p:nvCxnSpPr>
        <p:spPr bwMode="gray">
          <a:xfrm flipV="1">
            <a:off x="3245820" y="4982441"/>
            <a:ext cx="1440000" cy="387"/>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CFEA3E2B-CB76-01E0-4046-1E39F23374B7}"/>
              </a:ext>
            </a:extLst>
          </p:cNvPr>
          <p:cNvSpPr/>
          <p:nvPr/>
        </p:nvSpPr>
        <p:spPr bwMode="gray">
          <a:xfrm>
            <a:off x="4977223" y="4814432"/>
            <a:ext cx="1908000" cy="46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AT" sz="1400" err="1">
                <a:solidFill>
                  <a:schemeClr val="tx1"/>
                </a:solidFill>
                <a:latin typeface="Amalia Medium" panose="020B0604020203020204" pitchFamily="34" charset="0"/>
              </a:rPr>
              <a:t>DH_Guest</a:t>
            </a:r>
            <a:endParaRPr lang="de-DE" sz="1400">
              <a:solidFill>
                <a:schemeClr val="tx1"/>
              </a:solidFill>
              <a:latin typeface="Amalia Medium" panose="020B0604020203020204" pitchFamily="34" charset="0"/>
            </a:endParaRPr>
          </a:p>
        </p:txBody>
      </p:sp>
      <p:sp>
        <p:nvSpPr>
          <p:cNvPr id="38" name="TextBox 37">
            <a:extLst>
              <a:ext uri="{FF2B5EF4-FFF2-40B4-BE49-F238E27FC236}">
                <a16:creationId xmlns:a16="http://schemas.microsoft.com/office/drawing/2014/main" id="{214530E2-58AD-0A18-54AC-11F1DA9D9109}"/>
              </a:ext>
            </a:extLst>
          </p:cNvPr>
          <p:cNvSpPr txBox="1"/>
          <p:nvPr/>
        </p:nvSpPr>
        <p:spPr bwMode="gray">
          <a:xfrm>
            <a:off x="1522440" y="4889758"/>
            <a:ext cx="1676384" cy="246221"/>
          </a:xfrm>
          <a:prstGeom prst="rect">
            <a:avLst/>
          </a:prstGeom>
          <a:noFill/>
        </p:spPr>
        <p:txBody>
          <a:bodyPr wrap="square" lIns="0" tIns="0" rIns="0" bIns="0" rtlCol="0">
            <a:spAutoFit/>
          </a:bodyPr>
          <a:lstStyle>
            <a:defPPr>
              <a:defRPr lang="en-GB"/>
            </a:defPPr>
            <a:lvl1pPr>
              <a:defRPr sz="1600">
                <a:latin typeface="Amalia" panose="020B0504020203020204" pitchFamily="34" charset="0"/>
              </a:defRPr>
            </a:lvl1pPr>
          </a:lstStyle>
          <a:p>
            <a:r>
              <a:rPr lang="de-AT"/>
              <a:t>External Guests</a:t>
            </a:r>
            <a:endParaRPr lang="de-DE"/>
          </a:p>
        </p:txBody>
      </p:sp>
      <p:cxnSp>
        <p:nvCxnSpPr>
          <p:cNvPr id="42" name="Straight Arrow Connector 41">
            <a:extLst>
              <a:ext uri="{FF2B5EF4-FFF2-40B4-BE49-F238E27FC236}">
                <a16:creationId xmlns:a16="http://schemas.microsoft.com/office/drawing/2014/main" id="{92EA3374-5311-08E5-BA3C-2C0F845BC555}"/>
              </a:ext>
            </a:extLst>
          </p:cNvPr>
          <p:cNvCxnSpPr>
            <a:cxnSpLocks/>
          </p:cNvCxnSpPr>
          <p:nvPr/>
        </p:nvCxnSpPr>
        <p:spPr bwMode="gray">
          <a:xfrm flipV="1">
            <a:off x="6813752" y="2417427"/>
            <a:ext cx="3633735" cy="251151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6E91C6E4-96BF-26E7-5A3C-84ACB26766CD}"/>
              </a:ext>
            </a:extLst>
          </p:cNvPr>
          <p:cNvSpPr txBox="1"/>
          <p:nvPr/>
        </p:nvSpPr>
        <p:spPr bwMode="gray">
          <a:xfrm rot="20859756">
            <a:off x="7763769" y="1670539"/>
            <a:ext cx="766235" cy="184666"/>
          </a:xfrm>
          <a:prstGeom prst="rect">
            <a:avLst/>
          </a:prstGeom>
          <a:noFill/>
        </p:spPr>
        <p:txBody>
          <a:bodyPr wrap="none" lIns="0" tIns="0" rIns="0" bIns="0" rtlCol="0">
            <a:spAutoFit/>
          </a:bodyPr>
          <a:lstStyle/>
          <a:p>
            <a:pPr algn="l"/>
            <a:r>
              <a:rPr lang="de-AT" sz="1200" err="1">
                <a:latin typeface="Amalia Medium" panose="020B0604020203020204" pitchFamily="34" charset="0"/>
              </a:rPr>
              <a:t>everything</a:t>
            </a:r>
            <a:endParaRPr lang="de-DE" sz="1200">
              <a:latin typeface="Amalia Medium" panose="020B0604020203020204" pitchFamily="34" charset="0"/>
            </a:endParaRPr>
          </a:p>
        </p:txBody>
      </p:sp>
      <p:sp>
        <p:nvSpPr>
          <p:cNvPr id="46" name="TextBox 45">
            <a:extLst>
              <a:ext uri="{FF2B5EF4-FFF2-40B4-BE49-F238E27FC236}">
                <a16:creationId xmlns:a16="http://schemas.microsoft.com/office/drawing/2014/main" id="{073174DD-C961-2663-F5E2-A5EB5C45E434}"/>
              </a:ext>
            </a:extLst>
          </p:cNvPr>
          <p:cNvSpPr txBox="1"/>
          <p:nvPr/>
        </p:nvSpPr>
        <p:spPr bwMode="gray">
          <a:xfrm rot="2575593">
            <a:off x="7176186" y="2470409"/>
            <a:ext cx="766235" cy="184666"/>
          </a:xfrm>
          <a:prstGeom prst="rect">
            <a:avLst/>
          </a:prstGeom>
          <a:noFill/>
        </p:spPr>
        <p:txBody>
          <a:bodyPr wrap="none" lIns="0" tIns="0" rIns="0" bIns="0" rtlCol="0">
            <a:spAutoFit/>
          </a:bodyPr>
          <a:lstStyle/>
          <a:p>
            <a:pPr algn="l"/>
            <a:r>
              <a:rPr lang="de-AT" sz="1200" err="1">
                <a:latin typeface="Amalia Medium" panose="020B0604020203020204" pitchFamily="34" charset="0"/>
              </a:rPr>
              <a:t>everything</a:t>
            </a:r>
            <a:endParaRPr lang="de-DE" sz="1200">
              <a:latin typeface="Amalia Medium" panose="020B0604020203020204" pitchFamily="34" charset="0"/>
            </a:endParaRPr>
          </a:p>
        </p:txBody>
      </p:sp>
      <p:pic>
        <p:nvPicPr>
          <p:cNvPr id="41" name="Graphic 40" descr="User with solid fill">
            <a:extLst>
              <a:ext uri="{FF2B5EF4-FFF2-40B4-BE49-F238E27FC236}">
                <a16:creationId xmlns:a16="http://schemas.microsoft.com/office/drawing/2014/main" id="{B9C356D7-FA6B-004E-6560-94A4960CE7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762" y="2794712"/>
            <a:ext cx="295646" cy="295646"/>
          </a:xfrm>
          <a:prstGeom prst="rect">
            <a:avLst/>
          </a:prstGeom>
        </p:spPr>
      </p:pic>
      <p:pic>
        <p:nvPicPr>
          <p:cNvPr id="47" name="Graphic 46" descr="User with solid fill">
            <a:extLst>
              <a:ext uri="{FF2B5EF4-FFF2-40B4-BE49-F238E27FC236}">
                <a16:creationId xmlns:a16="http://schemas.microsoft.com/office/drawing/2014/main" id="{C03A82D1-CE04-0484-4807-30CFAABF8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0735" y="3679510"/>
            <a:ext cx="295646" cy="295646"/>
          </a:xfrm>
          <a:prstGeom prst="rect">
            <a:avLst/>
          </a:prstGeom>
        </p:spPr>
      </p:pic>
      <p:pic>
        <p:nvPicPr>
          <p:cNvPr id="49" name="Graphic 48" descr="User with solid fill">
            <a:extLst>
              <a:ext uri="{FF2B5EF4-FFF2-40B4-BE49-F238E27FC236}">
                <a16:creationId xmlns:a16="http://schemas.microsoft.com/office/drawing/2014/main" id="{BED491B1-0C1E-9956-DF1B-3141F35C06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6150" y="3691008"/>
            <a:ext cx="295646" cy="295646"/>
          </a:xfrm>
          <a:prstGeom prst="rect">
            <a:avLst/>
          </a:prstGeom>
        </p:spPr>
      </p:pic>
      <p:pic>
        <p:nvPicPr>
          <p:cNvPr id="50" name="Graphic 49" descr="User with solid fill">
            <a:extLst>
              <a:ext uri="{FF2B5EF4-FFF2-40B4-BE49-F238E27FC236}">
                <a16:creationId xmlns:a16="http://schemas.microsoft.com/office/drawing/2014/main" id="{2B92877A-67BE-7331-C4C9-02210D8D11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649" y="3899265"/>
            <a:ext cx="295646" cy="295646"/>
          </a:xfrm>
          <a:prstGeom prst="rect">
            <a:avLst/>
          </a:prstGeom>
        </p:spPr>
      </p:pic>
      <p:pic>
        <p:nvPicPr>
          <p:cNvPr id="51" name="Graphic 50" descr="User with solid fill">
            <a:extLst>
              <a:ext uri="{FF2B5EF4-FFF2-40B4-BE49-F238E27FC236}">
                <a16:creationId xmlns:a16="http://schemas.microsoft.com/office/drawing/2014/main" id="{136130AE-7297-EB3C-F925-903D497695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032" y="4812356"/>
            <a:ext cx="338647" cy="338647"/>
          </a:xfrm>
          <a:prstGeom prst="rect">
            <a:avLst/>
          </a:prstGeom>
        </p:spPr>
      </p:pic>
      <p:pic>
        <p:nvPicPr>
          <p:cNvPr id="52" name="Graphic 51" descr="User with solid fill">
            <a:extLst>
              <a:ext uri="{FF2B5EF4-FFF2-40B4-BE49-F238E27FC236}">
                <a16:creationId xmlns:a16="http://schemas.microsoft.com/office/drawing/2014/main" id="{EFA8E6D4-23B7-EC1E-5C95-1038D93878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447" y="4823854"/>
            <a:ext cx="338647" cy="338647"/>
          </a:xfrm>
          <a:prstGeom prst="rect">
            <a:avLst/>
          </a:prstGeom>
        </p:spPr>
      </p:pic>
      <p:pic>
        <p:nvPicPr>
          <p:cNvPr id="53" name="Graphic 52" descr="User with solid fill">
            <a:extLst>
              <a:ext uri="{FF2B5EF4-FFF2-40B4-BE49-F238E27FC236}">
                <a16:creationId xmlns:a16="http://schemas.microsoft.com/office/drawing/2014/main" id="{432D9823-56AA-2CD9-505B-743EFA2BC9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355" y="5090447"/>
            <a:ext cx="338647" cy="338647"/>
          </a:xfrm>
          <a:prstGeom prst="rect">
            <a:avLst/>
          </a:prstGeom>
        </p:spPr>
      </p:pic>
      <p:pic>
        <p:nvPicPr>
          <p:cNvPr id="55" name="Graphic 54" descr="User with solid fill">
            <a:extLst>
              <a:ext uri="{FF2B5EF4-FFF2-40B4-BE49-F238E27FC236}">
                <a16:creationId xmlns:a16="http://schemas.microsoft.com/office/drawing/2014/main" id="{9D397C9F-456A-75F7-CC23-EF1BBD3C94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886" y="5084751"/>
            <a:ext cx="338647" cy="338647"/>
          </a:xfrm>
          <a:prstGeom prst="rect">
            <a:avLst/>
          </a:prstGeom>
        </p:spPr>
      </p:pic>
      <p:pic>
        <p:nvPicPr>
          <p:cNvPr id="56" name="Graphic 55" descr="User with solid fill">
            <a:extLst>
              <a:ext uri="{FF2B5EF4-FFF2-40B4-BE49-F238E27FC236}">
                <a16:creationId xmlns:a16="http://schemas.microsoft.com/office/drawing/2014/main" id="{3D2C2216-A67A-24C9-16B4-0352AD513C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289" y="4812356"/>
            <a:ext cx="338647" cy="338647"/>
          </a:xfrm>
          <a:prstGeom prst="rect">
            <a:avLst/>
          </a:prstGeom>
        </p:spPr>
      </p:pic>
    </p:spTree>
    <p:extLst>
      <p:ext uri="{BB962C8B-B14F-4D97-AF65-F5344CB8AC3E}">
        <p14:creationId xmlns:p14="http://schemas.microsoft.com/office/powerpoint/2010/main" val="72827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6">
            <a:extLst>
              <a:ext uri="{FF2B5EF4-FFF2-40B4-BE49-F238E27FC236}">
                <a16:creationId xmlns:a16="http://schemas.microsoft.com/office/drawing/2014/main" id="{558539C9-618D-D4D7-0862-F2C0DBA0ECE7}"/>
              </a:ext>
            </a:extLst>
          </p:cNvPr>
          <p:cNvSpPr/>
          <p:nvPr/>
        </p:nvSpPr>
        <p:spPr>
          <a:xfrm>
            <a:off x="1289340" y="2789416"/>
            <a:ext cx="9418755" cy="3571499"/>
          </a:xfrm>
          <a:prstGeom prst="cloud">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3" name="Cloud 2">
            <a:extLst>
              <a:ext uri="{FF2B5EF4-FFF2-40B4-BE49-F238E27FC236}">
                <a16:creationId xmlns:a16="http://schemas.microsoft.com/office/drawing/2014/main" id="{3C8AB76C-545D-7843-D1C7-96C4D3490E23}"/>
              </a:ext>
            </a:extLst>
          </p:cNvPr>
          <p:cNvSpPr/>
          <p:nvPr/>
        </p:nvSpPr>
        <p:spPr>
          <a:xfrm>
            <a:off x="1438592" y="2892631"/>
            <a:ext cx="9089091" cy="3359072"/>
          </a:xfrm>
          <a:prstGeom prst="cloud">
            <a:avLst/>
          </a:prstGeom>
          <a:solidFill>
            <a:schemeClr val="bg1"/>
          </a:solidFill>
          <a:ln>
            <a:solidFill>
              <a:srgbClr val="D9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Turn 14">
            <a:extLst>
              <a:ext uri="{FF2B5EF4-FFF2-40B4-BE49-F238E27FC236}">
                <a16:creationId xmlns:a16="http://schemas.microsoft.com/office/drawing/2014/main" id="{F7836421-152B-005F-9FAC-FF7D412ACAC3}"/>
              </a:ext>
            </a:extLst>
          </p:cNvPr>
          <p:cNvSpPr/>
          <p:nvPr/>
        </p:nvSpPr>
        <p:spPr>
          <a:xfrm rot="20100000" flipH="1">
            <a:off x="2313515" y="2877838"/>
            <a:ext cx="3764159" cy="357159"/>
          </a:xfrm>
          <a:prstGeom prst="uturnArrow">
            <a:avLst/>
          </a:prstGeom>
          <a:solidFill>
            <a:srgbClr val="A3E2CC"/>
          </a:solidFill>
          <a:ln w="635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U-Turn 13">
            <a:extLst>
              <a:ext uri="{FF2B5EF4-FFF2-40B4-BE49-F238E27FC236}">
                <a16:creationId xmlns:a16="http://schemas.microsoft.com/office/drawing/2014/main" id="{9DDF9826-1816-A7E7-2F2E-AB1750CADB52}"/>
              </a:ext>
            </a:extLst>
          </p:cNvPr>
          <p:cNvSpPr/>
          <p:nvPr/>
        </p:nvSpPr>
        <p:spPr>
          <a:xfrm rot="20100000" flipH="1">
            <a:off x="2629389" y="3104848"/>
            <a:ext cx="3764159" cy="357159"/>
          </a:xfrm>
          <a:prstGeom prst="uturnArrow">
            <a:avLst/>
          </a:prstGeom>
          <a:solidFill>
            <a:srgbClr val="A3E2CC"/>
          </a:solidFill>
          <a:ln w="635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U-Turn 11">
            <a:extLst>
              <a:ext uri="{FF2B5EF4-FFF2-40B4-BE49-F238E27FC236}">
                <a16:creationId xmlns:a16="http://schemas.microsoft.com/office/drawing/2014/main" id="{D4FB7C24-7FAF-2C96-8864-DD9F0A15901F}"/>
              </a:ext>
            </a:extLst>
          </p:cNvPr>
          <p:cNvSpPr/>
          <p:nvPr/>
        </p:nvSpPr>
        <p:spPr>
          <a:xfrm rot="19380000" flipH="1">
            <a:off x="2010294" y="2612725"/>
            <a:ext cx="3764159" cy="357159"/>
          </a:xfrm>
          <a:prstGeom prst="uturnArrow">
            <a:avLst/>
          </a:prstGeom>
          <a:solidFill>
            <a:srgbClr val="A3E2CC"/>
          </a:solidFill>
          <a:ln w="635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U-Turn 10">
            <a:extLst>
              <a:ext uri="{FF2B5EF4-FFF2-40B4-BE49-F238E27FC236}">
                <a16:creationId xmlns:a16="http://schemas.microsoft.com/office/drawing/2014/main" id="{8D0C0349-1CC4-612E-C1C1-A499D814E75A}"/>
              </a:ext>
            </a:extLst>
          </p:cNvPr>
          <p:cNvSpPr/>
          <p:nvPr/>
        </p:nvSpPr>
        <p:spPr>
          <a:xfrm rot="19320000" flipH="1">
            <a:off x="2184977" y="2763538"/>
            <a:ext cx="3764159" cy="357159"/>
          </a:xfrm>
          <a:prstGeom prst="uturnArrow">
            <a:avLst/>
          </a:prstGeom>
          <a:solidFill>
            <a:srgbClr val="A3E2CC"/>
          </a:solidFill>
          <a:ln w="635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F768040-69A6-F533-0789-3B060DDCCB2C}"/>
              </a:ext>
            </a:extLst>
          </p:cNvPr>
          <p:cNvSpPr>
            <a:spLocks noGrp="1"/>
          </p:cNvSpPr>
          <p:nvPr>
            <p:ph type="title"/>
          </p:nvPr>
        </p:nvSpPr>
        <p:spPr/>
        <p:txBody>
          <a:bodyPr/>
          <a:lstStyle/>
          <a:p>
            <a:r>
              <a:rPr lang="en-US" sz="2600" noProof="1"/>
              <a:t>A modern view for research data handling</a:t>
            </a:r>
          </a:p>
        </p:txBody>
      </p:sp>
      <p:grpSp>
        <p:nvGrpSpPr>
          <p:cNvPr id="4" name="Group 3">
            <a:extLst>
              <a:ext uri="{FF2B5EF4-FFF2-40B4-BE49-F238E27FC236}">
                <a16:creationId xmlns:a16="http://schemas.microsoft.com/office/drawing/2014/main" id="{C5BC0CB6-7F95-36A3-BC85-49F02DF3DA97}"/>
              </a:ext>
            </a:extLst>
          </p:cNvPr>
          <p:cNvGrpSpPr/>
          <p:nvPr/>
        </p:nvGrpSpPr>
        <p:grpSpPr>
          <a:xfrm>
            <a:off x="4314538" y="3285765"/>
            <a:ext cx="3962648" cy="1717796"/>
            <a:chOff x="2613937" y="1757733"/>
            <a:chExt cx="5919697" cy="2175301"/>
          </a:xfrm>
        </p:grpSpPr>
        <p:pic>
          <p:nvPicPr>
            <p:cNvPr id="13" name="Picture 12" descr="Blue text on a black background&#10;&#10;Description automatically generated">
              <a:extLst>
                <a:ext uri="{FF2B5EF4-FFF2-40B4-BE49-F238E27FC236}">
                  <a16:creationId xmlns:a16="http://schemas.microsoft.com/office/drawing/2014/main" id="{79244055-77C4-3AC5-7000-1147D983BEDE}"/>
                </a:ext>
              </a:extLst>
            </p:cNvPr>
            <p:cNvPicPr>
              <a:picLocks noChangeAspect="1"/>
            </p:cNvPicPr>
            <p:nvPr/>
          </p:nvPicPr>
          <p:blipFill>
            <a:blip r:embed="rId3"/>
            <a:stretch>
              <a:fillRect/>
            </a:stretch>
          </p:blipFill>
          <p:spPr>
            <a:xfrm>
              <a:off x="2613937" y="2818660"/>
              <a:ext cx="3066992" cy="1114374"/>
            </a:xfrm>
            <a:prstGeom prst="rect">
              <a:avLst/>
            </a:prstGeom>
          </p:spPr>
        </p:pic>
        <p:pic>
          <p:nvPicPr>
            <p:cNvPr id="17" name="Picture 16" descr="A logo with a circular design&#10;&#10;Description automatically generated">
              <a:extLst>
                <a:ext uri="{FF2B5EF4-FFF2-40B4-BE49-F238E27FC236}">
                  <a16:creationId xmlns:a16="http://schemas.microsoft.com/office/drawing/2014/main" id="{EFADC697-F736-B29D-F422-9E791959D210}"/>
                </a:ext>
              </a:extLst>
            </p:cNvPr>
            <p:cNvPicPr>
              <a:picLocks noChangeAspect="1"/>
            </p:cNvPicPr>
            <p:nvPr/>
          </p:nvPicPr>
          <p:blipFill>
            <a:blip r:embed="rId4"/>
            <a:stretch>
              <a:fillRect/>
            </a:stretch>
          </p:blipFill>
          <p:spPr>
            <a:xfrm>
              <a:off x="3482842" y="1757733"/>
              <a:ext cx="1487595" cy="1246813"/>
            </a:xfrm>
            <a:prstGeom prst="rect">
              <a:avLst/>
            </a:prstGeom>
          </p:spPr>
        </p:pic>
        <p:pic>
          <p:nvPicPr>
            <p:cNvPr id="18" name="Picture 17" descr="A yellow arrow on a black background&#10;&#10;Description automatically generated">
              <a:extLst>
                <a:ext uri="{FF2B5EF4-FFF2-40B4-BE49-F238E27FC236}">
                  <a16:creationId xmlns:a16="http://schemas.microsoft.com/office/drawing/2014/main" id="{D5F88D58-189C-799D-95EA-F5551CC66CD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25720"/>
            <a:stretch/>
          </p:blipFill>
          <p:spPr>
            <a:xfrm>
              <a:off x="6011098" y="2785807"/>
              <a:ext cx="926360" cy="1034485"/>
            </a:xfrm>
            <a:prstGeom prst="rect">
              <a:avLst/>
            </a:prstGeom>
          </p:spPr>
        </p:pic>
        <p:pic>
          <p:nvPicPr>
            <p:cNvPr id="19" name="Picture 18" descr="A blue and grey logo&#10;&#10;Description automatically generated">
              <a:extLst>
                <a:ext uri="{FF2B5EF4-FFF2-40B4-BE49-F238E27FC236}">
                  <a16:creationId xmlns:a16="http://schemas.microsoft.com/office/drawing/2014/main" id="{2DA15B8C-823F-B8D1-6A93-A02D3CE7A817}"/>
                </a:ext>
              </a:extLst>
            </p:cNvPr>
            <p:cNvPicPr>
              <a:picLocks noChangeAspect="1"/>
            </p:cNvPicPr>
            <p:nvPr/>
          </p:nvPicPr>
          <p:blipFill>
            <a:blip r:embed="rId7"/>
            <a:stretch>
              <a:fillRect/>
            </a:stretch>
          </p:blipFill>
          <p:spPr>
            <a:xfrm>
              <a:off x="7133569" y="2740871"/>
              <a:ext cx="1400065" cy="1095262"/>
            </a:xfrm>
            <a:prstGeom prst="rect">
              <a:avLst/>
            </a:prstGeom>
          </p:spPr>
        </p:pic>
      </p:grpSp>
      <p:pic>
        <p:nvPicPr>
          <p:cNvPr id="5" name="Picture 4" descr="A green square with white x on it&#10;&#10;Description automatically generated">
            <a:extLst>
              <a:ext uri="{FF2B5EF4-FFF2-40B4-BE49-F238E27FC236}">
                <a16:creationId xmlns:a16="http://schemas.microsoft.com/office/drawing/2014/main" id="{EF0A9180-EAB5-0987-D59B-C666A60D7568}"/>
              </a:ext>
            </a:extLst>
          </p:cNvPr>
          <p:cNvPicPr>
            <a:picLocks noChangeAspect="1"/>
          </p:cNvPicPr>
          <p:nvPr/>
        </p:nvPicPr>
        <p:blipFill>
          <a:blip r:embed="rId8"/>
          <a:stretch>
            <a:fillRect/>
          </a:stretch>
        </p:blipFill>
        <p:spPr>
          <a:xfrm>
            <a:off x="4462555" y="1042142"/>
            <a:ext cx="1925423" cy="1287369"/>
          </a:xfrm>
          <a:prstGeom prst="rect">
            <a:avLst/>
          </a:prstGeom>
        </p:spPr>
      </p:pic>
      <p:pic>
        <p:nvPicPr>
          <p:cNvPr id="25" name="Picture 24" descr="A blue hexagon with white text&#10;&#10;Description automatically generated">
            <a:extLst>
              <a:ext uri="{FF2B5EF4-FFF2-40B4-BE49-F238E27FC236}">
                <a16:creationId xmlns:a16="http://schemas.microsoft.com/office/drawing/2014/main" id="{AC26086C-B407-06AD-7420-2FF74E6848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1489" y="4039814"/>
            <a:ext cx="1618170" cy="890766"/>
          </a:xfrm>
          <a:prstGeom prst="rect">
            <a:avLst/>
          </a:prstGeom>
        </p:spPr>
      </p:pic>
      <p:pic>
        <p:nvPicPr>
          <p:cNvPr id="34" name="Picture 33" descr="A yellow arrow on a black background&#10;&#10;Description automatically generated">
            <a:extLst>
              <a:ext uri="{FF2B5EF4-FFF2-40B4-BE49-F238E27FC236}">
                <a16:creationId xmlns:a16="http://schemas.microsoft.com/office/drawing/2014/main" id="{30CCB1DB-ECD2-B4D7-716A-4468DC6A2A0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25720"/>
          <a:stretch/>
        </p:blipFill>
        <p:spPr>
          <a:xfrm>
            <a:off x="8466811" y="4084178"/>
            <a:ext cx="613453" cy="811264"/>
          </a:xfrm>
          <a:prstGeom prst="rect">
            <a:avLst/>
          </a:prstGeom>
        </p:spPr>
      </p:pic>
      <p:pic>
        <p:nvPicPr>
          <p:cNvPr id="22" name="Picture 21" descr="A green square with white x on it&#10;&#10;Description automatically generated">
            <a:extLst>
              <a:ext uri="{FF2B5EF4-FFF2-40B4-BE49-F238E27FC236}">
                <a16:creationId xmlns:a16="http://schemas.microsoft.com/office/drawing/2014/main" id="{4181E6F5-B883-553C-135E-D9560169BCEB}"/>
              </a:ext>
            </a:extLst>
          </p:cNvPr>
          <p:cNvPicPr>
            <a:picLocks noChangeAspect="1"/>
          </p:cNvPicPr>
          <p:nvPr/>
        </p:nvPicPr>
        <p:blipFill>
          <a:blip r:embed="rId8"/>
          <a:stretch>
            <a:fillRect/>
          </a:stretch>
        </p:blipFill>
        <p:spPr>
          <a:xfrm>
            <a:off x="4817554" y="1352860"/>
            <a:ext cx="1925423" cy="1287369"/>
          </a:xfrm>
          <a:prstGeom prst="rect">
            <a:avLst/>
          </a:prstGeom>
        </p:spPr>
      </p:pic>
      <p:pic>
        <p:nvPicPr>
          <p:cNvPr id="23" name="Picture 22" descr="A green square with white x on it&#10;&#10;Description automatically generated">
            <a:extLst>
              <a:ext uri="{FF2B5EF4-FFF2-40B4-BE49-F238E27FC236}">
                <a16:creationId xmlns:a16="http://schemas.microsoft.com/office/drawing/2014/main" id="{69CE031F-4172-9513-7A84-605040A0C72D}"/>
              </a:ext>
            </a:extLst>
          </p:cNvPr>
          <p:cNvPicPr>
            <a:picLocks noChangeAspect="1"/>
          </p:cNvPicPr>
          <p:nvPr/>
        </p:nvPicPr>
        <p:blipFill>
          <a:blip r:embed="rId8"/>
          <a:stretch>
            <a:fillRect/>
          </a:stretch>
        </p:blipFill>
        <p:spPr>
          <a:xfrm>
            <a:off x="5179941" y="1767151"/>
            <a:ext cx="1925423" cy="1287369"/>
          </a:xfrm>
          <a:prstGeom prst="rect">
            <a:avLst/>
          </a:prstGeom>
        </p:spPr>
      </p:pic>
      <p:pic>
        <p:nvPicPr>
          <p:cNvPr id="6" name="Picture 5" descr="A logo of a database&#10;&#10;Description automatically generated">
            <a:extLst>
              <a:ext uri="{FF2B5EF4-FFF2-40B4-BE49-F238E27FC236}">
                <a16:creationId xmlns:a16="http://schemas.microsoft.com/office/drawing/2014/main" id="{D572F253-46DB-CA0B-3F48-7E267919F64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2413730" y="4119672"/>
            <a:ext cx="911179" cy="818414"/>
          </a:xfrm>
          <a:prstGeom prst="rect">
            <a:avLst/>
          </a:prstGeom>
        </p:spPr>
      </p:pic>
      <p:pic>
        <p:nvPicPr>
          <p:cNvPr id="9" name="Picture 8" descr="A yellow arrow on a black background&#10;&#10;Description automatically generated">
            <a:extLst>
              <a:ext uri="{FF2B5EF4-FFF2-40B4-BE49-F238E27FC236}">
                <a16:creationId xmlns:a16="http://schemas.microsoft.com/office/drawing/2014/main" id="{D9E326F5-1154-C030-5643-DF57E9AD97DD}"/>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l="25720"/>
          <a:stretch/>
        </p:blipFill>
        <p:spPr>
          <a:xfrm>
            <a:off x="3578973" y="4162075"/>
            <a:ext cx="613453" cy="811264"/>
          </a:xfrm>
          <a:prstGeom prst="rect">
            <a:avLst/>
          </a:prstGeom>
        </p:spPr>
      </p:pic>
      <p:sp>
        <p:nvSpPr>
          <p:cNvPr id="8" name="TextBox 7">
            <a:extLst>
              <a:ext uri="{FF2B5EF4-FFF2-40B4-BE49-F238E27FC236}">
                <a16:creationId xmlns:a16="http://schemas.microsoft.com/office/drawing/2014/main" id="{3DD6B1D2-086D-67E6-6B67-AC0043D95F4B}"/>
              </a:ext>
            </a:extLst>
          </p:cNvPr>
          <p:cNvSpPr txBox="1"/>
          <p:nvPr/>
        </p:nvSpPr>
        <p:spPr>
          <a:xfrm>
            <a:off x="7808584" y="1151598"/>
            <a:ext cx="3989164" cy="1231106"/>
          </a:xfrm>
          <a:prstGeom prst="rect">
            <a:avLst/>
          </a:prstGeom>
          <a:noFill/>
        </p:spPr>
        <p:txBody>
          <a:bodyPr wrap="square" lIns="0" tIns="0" rIns="0" bIns="0" rtlCol="0">
            <a:spAutoFit/>
          </a:bodyPr>
          <a:lstStyle/>
          <a:p>
            <a:r>
              <a:rPr lang="en-US" sz="1600" b="0" i="0">
                <a:solidFill>
                  <a:srgbClr val="000000"/>
                </a:solidFill>
                <a:effectLst/>
                <a:latin typeface="Amalia" panose="020B0504020203020204" pitchFamily="34" charset="0"/>
              </a:rPr>
              <a:t>For further details, refer to the following light-talk: </a:t>
            </a:r>
          </a:p>
          <a:p>
            <a:r>
              <a:rPr lang="en-US" sz="1600" b="1" i="0">
                <a:solidFill>
                  <a:srgbClr val="000000"/>
                </a:solidFill>
                <a:effectLst/>
                <a:latin typeface="Amalia" panose="020B0504020203020204" pitchFamily="34" charset="0"/>
              </a:rPr>
              <a:t>Automated Generation of R Client Libraries for RESTful APIs</a:t>
            </a:r>
            <a:r>
              <a:rPr lang="en-US" sz="1600" b="0" i="1">
                <a:solidFill>
                  <a:srgbClr val="000000"/>
                </a:solidFill>
                <a:effectLst/>
                <a:latin typeface="Amalia" panose="020B0504020203020204" pitchFamily="34" charset="0"/>
              </a:rPr>
              <a:t>, Dr. Simon Haller, </a:t>
            </a:r>
            <a:r>
              <a:rPr lang="en-GB" sz="1600" b="0" i="0">
                <a:solidFill>
                  <a:srgbClr val="000000"/>
                </a:solidFill>
                <a:effectLst/>
                <a:latin typeface="Amalia" panose="020B0504020203020204" pitchFamily="34" charset="0"/>
              </a:rPr>
              <a:t></a:t>
            </a:r>
            <a:r>
              <a:rPr lang="en-US" sz="1600" b="0" i="0">
                <a:solidFill>
                  <a:srgbClr val="000000"/>
                </a:solidFill>
                <a:effectLst/>
                <a:latin typeface="Amalia" panose="020B0504020203020204" pitchFamily="34" charset="0"/>
              </a:rPr>
              <a:t>11.07 10:40, </a:t>
            </a:r>
            <a:r>
              <a:rPr lang="en-GB" sz="1600" b="0" i="0">
                <a:solidFill>
                  <a:srgbClr val="000000"/>
                </a:solidFill>
                <a:effectLst/>
                <a:latin typeface="Amalia" panose="020B0504020203020204" pitchFamily="34" charset="0"/>
              </a:rPr>
              <a:t></a:t>
            </a:r>
            <a:r>
              <a:rPr lang="en-GB" sz="1600" b="0" i="0" err="1">
                <a:solidFill>
                  <a:srgbClr val="000000"/>
                </a:solidFill>
                <a:effectLst/>
                <a:latin typeface="Amalia" panose="020B0504020203020204" pitchFamily="34" charset="0"/>
              </a:rPr>
              <a:t>Pongau</a:t>
            </a:r>
            <a:r>
              <a:rPr lang="en-GB" sz="1600" b="0" i="0">
                <a:solidFill>
                  <a:srgbClr val="000000"/>
                </a:solidFill>
                <a:effectLst/>
                <a:latin typeface="Amalia" panose="020B0504020203020204" pitchFamily="34" charset="0"/>
              </a:rPr>
              <a:t> + </a:t>
            </a:r>
            <a:r>
              <a:rPr lang="en-GB" sz="1600" b="0" i="0" err="1">
                <a:solidFill>
                  <a:srgbClr val="000000"/>
                </a:solidFill>
                <a:effectLst/>
                <a:latin typeface="Amalia" panose="020B0504020203020204" pitchFamily="34" charset="0"/>
              </a:rPr>
              <a:t>Flachgau</a:t>
            </a:r>
            <a:endParaRPr lang="en-GB" sz="1600">
              <a:latin typeface="Amalia" panose="020B0504020203020204" pitchFamily="34" charset="0"/>
            </a:endParaRPr>
          </a:p>
        </p:txBody>
      </p:sp>
    </p:spTree>
    <p:extLst>
      <p:ext uri="{BB962C8B-B14F-4D97-AF65-F5344CB8AC3E}">
        <p14:creationId xmlns:p14="http://schemas.microsoft.com/office/powerpoint/2010/main" val="35537474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66b62b3f-bd06-436e-9c1f-16c0f4db1424"/>
</p:tagLst>
</file>

<file path=ppt/theme/theme1.xml><?xml version="1.0" encoding="utf-8"?>
<a:theme xmlns:a="http://schemas.openxmlformats.org/drawingml/2006/main" name="Default Design">
  <a:themeElements>
    <a:clrScheme name="RBI Theme">
      <a:dk1>
        <a:srgbClr val="000000"/>
      </a:dk1>
      <a:lt1>
        <a:srgbClr val="FFFFFF"/>
      </a:lt1>
      <a:dk2>
        <a:srgbClr val="2B2D34"/>
      </a:dk2>
      <a:lt2>
        <a:srgbClr val="F1EDE6"/>
      </a:lt2>
      <a:accent1>
        <a:srgbClr val="FEE600"/>
      </a:accent1>
      <a:accent2>
        <a:srgbClr val="FFD403"/>
      </a:accent2>
      <a:accent3>
        <a:srgbClr val="F9BB30"/>
      </a:accent3>
      <a:accent4>
        <a:srgbClr val="67D0AB"/>
      </a:accent4>
      <a:accent5>
        <a:srgbClr val="FF8B6B"/>
      </a:accent5>
      <a:accent6>
        <a:srgbClr val="6A4CAD"/>
      </a:accent6>
      <a:hlink>
        <a:srgbClr val="64C5C9"/>
      </a:hlink>
      <a:folHlink>
        <a:srgbClr val="2B2D34"/>
      </a:folHlink>
    </a:clrScheme>
    <a:fontScheme name="RBI">
      <a:majorFont>
        <a:latin typeface="Amalia"/>
        <a:ea typeface=""/>
        <a:cs typeface=""/>
      </a:majorFont>
      <a:minorFont>
        <a:latin typeface="Amal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mn-lt"/>
          </a:defRPr>
        </a:defPPr>
      </a:lstStyle>
    </a:txDef>
  </a:objectDefaults>
  <a:extraClrSchemeLst>
    <a:extraClrScheme>
      <a:clrScheme name="Default Design 1">
        <a:dk1>
          <a:srgbClr val="000000"/>
        </a:dk1>
        <a:lt1>
          <a:srgbClr val="FFFFFF"/>
        </a:lt1>
        <a:dk2>
          <a:srgbClr val="F07600"/>
        </a:dk2>
        <a:lt2>
          <a:srgbClr val="636B70"/>
        </a:lt2>
        <a:accent1>
          <a:srgbClr val="ADADAD"/>
        </a:accent1>
        <a:accent2>
          <a:srgbClr val="9C3024"/>
        </a:accent2>
        <a:accent3>
          <a:srgbClr val="FFFFFF"/>
        </a:accent3>
        <a:accent4>
          <a:srgbClr val="000000"/>
        </a:accent4>
        <a:accent5>
          <a:srgbClr val="D3D3D3"/>
        </a:accent5>
        <a:accent6>
          <a:srgbClr val="8D2A20"/>
        </a:accent6>
        <a:hlink>
          <a:srgbClr val="0066CB"/>
        </a:hlink>
        <a:folHlink>
          <a:srgbClr val="99CDFF"/>
        </a:folHlink>
      </a:clrScheme>
      <a:clrMap bg1="lt1" tx1="dk1" bg2="lt2" tx2="dk2" accent1="accent1" accent2="accent2" accent3="accent3" accent4="accent4" accent5="accent5" accent6="accent6" hlink="hlink" folHlink="folHlink"/>
    </a:extraClrScheme>
  </a:extraClrSchemeLst>
  <a:custClrLst>
    <a:custClr name="WarmGrey">
      <a:srgbClr val="F1EDE6"/>
    </a:custClr>
    <a:custClr name="WarmGrey50">
      <a:srgbClr val="F8F6F2"/>
    </a:custClr>
    <a:custClr name="GreenDark">
      <a:srgbClr val="225B45"/>
    </a:custClr>
    <a:custClr name="GreenMid">
      <a:srgbClr val="67D0AB"/>
    </a:custClr>
    <a:custClr name="GreenBright">
      <a:srgbClr val="A3E2CC"/>
    </a:custClr>
    <a:custClr name="CoralMid">
      <a:srgbClr val="FF8B6B"/>
    </a:custClr>
    <a:custClr name="CoralBright">
      <a:srgbClr val="FFB9A5"/>
    </a:custClr>
    <a:custClr name="PurpleMid">
      <a:srgbClr val="6A4CAD"/>
    </a:custClr>
    <a:custClr name="PurpleBright">
      <a:srgbClr val="9D88D9"/>
    </a:custClr>
  </a:custClrLst>
  <a:extLst>
    <a:ext uri="{05A4C25C-085E-4340-85A3-A5531E510DB2}">
      <thm15:themeFamily xmlns:thm15="http://schemas.microsoft.com/office/thememl/2012/main" name="Default Design" id="{8B453BF1-38A1-46D2-920E-A5F4956BB65E}" vid="{EED87302-4BED-44A7-B6C2-41C1467E8C45}"/>
    </a:ext>
  </a:extLst>
</a:theme>
</file>

<file path=ppt/theme/theme2.xml><?xml version="1.0" encoding="utf-8"?>
<a:theme xmlns:a="http://schemas.openxmlformats.org/drawingml/2006/main" name="Raiffeisen Research">
  <a:themeElements>
    <a:clrScheme name="RBI Theme">
      <a:dk1>
        <a:srgbClr val="000000"/>
      </a:dk1>
      <a:lt1>
        <a:srgbClr val="FFFFFF"/>
      </a:lt1>
      <a:dk2>
        <a:srgbClr val="2B2D34"/>
      </a:dk2>
      <a:lt2>
        <a:srgbClr val="F1EDE6"/>
      </a:lt2>
      <a:accent1>
        <a:srgbClr val="FEE600"/>
      </a:accent1>
      <a:accent2>
        <a:srgbClr val="FFD403"/>
      </a:accent2>
      <a:accent3>
        <a:srgbClr val="F9BB30"/>
      </a:accent3>
      <a:accent4>
        <a:srgbClr val="67D0AB"/>
      </a:accent4>
      <a:accent5>
        <a:srgbClr val="FF8B6B"/>
      </a:accent5>
      <a:accent6>
        <a:srgbClr val="6A4CAD"/>
      </a:accent6>
      <a:hlink>
        <a:srgbClr val="64C5C9"/>
      </a:hlink>
      <a:folHlink>
        <a:srgbClr val="2B2D34"/>
      </a:folHlink>
    </a:clrScheme>
    <a:fontScheme name="RBI">
      <a:majorFont>
        <a:latin typeface="Amalia"/>
        <a:ea typeface=""/>
        <a:cs typeface=""/>
      </a:majorFont>
      <a:minorFont>
        <a:latin typeface="Amal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mn-lt"/>
          </a:defRPr>
        </a:defPPr>
      </a:lstStyle>
    </a:txDef>
  </a:objectDefaults>
  <a:extraClrSchemeLst>
    <a:extraClrScheme>
      <a:clrScheme name="Default Design 1">
        <a:dk1>
          <a:srgbClr val="000000"/>
        </a:dk1>
        <a:lt1>
          <a:srgbClr val="FFFFFF"/>
        </a:lt1>
        <a:dk2>
          <a:srgbClr val="F07600"/>
        </a:dk2>
        <a:lt2>
          <a:srgbClr val="636B70"/>
        </a:lt2>
        <a:accent1>
          <a:srgbClr val="ADADAD"/>
        </a:accent1>
        <a:accent2>
          <a:srgbClr val="9C3024"/>
        </a:accent2>
        <a:accent3>
          <a:srgbClr val="FFFFFF"/>
        </a:accent3>
        <a:accent4>
          <a:srgbClr val="000000"/>
        </a:accent4>
        <a:accent5>
          <a:srgbClr val="D3D3D3"/>
        </a:accent5>
        <a:accent6>
          <a:srgbClr val="8D2A20"/>
        </a:accent6>
        <a:hlink>
          <a:srgbClr val="0066CB"/>
        </a:hlink>
        <a:folHlink>
          <a:srgbClr val="99CDFF"/>
        </a:folHlink>
      </a:clrScheme>
      <a:clrMap bg1="lt1" tx1="dk1" bg2="lt2" tx2="dk2" accent1="accent1" accent2="accent2" accent3="accent3" accent4="accent4" accent5="accent5" accent6="accent6" hlink="hlink" folHlink="folHlink"/>
    </a:extraClrScheme>
  </a:extraClrSchemeLst>
  <a:custClrLst>
    <a:custClr name="WarmGrey">
      <a:srgbClr val="F1EDE6"/>
    </a:custClr>
    <a:custClr name="WarmGrey50">
      <a:srgbClr val="F8F6F2"/>
    </a:custClr>
    <a:custClr name="GreenDark">
      <a:srgbClr val="225B45"/>
    </a:custClr>
    <a:custClr name="GreenMid">
      <a:srgbClr val="67D0AB"/>
    </a:custClr>
    <a:custClr name="GreenBright">
      <a:srgbClr val="A3E2CC"/>
    </a:custClr>
    <a:custClr name="CoralMid">
      <a:srgbClr val="FF8B6B"/>
    </a:custClr>
    <a:custClr name="CoralBright">
      <a:srgbClr val="FFB9A5"/>
    </a:custClr>
    <a:custClr name="PurpleMid">
      <a:srgbClr val="6A4CAD"/>
    </a:custClr>
    <a:custClr name="PurpleBright">
      <a:srgbClr val="9D88D9"/>
    </a:custClr>
  </a:custClrLst>
  <a:extLst>
    <a:ext uri="{05A4C25C-085E-4340-85A3-A5531E510DB2}">
      <thm15:themeFamily xmlns:thm15="http://schemas.microsoft.com/office/thememl/2012/main" name="Default Design" id="{8B453BF1-38A1-46D2-920E-A5F4956BB65E}" vid="{EED87302-4BED-44A7-B6C2-41C1467E8C4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7386F564220441A5623C6D365A8F18" ma:contentTypeVersion="19" ma:contentTypeDescription="Create a new document." ma:contentTypeScope="" ma:versionID="43f7fc883f93874697b9f422b5557a9c">
  <xsd:schema xmlns:xsd="http://www.w3.org/2001/XMLSchema" xmlns:xs="http://www.w3.org/2001/XMLSchema" xmlns:p="http://schemas.microsoft.com/office/2006/metadata/properties" xmlns:ns1="http://schemas.microsoft.com/sharepoint/v3" xmlns:ns2="5cc3ccc4-8c50-4dd0-a7c2-8a26686deff0" xmlns:ns3="585887f8-f000-491b-a0e9-a12493ed92fa" targetNamespace="http://schemas.microsoft.com/office/2006/metadata/properties" ma:root="true" ma:fieldsID="18bea965a4c4bd8ebca6114d9d1feb15" ns1:_="" ns2:_="" ns3:_="">
    <xsd:import namespace="http://schemas.microsoft.com/sharepoint/v3"/>
    <xsd:import namespace="5cc3ccc4-8c50-4dd0-a7c2-8a26686deff0"/>
    <xsd:import namespace="585887f8-f000-491b-a0e9-a12493ed92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element ref="ns2:lcf76f155ced4ddcb4097134ff3c332f" minOccurs="0"/>
                <xsd:element ref="ns3:TaxCatchAll" minOccurs="0"/>
                <xsd:element ref="ns2:MediaServiceObjectDetectorVersions" minOccurs="0"/>
                <xsd:element ref="ns2:MediaLengthInSecond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c3ccc4-8c50-4dd0-a7c2-8a26686def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1b8c0c90-bcfb-49ef-b405-3eb3828e475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5887f8-f000-491b-a0e9-a12493ed92f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b65131db-474f-4cc0-b925-3724b488ff4b}" ma:internalName="TaxCatchAll" ma:showField="CatchAllData" ma:web="585887f8-f000-491b-a0e9-a12493ed92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585887f8-f000-491b-a0e9-a12493ed92fa" xsi:nil="true"/>
    <_ip_UnifiedCompliancePolicyUIAction xmlns="http://schemas.microsoft.com/sharepoint/v3" xsi:nil="true"/>
    <_ip_UnifiedCompliancePolicyProperties xmlns="http://schemas.microsoft.com/sharepoint/v3" xsi:nil="true"/>
    <SharedWithUsers xmlns="585887f8-f000-491b-a0e9-a12493ed92fa">
      <UserInfo>
        <DisplayName>Tibor LÖRINCZ</DisplayName>
        <AccountId>415</AccountId>
        <AccountType/>
      </UserInfo>
    </SharedWithUsers>
    <lcf76f155ced4ddcb4097134ff3c332f xmlns="5cc3ccc4-8c50-4dd0-a7c2-8a26686deff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A8713A7-21F8-4172-8C15-A41249185875}">
  <ds:schemaRefs>
    <ds:schemaRef ds:uri="585887f8-f000-491b-a0e9-a12493ed92fa"/>
    <ds:schemaRef ds:uri="5cc3ccc4-8c50-4dd0-a7c2-8a26686def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1DD6946-41FF-4B44-B343-6C58CA5D845F}">
  <ds:schemaRefs>
    <ds:schemaRef ds:uri="http://schemas.microsoft.com/sharepoint/v3/contenttype/forms"/>
  </ds:schemaRefs>
</ds:datastoreItem>
</file>

<file path=customXml/itemProps3.xml><?xml version="1.0" encoding="utf-8"?>
<ds:datastoreItem xmlns:ds="http://schemas.openxmlformats.org/officeDocument/2006/customXml" ds:itemID="{3B01E651-F266-49E1-B322-3AD4EE652DEC}">
  <ds:schemaRefs>
    <ds:schemaRef ds:uri="http://schemas.microsoft.com/sharepoint/v3/contenttype/forms"/>
  </ds:schemaRefs>
</ds:datastoreItem>
</file>

<file path=customXml/itemProps4.xml><?xml version="1.0" encoding="utf-8"?>
<ds:datastoreItem xmlns:ds="http://schemas.openxmlformats.org/officeDocument/2006/customXml" ds:itemID="{25944731-EEDD-48B9-90B0-799F1B7C8BE8}">
  <ds:schemaRefs>
    <ds:schemaRef ds:uri="585887f8-f000-491b-a0e9-a12493ed92fa"/>
    <ds:schemaRef ds:uri="5cc3ccc4-8c50-4dd0-a7c2-8a26686def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22</Slides>
  <Notes>7</Notes>
  <HiddenSlides>6</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Default Design</vt:lpstr>
      <vt:lpstr>Raiffeisen Research</vt:lpstr>
      <vt:lpstr> Centralized Database Management:  Enhancing User Interaction and Accessibility with R / Shiny and AWS</vt:lpstr>
      <vt:lpstr>PowerPoint Presentation</vt:lpstr>
      <vt:lpstr>PowerPoint Presentation</vt:lpstr>
      <vt:lpstr>About us: who we are and what do we do? </vt:lpstr>
      <vt:lpstr>About us: one platform, countless insights </vt:lpstr>
      <vt:lpstr>Current vs future environment</vt:lpstr>
      <vt:lpstr>Current vs future environment</vt:lpstr>
      <vt:lpstr>Role- based access control model</vt:lpstr>
      <vt:lpstr>A modern view for research data handling</vt:lpstr>
      <vt:lpstr>HTTP Methods</vt:lpstr>
      <vt:lpstr>Deployment of the Shiny application</vt:lpstr>
      <vt:lpstr>Implementation in Shiny – Custom Requests</vt:lpstr>
      <vt:lpstr>Implementation in Shiny II – sample renderer</vt:lpstr>
      <vt:lpstr>PowerPoint Presentation</vt:lpstr>
      <vt:lpstr>Summary and Outlook</vt:lpstr>
      <vt:lpstr>Thank you!</vt:lpstr>
      <vt:lpstr>Disclaimer</vt:lpstr>
      <vt:lpstr>Disclaimer</vt:lpstr>
      <vt:lpstr>Disclaimer</vt:lpstr>
      <vt:lpstr>Disclaimer</vt:lpstr>
      <vt:lpstr>Imprint</vt:lpstr>
      <vt:lpstr>Imprint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Raiffeisen Bank PowerPoint Template</dc:title>
  <dc:creator>Nidhi MEHTA</dc:creator>
  <cp:revision>1</cp:revision>
  <dcterms:created xsi:type="dcterms:W3CDTF">2023-03-09T09:38:50Z</dcterms:created>
  <dcterms:modified xsi:type="dcterms:W3CDTF">2024-07-08T17:47:41Z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f7f2da-30d3-430a-a9a4-8103a74342a8_Enabled">
    <vt:lpwstr>true</vt:lpwstr>
  </property>
  <property fmtid="{D5CDD505-2E9C-101B-9397-08002B2CF9AE}" pid="3" name="MSIP_Label_cef7f2da-30d3-430a-a9a4-8103a74342a8_SetDate">
    <vt:lpwstr>2023-03-09T10:14:34Z</vt:lpwstr>
  </property>
  <property fmtid="{D5CDD505-2E9C-101B-9397-08002B2CF9AE}" pid="4" name="MSIP_Label_cef7f2da-30d3-430a-a9a4-8103a74342a8_Method">
    <vt:lpwstr>Privileged</vt:lpwstr>
  </property>
  <property fmtid="{D5CDD505-2E9C-101B-9397-08002B2CF9AE}" pid="5" name="MSIP_Label_cef7f2da-30d3-430a-a9a4-8103a74342a8_Name">
    <vt:lpwstr>Public</vt:lpwstr>
  </property>
  <property fmtid="{D5CDD505-2E9C-101B-9397-08002B2CF9AE}" pid="6" name="MSIP_Label_cef7f2da-30d3-430a-a9a4-8103a74342a8_SiteId">
    <vt:lpwstr>9b511fda-f0b1-43a5-b06e-1e720f64520a</vt:lpwstr>
  </property>
  <property fmtid="{D5CDD505-2E9C-101B-9397-08002B2CF9AE}" pid="7" name="MSIP_Label_cef7f2da-30d3-430a-a9a4-8103a74342a8_ActionId">
    <vt:lpwstr>df82b606-4652-4ca8-989a-b6a80a7cd084</vt:lpwstr>
  </property>
  <property fmtid="{D5CDD505-2E9C-101B-9397-08002B2CF9AE}" pid="8" name="MSIP_Label_cef7f2da-30d3-430a-a9a4-8103a74342a8_ContentBits">
    <vt:lpwstr>0</vt:lpwstr>
  </property>
  <property fmtid="{D5CDD505-2E9C-101B-9397-08002B2CF9AE}" pid="9" name="MediaServiceImageTags">
    <vt:lpwstr/>
  </property>
  <property fmtid="{D5CDD505-2E9C-101B-9397-08002B2CF9AE}" pid="10" name="ContentTypeId">
    <vt:lpwstr>0x010100FB7386F564220441A5623C6D365A8F18</vt:lpwstr>
  </property>
</Properties>
</file>