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331332-FE83-4E46-99A3-B43DDBAE3892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8CD03C4-9866-4458-B7B1-09D8D853AF4D}">
      <dgm:prSet/>
      <dgm:spPr/>
      <dgm:t>
        <a:bodyPr/>
        <a:lstStyle/>
        <a:p>
          <a:r>
            <a:rPr lang="en-US" dirty="0"/>
            <a:t>Gori </a:t>
          </a:r>
          <a:r>
            <a:rPr lang="en-US" dirty="0" err="1"/>
            <a:t>Prastianto</a:t>
          </a:r>
          <a:r>
            <a:rPr lang="en-US" dirty="0"/>
            <a:t> (C19552010  )</a:t>
          </a:r>
        </a:p>
      </dgm:t>
    </dgm:pt>
    <dgm:pt modelId="{939FF965-AFD0-4E50-A6AF-B477DB007BAC}" type="parTrans" cxnId="{AD9035D2-7A06-4FC0-AA36-AF33B04EA970}">
      <dgm:prSet/>
      <dgm:spPr/>
      <dgm:t>
        <a:bodyPr/>
        <a:lstStyle/>
        <a:p>
          <a:endParaRPr lang="en-US"/>
        </a:p>
      </dgm:t>
    </dgm:pt>
    <dgm:pt modelId="{F74DD034-9BD3-4028-8E91-F97323FB13B5}" type="sibTrans" cxnId="{AD9035D2-7A06-4FC0-AA36-AF33B04EA970}">
      <dgm:prSet/>
      <dgm:spPr/>
      <dgm:t>
        <a:bodyPr/>
        <a:lstStyle/>
        <a:p>
          <a:endParaRPr lang="en-US"/>
        </a:p>
      </dgm:t>
    </dgm:pt>
    <dgm:pt modelId="{2F58B744-5401-43CA-BECF-8CB5712F7713}">
      <dgm:prSet/>
      <dgm:spPr/>
      <dgm:t>
        <a:bodyPr/>
        <a:lstStyle/>
        <a:p>
          <a:r>
            <a:rPr lang="en-US" dirty="0"/>
            <a:t>Muhamad Nahlipan ( C1955201075 )</a:t>
          </a:r>
        </a:p>
      </dgm:t>
    </dgm:pt>
    <dgm:pt modelId="{65360A94-DC50-4432-892D-95D6754316B8}" type="parTrans" cxnId="{B186EFD3-BA54-4CFD-83CC-A61DAE4475E4}">
      <dgm:prSet/>
      <dgm:spPr/>
      <dgm:t>
        <a:bodyPr/>
        <a:lstStyle/>
        <a:p>
          <a:endParaRPr lang="en-US"/>
        </a:p>
      </dgm:t>
    </dgm:pt>
    <dgm:pt modelId="{94518FCA-4DEF-4079-8D3E-32AEB4D7AD59}" type="sibTrans" cxnId="{B186EFD3-BA54-4CFD-83CC-A61DAE4475E4}">
      <dgm:prSet/>
      <dgm:spPr/>
      <dgm:t>
        <a:bodyPr/>
        <a:lstStyle/>
        <a:p>
          <a:endParaRPr lang="en-US"/>
        </a:p>
      </dgm:t>
    </dgm:pt>
    <dgm:pt modelId="{3B270E6A-AA43-46A3-A6D2-BF316A005A7E}" type="pres">
      <dgm:prSet presAssocID="{4D331332-FE83-4E46-99A3-B43DDBAE3892}" presName="linear" presStyleCnt="0">
        <dgm:presLayoutVars>
          <dgm:dir/>
          <dgm:animLvl val="lvl"/>
          <dgm:resizeHandles val="exact"/>
        </dgm:presLayoutVars>
      </dgm:prSet>
      <dgm:spPr/>
    </dgm:pt>
    <dgm:pt modelId="{ED1CD814-122D-4B09-A788-371C30B508DD}" type="pres">
      <dgm:prSet presAssocID="{C8CD03C4-9866-4458-B7B1-09D8D853AF4D}" presName="parentLin" presStyleCnt="0"/>
      <dgm:spPr/>
    </dgm:pt>
    <dgm:pt modelId="{9C0425CA-1C35-4023-9696-F2086F347290}" type="pres">
      <dgm:prSet presAssocID="{C8CD03C4-9866-4458-B7B1-09D8D853AF4D}" presName="parentLeftMargin" presStyleLbl="node1" presStyleIdx="0" presStyleCnt="2"/>
      <dgm:spPr/>
    </dgm:pt>
    <dgm:pt modelId="{C1DFE6F6-0BBB-4CE1-85E4-D6925C9E9AD8}" type="pres">
      <dgm:prSet presAssocID="{C8CD03C4-9866-4458-B7B1-09D8D853AF4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5B43AAE-0200-4F69-92EA-F1A446087049}" type="pres">
      <dgm:prSet presAssocID="{C8CD03C4-9866-4458-B7B1-09D8D853AF4D}" presName="negativeSpace" presStyleCnt="0"/>
      <dgm:spPr/>
    </dgm:pt>
    <dgm:pt modelId="{5B30935F-A744-4A06-8157-63A4B6D51140}" type="pres">
      <dgm:prSet presAssocID="{C8CD03C4-9866-4458-B7B1-09D8D853AF4D}" presName="childText" presStyleLbl="conFgAcc1" presStyleIdx="0" presStyleCnt="2">
        <dgm:presLayoutVars>
          <dgm:bulletEnabled val="1"/>
        </dgm:presLayoutVars>
      </dgm:prSet>
      <dgm:spPr/>
    </dgm:pt>
    <dgm:pt modelId="{9D4DFFC0-2F8A-447D-94C7-174782D25E12}" type="pres">
      <dgm:prSet presAssocID="{F74DD034-9BD3-4028-8E91-F97323FB13B5}" presName="spaceBetweenRectangles" presStyleCnt="0"/>
      <dgm:spPr/>
    </dgm:pt>
    <dgm:pt modelId="{74248E90-EF75-410F-96DA-5E3F59D7A495}" type="pres">
      <dgm:prSet presAssocID="{2F58B744-5401-43CA-BECF-8CB5712F7713}" presName="parentLin" presStyleCnt="0"/>
      <dgm:spPr/>
    </dgm:pt>
    <dgm:pt modelId="{005F0957-756B-43B1-8426-DDF986948431}" type="pres">
      <dgm:prSet presAssocID="{2F58B744-5401-43CA-BECF-8CB5712F7713}" presName="parentLeftMargin" presStyleLbl="node1" presStyleIdx="0" presStyleCnt="2"/>
      <dgm:spPr/>
    </dgm:pt>
    <dgm:pt modelId="{13C0D0F7-637B-4D19-8535-6F9AFF26F534}" type="pres">
      <dgm:prSet presAssocID="{2F58B744-5401-43CA-BECF-8CB5712F771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FA01E38-4B5B-40AD-94C8-6D2D29AC88A2}" type="pres">
      <dgm:prSet presAssocID="{2F58B744-5401-43CA-BECF-8CB5712F7713}" presName="negativeSpace" presStyleCnt="0"/>
      <dgm:spPr/>
    </dgm:pt>
    <dgm:pt modelId="{795A95B3-7BCA-4CDF-A83E-BC6677FB1897}" type="pres">
      <dgm:prSet presAssocID="{2F58B744-5401-43CA-BECF-8CB5712F771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B3FA514-02C7-40D4-B9CD-C0CBE17FC436}" type="presOf" srcId="{C8CD03C4-9866-4458-B7B1-09D8D853AF4D}" destId="{9C0425CA-1C35-4023-9696-F2086F347290}" srcOrd="0" destOrd="0" presId="urn:microsoft.com/office/officeart/2005/8/layout/list1"/>
    <dgm:cxn modelId="{532CBE1B-D850-4B06-A0F2-F9A54DE2AE8D}" type="presOf" srcId="{2F58B744-5401-43CA-BECF-8CB5712F7713}" destId="{005F0957-756B-43B1-8426-DDF986948431}" srcOrd="0" destOrd="0" presId="urn:microsoft.com/office/officeart/2005/8/layout/list1"/>
    <dgm:cxn modelId="{DF0BA54C-F16F-4007-955B-B6EE0D403E5A}" type="presOf" srcId="{C8CD03C4-9866-4458-B7B1-09D8D853AF4D}" destId="{C1DFE6F6-0BBB-4CE1-85E4-D6925C9E9AD8}" srcOrd="1" destOrd="0" presId="urn:microsoft.com/office/officeart/2005/8/layout/list1"/>
    <dgm:cxn modelId="{E88EA574-E883-4B7F-96EC-3FC2F3C0A76E}" type="presOf" srcId="{4D331332-FE83-4E46-99A3-B43DDBAE3892}" destId="{3B270E6A-AA43-46A3-A6D2-BF316A005A7E}" srcOrd="0" destOrd="0" presId="urn:microsoft.com/office/officeart/2005/8/layout/list1"/>
    <dgm:cxn modelId="{9BA1B758-C738-4F37-BB70-F096703593D2}" type="presOf" srcId="{2F58B744-5401-43CA-BECF-8CB5712F7713}" destId="{13C0D0F7-637B-4D19-8535-6F9AFF26F534}" srcOrd="1" destOrd="0" presId="urn:microsoft.com/office/officeart/2005/8/layout/list1"/>
    <dgm:cxn modelId="{AD9035D2-7A06-4FC0-AA36-AF33B04EA970}" srcId="{4D331332-FE83-4E46-99A3-B43DDBAE3892}" destId="{C8CD03C4-9866-4458-B7B1-09D8D853AF4D}" srcOrd="0" destOrd="0" parTransId="{939FF965-AFD0-4E50-A6AF-B477DB007BAC}" sibTransId="{F74DD034-9BD3-4028-8E91-F97323FB13B5}"/>
    <dgm:cxn modelId="{B186EFD3-BA54-4CFD-83CC-A61DAE4475E4}" srcId="{4D331332-FE83-4E46-99A3-B43DDBAE3892}" destId="{2F58B744-5401-43CA-BECF-8CB5712F7713}" srcOrd="1" destOrd="0" parTransId="{65360A94-DC50-4432-892D-95D6754316B8}" sibTransId="{94518FCA-4DEF-4079-8D3E-32AEB4D7AD59}"/>
    <dgm:cxn modelId="{8541906B-150F-4410-96C0-75ED0FABB85E}" type="presParOf" srcId="{3B270E6A-AA43-46A3-A6D2-BF316A005A7E}" destId="{ED1CD814-122D-4B09-A788-371C30B508DD}" srcOrd="0" destOrd="0" presId="urn:microsoft.com/office/officeart/2005/8/layout/list1"/>
    <dgm:cxn modelId="{4F239D43-3654-48A8-9639-4F4945BEC7C0}" type="presParOf" srcId="{ED1CD814-122D-4B09-A788-371C30B508DD}" destId="{9C0425CA-1C35-4023-9696-F2086F347290}" srcOrd="0" destOrd="0" presId="urn:microsoft.com/office/officeart/2005/8/layout/list1"/>
    <dgm:cxn modelId="{419F51BC-A8E6-4416-B726-84BFD5CBF6FC}" type="presParOf" srcId="{ED1CD814-122D-4B09-A788-371C30B508DD}" destId="{C1DFE6F6-0BBB-4CE1-85E4-D6925C9E9AD8}" srcOrd="1" destOrd="0" presId="urn:microsoft.com/office/officeart/2005/8/layout/list1"/>
    <dgm:cxn modelId="{A9F0CFAB-5B32-46BD-9B50-F0739E5F12E0}" type="presParOf" srcId="{3B270E6A-AA43-46A3-A6D2-BF316A005A7E}" destId="{95B43AAE-0200-4F69-92EA-F1A446087049}" srcOrd="1" destOrd="0" presId="urn:microsoft.com/office/officeart/2005/8/layout/list1"/>
    <dgm:cxn modelId="{FA9F0AD1-B0AE-4690-BB70-8A66A47E6504}" type="presParOf" srcId="{3B270E6A-AA43-46A3-A6D2-BF316A005A7E}" destId="{5B30935F-A744-4A06-8157-63A4B6D51140}" srcOrd="2" destOrd="0" presId="urn:microsoft.com/office/officeart/2005/8/layout/list1"/>
    <dgm:cxn modelId="{0B796B4C-013A-4040-B0A7-28AB73466BD3}" type="presParOf" srcId="{3B270E6A-AA43-46A3-A6D2-BF316A005A7E}" destId="{9D4DFFC0-2F8A-447D-94C7-174782D25E12}" srcOrd="3" destOrd="0" presId="urn:microsoft.com/office/officeart/2005/8/layout/list1"/>
    <dgm:cxn modelId="{44884BF7-CD15-4AAF-9289-D1A2B0B13B62}" type="presParOf" srcId="{3B270E6A-AA43-46A3-A6D2-BF316A005A7E}" destId="{74248E90-EF75-410F-96DA-5E3F59D7A495}" srcOrd="4" destOrd="0" presId="urn:microsoft.com/office/officeart/2005/8/layout/list1"/>
    <dgm:cxn modelId="{F2062244-8285-4853-B86A-85368FC7AF91}" type="presParOf" srcId="{74248E90-EF75-410F-96DA-5E3F59D7A495}" destId="{005F0957-756B-43B1-8426-DDF986948431}" srcOrd="0" destOrd="0" presId="urn:microsoft.com/office/officeart/2005/8/layout/list1"/>
    <dgm:cxn modelId="{F1032AC5-254E-4FB6-8A76-BD4AD5F5182C}" type="presParOf" srcId="{74248E90-EF75-410F-96DA-5E3F59D7A495}" destId="{13C0D0F7-637B-4D19-8535-6F9AFF26F534}" srcOrd="1" destOrd="0" presId="urn:microsoft.com/office/officeart/2005/8/layout/list1"/>
    <dgm:cxn modelId="{BD70EF11-231F-4A6E-A9E0-0C36EC710398}" type="presParOf" srcId="{3B270E6A-AA43-46A3-A6D2-BF316A005A7E}" destId="{6FA01E38-4B5B-40AD-94C8-6D2D29AC88A2}" srcOrd="5" destOrd="0" presId="urn:microsoft.com/office/officeart/2005/8/layout/list1"/>
    <dgm:cxn modelId="{084957D6-DBED-4186-BBC8-AAE1D5278D08}" type="presParOf" srcId="{3B270E6A-AA43-46A3-A6D2-BF316A005A7E}" destId="{795A95B3-7BCA-4CDF-A83E-BC6677FB189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0935F-A744-4A06-8157-63A4B6D51140}">
      <dsp:nvSpPr>
        <dsp:cNvPr id="0" name=""/>
        <dsp:cNvSpPr/>
      </dsp:nvSpPr>
      <dsp:spPr>
        <a:xfrm>
          <a:off x="0" y="1199168"/>
          <a:ext cx="10515600" cy="882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DFE6F6-0BBB-4CE1-85E4-D6925C9E9AD8}">
      <dsp:nvSpPr>
        <dsp:cNvPr id="0" name=""/>
        <dsp:cNvSpPr/>
      </dsp:nvSpPr>
      <dsp:spPr>
        <a:xfrm>
          <a:off x="525780" y="682568"/>
          <a:ext cx="7360920" cy="1033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Gori </a:t>
          </a:r>
          <a:r>
            <a:rPr lang="en-US" sz="3500" kern="1200" dirty="0" err="1"/>
            <a:t>Prastianto</a:t>
          </a:r>
          <a:r>
            <a:rPr lang="en-US" sz="3500" kern="1200" dirty="0"/>
            <a:t> (C19552010  )</a:t>
          </a:r>
        </a:p>
      </dsp:txBody>
      <dsp:txXfrm>
        <a:off x="576217" y="733005"/>
        <a:ext cx="7260046" cy="932326"/>
      </dsp:txXfrm>
    </dsp:sp>
    <dsp:sp modelId="{795A95B3-7BCA-4CDF-A83E-BC6677FB1897}">
      <dsp:nvSpPr>
        <dsp:cNvPr id="0" name=""/>
        <dsp:cNvSpPr/>
      </dsp:nvSpPr>
      <dsp:spPr>
        <a:xfrm>
          <a:off x="0" y="2786769"/>
          <a:ext cx="10515600" cy="882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C0D0F7-637B-4D19-8535-6F9AFF26F534}">
      <dsp:nvSpPr>
        <dsp:cNvPr id="0" name=""/>
        <dsp:cNvSpPr/>
      </dsp:nvSpPr>
      <dsp:spPr>
        <a:xfrm>
          <a:off x="525780" y="2270169"/>
          <a:ext cx="7360920" cy="1033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Muhamad Nahlipan ( C1955201075 )</a:t>
          </a:r>
        </a:p>
      </dsp:txBody>
      <dsp:txXfrm>
        <a:off x="576217" y="2320606"/>
        <a:ext cx="7260046" cy="932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42E10-9481-4B77-8CD5-41ECB0B8F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7C50A-D04B-4850-9EF1-1DF232139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64A59-D7ED-4EB9-8079-FD145D46F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6FF0-A8AA-4E83-B1BC-8BD2F5DD74C6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DC3CA-AB3B-425F-BE6B-D63E26A7A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CEA8B-3FA6-4A89-BA73-993750D89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B64B-0F85-4321-9D9A-4E1EEF825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25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19536-6D05-41C6-BDA2-B559A998A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6A732-5625-4790-889D-58A16CF46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914A2-6417-4D0D-B3AC-9C420B5A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6FF0-A8AA-4E83-B1BC-8BD2F5DD74C6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3B2E4-9B0E-4B1D-A98E-1E16E339D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753C5-806A-414D-92E1-99BB21D8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B64B-0F85-4321-9D9A-4E1EEF825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13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72B4B9-8D0E-4434-85FF-4A2404F2E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D1E46-4B0E-4DE1-9B93-983858E65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66FE1-2B7E-4D84-9BCD-C964A888B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6FF0-A8AA-4E83-B1BC-8BD2F5DD74C6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10835-9EB6-45D0-B992-46D077D12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0A371-46AC-425D-90D6-35DE7411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B64B-0F85-4321-9D9A-4E1EEF825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60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5FB03-8EA2-4431-BCF7-78034128F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331CE-793A-44B9-B381-C0C743887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373A6-F93E-4ADE-957A-B250331B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6FF0-A8AA-4E83-B1BC-8BD2F5DD74C6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8159E-902E-40B5-A37A-3F26D9991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18B3B-35BE-459E-A39E-04A37F62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B64B-0F85-4321-9D9A-4E1EEF825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51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32728-7A90-421F-83ED-E87ACF9CB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1006D-0B21-42E8-939B-72657AEEF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44485-ADC8-445F-A423-0EDB9818A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6FF0-A8AA-4E83-B1BC-8BD2F5DD74C6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46472-CF1B-4CBD-B23F-F44E52ABD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633EE-C4EE-4904-BF2C-2E6A1449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B64B-0F85-4321-9D9A-4E1EEF825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28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6194A-F9D0-4760-94ED-E4F59F42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53AFD-6187-46A6-8ADD-E3258E31A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53C49-FA91-47CC-9DB1-407071DE8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FB5C7-967D-4842-AC97-B627CC67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6FF0-A8AA-4E83-B1BC-8BD2F5DD74C6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A1666-C1F4-4E4D-871F-70C5CB9CB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99C6E-9360-419D-9B9D-FFAEAB21F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B64B-0F85-4321-9D9A-4E1EEF825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1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051D-E06D-4CC6-BABC-AECA71214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35D58-8CA3-4207-B97B-192F77959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9B727-AF07-4414-AF4A-43932219A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984F98-33E3-4913-9D8B-77EFE22D1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E6A036-91C2-4BED-938B-6C8D14FCE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DED471-3069-4669-A8E1-E3E0A8B29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6FF0-A8AA-4E83-B1BC-8BD2F5DD74C6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D4AC86-E250-4894-BD8A-1361DED6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27967A-B852-4794-97BA-1B1824D9E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B64B-0F85-4321-9D9A-4E1EEF825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97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243A-2231-47F1-82A8-B01EBF3F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057FE5-706E-499F-AD87-199456D2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6FF0-A8AA-4E83-B1BC-8BD2F5DD74C6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7279A-CDF5-4672-B0E7-AFB61538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695D6-D14F-4DE9-948B-9BE7CAA38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B64B-0F85-4321-9D9A-4E1EEF825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64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F94A9-8EBA-4395-A9B5-CEBF1EA59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6FF0-A8AA-4E83-B1BC-8BD2F5DD74C6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7EA489-2FC7-4C25-9D6F-087E0DE78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A4457-ACF5-4533-A511-60C31BF75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B64B-0F85-4321-9D9A-4E1EEF825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09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984F4-4522-4BE8-BC9F-DC01C610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4CBF0-79C6-44F2-A44E-BE2CD794C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C032F-BFA8-4365-A290-C1A827696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63D49-5689-40D7-B74D-21D946A57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6FF0-A8AA-4E83-B1BC-8BD2F5DD74C6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9B01B-5910-4FC0-BCCC-BAF020714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3B528-9755-4D18-9808-4695E66B9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B64B-0F85-4321-9D9A-4E1EEF825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13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A6799-648C-46AC-B45E-379FFB17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DC19DD-A450-48ED-92DE-2ABAC2251D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78997-B109-4A4E-BE06-B4797EC57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B1222-618C-48B2-AAC6-534A4C08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6FF0-A8AA-4E83-B1BC-8BD2F5DD74C6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66519-5FC1-4DF5-8243-09E941B3C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D1EB0-9944-47D2-B064-113D38397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B64B-0F85-4321-9D9A-4E1EEF825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80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F4F6B9-7DFA-4C60-82DC-DD5B03323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DF0B5-14A1-4A42-970B-58CF77153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1514B-E035-4B30-9A5C-9324173D0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26FF0-A8AA-4E83-B1BC-8BD2F5DD74C6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FDD67-940C-4560-BA35-651D208C6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6A16E-3AFD-4ABC-9331-78112311F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3B64B-0F85-4321-9D9A-4E1EEF825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2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23D34-1A9D-4DB1-9FFD-2B35B5B7E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rgbClr val="080808"/>
                </a:solidFill>
                <a:latin typeface="Baskerville Old Face" panose="02020602080505020303" pitchFamily="18" charset="0"/>
              </a:rPr>
              <a:t>Pemrograman</a:t>
            </a:r>
            <a:r>
              <a:rPr lang="en-US" sz="3600" dirty="0">
                <a:solidFill>
                  <a:srgbClr val="080808"/>
                </a:solidFill>
                <a:latin typeface="Baskerville Old Face" panose="02020602080505020303" pitchFamily="18" charset="0"/>
              </a:rPr>
              <a:t> Framework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13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5189306-04D9-4982-9EBE-938B344A1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02C4642-2AB4-49A1-89D9-3E5C01E9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EAAEF9-78E9-4B67-93B4-CD09F757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69931" y="-1536286"/>
            <a:ext cx="6135300" cy="6135298"/>
          </a:xfrm>
          <a:custGeom>
            <a:avLst/>
            <a:gdLst>
              <a:gd name="connsiteX0" fmla="*/ 0 w 6135300"/>
              <a:gd name="connsiteY0" fmla="*/ 3971712 h 6135298"/>
              <a:gd name="connsiteX1" fmla="*/ 3971712 w 6135300"/>
              <a:gd name="connsiteY1" fmla="*/ 0 h 6135298"/>
              <a:gd name="connsiteX2" fmla="*/ 6135300 w 6135300"/>
              <a:gd name="connsiteY2" fmla="*/ 0 h 6135298"/>
              <a:gd name="connsiteX3" fmla="*/ 6135300 w 6135300"/>
              <a:gd name="connsiteY3" fmla="*/ 6135298 h 6135298"/>
              <a:gd name="connsiteX4" fmla="*/ 0 w 6135300"/>
              <a:gd name="connsiteY4" fmla="*/ 6135298 h 61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6135298">
                <a:moveTo>
                  <a:pt x="0" y="3971712"/>
                </a:moveTo>
                <a:lnTo>
                  <a:pt x="3971712" y="0"/>
                </a:lnTo>
                <a:lnTo>
                  <a:pt x="6135300" y="0"/>
                </a:lnTo>
                <a:lnTo>
                  <a:pt x="6135300" y="6135298"/>
                </a:lnTo>
                <a:lnTo>
                  <a:pt x="0" y="6135298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CE23D09-8BA3-4FEE-892D-ACE847DC0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BFBE7AA-40DE-4FE5-B385-5CA874501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A5F8C6-A1DC-42BB-83F6-49B376B8A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454" y="2119891"/>
            <a:ext cx="5549596" cy="2394777"/>
          </a:xfrm>
          <a:noFill/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rgbClr val="080808"/>
                </a:solidFill>
                <a:latin typeface="Baskerville Old Face" panose="02020602080505020303" pitchFamily="18" charset="0"/>
              </a:rPr>
              <a:t>Terima</a:t>
            </a:r>
            <a:r>
              <a:rPr lang="en-US" sz="3600" dirty="0">
                <a:solidFill>
                  <a:srgbClr val="080808"/>
                </a:solidFill>
                <a:latin typeface="Baskerville Old Face" panose="02020602080505020303" pitchFamily="18" charset="0"/>
              </a:rPr>
              <a:t> Kasih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41ACE746-85D5-45EE-8944-61B542B39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026569" y="0"/>
            <a:ext cx="3216074" cy="160803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00BB3E03-CC38-4FA6-9A99-701C62D05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6059" y="4738109"/>
            <a:ext cx="4239780" cy="2119891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75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ED80A-36BA-4F92-8E5A-9DA4EDFC6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Nama Anggota 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F46C12-918B-48BD-9259-F8F7069BAD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25276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8960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1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Freeform: Shape 2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0F854B-BB35-4FB9-9923-36D476457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Tampilan Pada Interface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3096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8DB69-ABEF-451A-AA91-DA32671A7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Halaman </a:t>
            </a:r>
            <a:r>
              <a:rPr lang="en-US" u="sng" dirty="0" err="1"/>
              <a:t>Tampilan</a:t>
            </a:r>
            <a:r>
              <a:rPr lang="en-US" u="sng" dirty="0"/>
              <a:t> Pada </a:t>
            </a:r>
            <a:r>
              <a:rPr lang="en-US" u="sng" dirty="0" err="1"/>
              <a:t>buku</a:t>
            </a:r>
            <a:endParaRPr lang="en-US" u="sng" dirty="0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448C4543-E280-4AD4-AEBF-EA046AB42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765" y="1825625"/>
            <a:ext cx="7746470" cy="4351338"/>
          </a:xfrm>
        </p:spPr>
      </p:pic>
    </p:spTree>
    <p:extLst>
      <p:ext uri="{BB962C8B-B14F-4D97-AF65-F5344CB8AC3E}">
        <p14:creationId xmlns:p14="http://schemas.microsoft.com/office/powerpoint/2010/main" val="685115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FDE64-4268-47FB-948D-1C730625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err="1"/>
              <a:t>Tampilan</a:t>
            </a:r>
            <a:r>
              <a:rPr lang="en-US" u="sng" dirty="0"/>
              <a:t> View</a:t>
            </a:r>
          </a:p>
        </p:txBody>
      </p:sp>
      <p:pic>
        <p:nvPicPr>
          <p:cNvPr id="5" name="Content Placeholder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428EB1A4-BAC0-44FB-B85B-0AAA40D57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765" y="1825625"/>
            <a:ext cx="7746470" cy="4351338"/>
          </a:xfrm>
        </p:spPr>
      </p:pic>
    </p:spTree>
    <p:extLst>
      <p:ext uri="{BB962C8B-B14F-4D97-AF65-F5344CB8AC3E}">
        <p14:creationId xmlns:p14="http://schemas.microsoft.com/office/powerpoint/2010/main" val="2646108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67123-66D3-478C-8734-439D74933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err="1"/>
              <a:t>Tampilan</a:t>
            </a:r>
            <a:r>
              <a:rPr lang="en-US" u="sng" dirty="0"/>
              <a:t> Delete Pada </a:t>
            </a:r>
            <a:r>
              <a:rPr lang="en-US" u="sng" dirty="0" err="1"/>
              <a:t>Buku</a:t>
            </a:r>
            <a:endParaRPr lang="en-US" u="sng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EFFDB16-90CD-4B5C-BD76-B2900AE63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765" y="1825625"/>
            <a:ext cx="7746470" cy="4351338"/>
          </a:xfrm>
        </p:spPr>
      </p:pic>
    </p:spTree>
    <p:extLst>
      <p:ext uri="{BB962C8B-B14F-4D97-AF65-F5344CB8AC3E}">
        <p14:creationId xmlns:p14="http://schemas.microsoft.com/office/powerpoint/2010/main" val="3219715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0F854B-BB35-4FB9-9923-36D476457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Tampilan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Pada Database</a:t>
            </a:r>
          </a:p>
        </p:txBody>
      </p:sp>
    </p:spTree>
    <p:extLst>
      <p:ext uri="{BB962C8B-B14F-4D97-AF65-F5344CB8AC3E}">
        <p14:creationId xmlns:p14="http://schemas.microsoft.com/office/powerpoint/2010/main" val="1402833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7BD3E7-5C5C-459D-BF28-3697B8430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u="sng" dirty="0" err="1">
                <a:solidFill>
                  <a:schemeClr val="bg1"/>
                </a:solidFill>
              </a:rPr>
              <a:t>Tampilan</a:t>
            </a:r>
            <a:r>
              <a:rPr lang="en-US" u="sng" dirty="0">
                <a:solidFill>
                  <a:schemeClr val="bg1"/>
                </a:solidFill>
              </a:rPr>
              <a:t> Pada Database </a:t>
            </a:r>
            <a:r>
              <a:rPr lang="en-US" u="sng" dirty="0" err="1">
                <a:solidFill>
                  <a:schemeClr val="bg1"/>
                </a:solidFill>
              </a:rPr>
              <a:t>Perpustakaan</a:t>
            </a:r>
            <a:endParaRPr lang="en-US" u="sng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0CAF06B-A72C-4AD8-9425-651A9E8B73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9" b="-3"/>
          <a:stretch/>
        </p:blipFill>
        <p:spPr>
          <a:xfrm>
            <a:off x="2280445" y="2302220"/>
            <a:ext cx="7631110" cy="447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45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47BDE95F-650B-4D12-A3A5-975E461D2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7BD3E7-5C5C-459D-BF28-3697B8430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68" y="5462570"/>
            <a:ext cx="10906061" cy="67154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u="sng" dirty="0" err="1"/>
              <a:t>Tampilan</a:t>
            </a:r>
            <a:r>
              <a:rPr lang="en-US" sz="4100" u="sng" dirty="0"/>
              <a:t> Pada Database </a:t>
            </a:r>
            <a:r>
              <a:rPr lang="en-US" sz="4100" u="sng" dirty="0" err="1"/>
              <a:t>Tabel</a:t>
            </a:r>
            <a:r>
              <a:rPr lang="en-US" sz="4100" u="sng" dirty="0"/>
              <a:t> </a:t>
            </a:r>
            <a:r>
              <a:rPr lang="en-US" sz="4100" u="sng" dirty="0" err="1"/>
              <a:t>Buku</a:t>
            </a:r>
            <a:endParaRPr lang="en-US" sz="4100" u="sn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2" cy="482247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04562" y="640091"/>
            <a:ext cx="8182876" cy="38811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328F1CD-80C6-412F-8236-159DD45D9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563" y="640091"/>
            <a:ext cx="8182876" cy="388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18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42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Baskerville Old Face</vt:lpstr>
      <vt:lpstr>Calibri</vt:lpstr>
      <vt:lpstr>Calibri Light</vt:lpstr>
      <vt:lpstr>Office Theme</vt:lpstr>
      <vt:lpstr>Pemrograman Framework</vt:lpstr>
      <vt:lpstr>Nama Anggota :</vt:lpstr>
      <vt:lpstr>Tampilan Pada Interface</vt:lpstr>
      <vt:lpstr>Halaman Tampilan Pada buku</vt:lpstr>
      <vt:lpstr>Tampilan View</vt:lpstr>
      <vt:lpstr>Tampilan Delete Pada Buku</vt:lpstr>
      <vt:lpstr>Tampilan Pada Database</vt:lpstr>
      <vt:lpstr>Tampilan Pada Database Perpustakaan</vt:lpstr>
      <vt:lpstr>Tampilan Pada Database Tabel Buku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Framework</dc:title>
  <dc:creator>Muhamad Nahlipan</dc:creator>
  <cp:lastModifiedBy>Muhamad Nahlipan</cp:lastModifiedBy>
  <cp:revision>1</cp:revision>
  <dcterms:created xsi:type="dcterms:W3CDTF">2022-01-05T10:53:43Z</dcterms:created>
  <dcterms:modified xsi:type="dcterms:W3CDTF">2022-01-05T11:11:26Z</dcterms:modified>
</cp:coreProperties>
</file>