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57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5830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Hotel Management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comprehensive hotel management system that streamlines operations, enhances guest experiences, and drives revenue growth for hospitality businesses of all sizes.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Overview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9928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Centralized Platform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Consolidate all hotel functions into a single, intuitive interface for seamless management.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Actionable Insights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Leverage real-time data and analytics to make informed decisions and drive profitability.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Features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36450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Reservation Management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Manage bookings, cancellations, and availability in real-time.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Guest Profiles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Maintain detailed guest information and preferences for personalized service.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31020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5" name="Text 1"/>
          <p:cNvSpPr/>
          <p:nvPr/>
        </p:nvSpPr>
        <p:spPr>
          <a:xfrm>
            <a:off x="4490799" y="925473"/>
            <a:ext cx="74033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Booking and Reservations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9701" y="2168366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Online Booking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 guests with a user-friendly online booking platform to easily search, compare, and reserve rooms.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1364" y="402609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30750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Availability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Instantly update room availability and rates across all channels, ensuring accurate information for guests.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1364" y="588383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Flexible Policies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Customize cancellation policies, deposit requirements, and other rules to meet the needs of your hotel.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Guest Management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Guest Profiles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Maintain detailed guest information, including preferences, loyalty program status, and past stays.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9065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Check-in/Check-out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 the check-in and check-out process with automated workflows and self-service options.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9351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Personalized Service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Leverage guest data to anticipate needs and provide a personalized, memorable experience.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82353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Inventory and Housekeeping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Status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 the cleaning and readiness status of each room in real-time to optimize housekeeping workflows.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3616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Maintain tight control over linens, amenities, and other supplies to prevent shortages and overstocking.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6992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Preventative Maintenance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Schedule and log routine maintenance tasks to extend the lifespan of hotel assets and facilities.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4279"/>
            <a:ext cx="68284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Reporting and Analytics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9299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Customizable Dashboards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9819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Visualize key performance indicators in real-time to make data-driven decisions.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99299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Revenue Management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59819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Optimize pricing and inventory based on market trends and historical data.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Forecasting and Predictions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59819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Leverage predictive analytics to anticipate future demand and optimize operations.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99299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770590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Automated Reporting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598194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 comprehensive reports on occupancy, revenue, and other critical metrics.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528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Integrations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91527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69914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83999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Channel Management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83999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Sync availability and rates across all online booking platforms.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Point of Sale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Seamlessly process guest payments and track revenue in real-time.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Revenue Management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Optimize pricing based on market data and forecasting algorithms.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67666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 Relationship Management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81751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Centralize guest information and preferences to personalize the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391775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comprehensive hotel management system empowers hospitality businesses to streamline operations, enhance guest satisfaction, and drive profitability. By leveraging cutting-edge technology and data-driven insights, hotels can provide a seamless, personalized experience that keeps guests coming back.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423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Vaishnavi Mittal</cp:lastModifiedBy>
  <cp:revision>7</cp:revision>
  <dcterms:created xsi:type="dcterms:W3CDTF">2024-05-12T06:06:43Z</dcterms:created>
  <dcterms:modified xsi:type="dcterms:W3CDTF">2024-05-13T19:04:12Z</dcterms:modified>
</cp:coreProperties>
</file>