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5"/>
  </p:notesMasterIdLst>
  <p:handoutMasterIdLst>
    <p:handoutMasterId r:id="rId26"/>
  </p:handoutMasterIdLst>
  <p:sldIdLst>
    <p:sldId id="256" r:id="rId3"/>
    <p:sldId id="288" r:id="rId4"/>
    <p:sldId id="289" r:id="rId5"/>
    <p:sldId id="290" r:id="rId6"/>
    <p:sldId id="291" r:id="rId7"/>
    <p:sldId id="292" r:id="rId8"/>
    <p:sldId id="312" r:id="rId9"/>
    <p:sldId id="293" r:id="rId10"/>
    <p:sldId id="304" r:id="rId11"/>
    <p:sldId id="305" r:id="rId12"/>
    <p:sldId id="306" r:id="rId13"/>
    <p:sldId id="294" r:id="rId14"/>
    <p:sldId id="307" r:id="rId15"/>
    <p:sldId id="308" r:id="rId16"/>
    <p:sldId id="309" r:id="rId17"/>
    <p:sldId id="295" r:id="rId18"/>
    <p:sldId id="310" r:id="rId19"/>
    <p:sldId id="311" r:id="rId20"/>
    <p:sldId id="296" r:id="rId21"/>
    <p:sldId id="297" r:id="rId22"/>
    <p:sldId id="302" r:id="rId23"/>
    <p:sldId id="303"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Untitled Section" id="{C3D47BCE-EEC7-5244-81C1-9CB873DBE95A}">
          <p14:sldIdLst>
            <p14:sldId id="256"/>
            <p14:sldId id="288"/>
            <p14:sldId id="289"/>
            <p14:sldId id="290"/>
            <p14:sldId id="291"/>
            <p14:sldId id="292"/>
            <p14:sldId id="312"/>
            <p14:sldId id="293"/>
            <p14:sldId id="304"/>
            <p14:sldId id="305"/>
            <p14:sldId id="306"/>
            <p14:sldId id="294"/>
            <p14:sldId id="307"/>
            <p14:sldId id="308"/>
            <p14:sldId id="309"/>
            <p14:sldId id="295"/>
            <p14:sldId id="310"/>
            <p14:sldId id="311"/>
            <p14:sldId id="296"/>
            <p14:sldId id="297"/>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25"/>
    <p:restoredTop sz="71739"/>
  </p:normalViewPr>
  <p:slideViewPr>
    <p:cSldViewPr snapToGrid="0" snapToObjects="1">
      <p:cViewPr varScale="1">
        <p:scale>
          <a:sx n="46" d="100"/>
          <a:sy n="46" d="100"/>
        </p:scale>
        <p:origin x="17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E043C9-EF54-9E41-A8A5-A60D3C14995A}" type="datetimeFigureOut">
              <a:rPr lang="en-US" smtClean="0"/>
              <a:t>6/18/18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F9C823-9B3F-8844-AAFF-ECFA513D7EE1}" type="slidenum">
              <a:rPr lang="en-US" smtClean="0"/>
              <a:t>‹#›</a:t>
            </a:fld>
            <a:endParaRPr lang="en-US"/>
          </a:p>
        </p:txBody>
      </p:sp>
    </p:spTree>
    <p:extLst>
      <p:ext uri="{BB962C8B-B14F-4D97-AF65-F5344CB8AC3E}">
        <p14:creationId xmlns:p14="http://schemas.microsoft.com/office/powerpoint/2010/main" val="753150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xfrm>
            <a:off x="1143000" y="685800"/>
            <a:ext cx="4572000" cy="3429000"/>
          </a:xfrm>
          <a:prstGeom prst="rect">
            <a:avLst/>
          </a:prstGeom>
        </p:spPr>
        <p:txBody>
          <a:bodyPr/>
          <a:lstStyle/>
          <a:p>
            <a:endParaRPr/>
          </a:p>
        </p:txBody>
      </p:sp>
      <p:sp>
        <p:nvSpPr>
          <p:cNvPr id="165" name="Shape 16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65437647"/>
      </p:ext>
    </p:extLst>
  </p:cSld>
  <p:clrMap bg1="lt1" tx1="dk1" bg2="lt2" tx2="dk2" accent1="accent1" accent2="accent2" accent3="accent3" accent4="accent4" accent5="accent5" accent6="accent6" hlink="hlink" folHlink="folHlink"/>
  <p:notesStyle>
    <a:lvl1pPr defTabSz="457200" latinLnBrk="0">
      <a:lnSpc>
        <a:spcPct val="125000"/>
      </a:lnSpc>
      <a:defRPr sz="3200">
        <a:latin typeface="Avenir Roman"/>
        <a:ea typeface="Avenir Roman"/>
        <a:cs typeface="Avenir Roman"/>
        <a:sym typeface="Avenir Roman"/>
      </a:defRPr>
    </a:lvl1pPr>
    <a:lvl2pPr indent="228600" defTabSz="457200" latinLnBrk="0">
      <a:lnSpc>
        <a:spcPct val="125000"/>
      </a:lnSpc>
      <a:defRPr sz="3200">
        <a:latin typeface="Avenir Roman"/>
        <a:ea typeface="Avenir Roman"/>
        <a:cs typeface="Avenir Roman"/>
        <a:sym typeface="Avenir Roman"/>
      </a:defRPr>
    </a:lvl2pPr>
    <a:lvl3pPr indent="457200" defTabSz="457200" latinLnBrk="0">
      <a:lnSpc>
        <a:spcPct val="125000"/>
      </a:lnSpc>
      <a:defRPr sz="3200">
        <a:latin typeface="Avenir Roman"/>
        <a:ea typeface="Avenir Roman"/>
        <a:cs typeface="Avenir Roman"/>
        <a:sym typeface="Avenir Roman"/>
      </a:defRPr>
    </a:lvl3pPr>
    <a:lvl4pPr indent="685800" defTabSz="457200" latinLnBrk="0">
      <a:lnSpc>
        <a:spcPct val="125000"/>
      </a:lnSpc>
      <a:defRPr sz="3200">
        <a:latin typeface="Avenir Roman"/>
        <a:ea typeface="Avenir Roman"/>
        <a:cs typeface="Avenir Roman"/>
        <a:sym typeface="Avenir Roman"/>
      </a:defRPr>
    </a:lvl4pPr>
    <a:lvl5pPr indent="914400" defTabSz="457200" latinLnBrk="0">
      <a:lnSpc>
        <a:spcPct val="125000"/>
      </a:lnSpc>
      <a:defRPr sz="3200">
        <a:latin typeface="Avenir Roman"/>
        <a:ea typeface="Avenir Roman"/>
        <a:cs typeface="Avenir Roman"/>
        <a:sym typeface="Avenir Roman"/>
      </a:defRPr>
    </a:lvl5pPr>
    <a:lvl6pPr indent="1143000" defTabSz="457200" latinLnBrk="0">
      <a:lnSpc>
        <a:spcPct val="125000"/>
      </a:lnSpc>
      <a:defRPr sz="3200">
        <a:latin typeface="Avenir Roman"/>
        <a:ea typeface="Avenir Roman"/>
        <a:cs typeface="Avenir Roman"/>
        <a:sym typeface="Avenir Roman"/>
      </a:defRPr>
    </a:lvl6pPr>
    <a:lvl7pPr indent="1371600" defTabSz="457200" latinLnBrk="0">
      <a:lnSpc>
        <a:spcPct val="125000"/>
      </a:lnSpc>
      <a:defRPr sz="3200">
        <a:latin typeface="Avenir Roman"/>
        <a:ea typeface="Avenir Roman"/>
        <a:cs typeface="Avenir Roman"/>
        <a:sym typeface="Avenir Roman"/>
      </a:defRPr>
    </a:lvl7pPr>
    <a:lvl8pPr indent="1600200" defTabSz="457200" latinLnBrk="0">
      <a:lnSpc>
        <a:spcPct val="125000"/>
      </a:lnSpc>
      <a:defRPr sz="3200">
        <a:latin typeface="Avenir Roman"/>
        <a:ea typeface="Avenir Roman"/>
        <a:cs typeface="Avenir Roman"/>
        <a:sym typeface="Avenir Roman"/>
      </a:defRPr>
    </a:lvl8pPr>
    <a:lvl9pPr indent="1828800" defTabSz="457200" latinLnBrk="0">
      <a:lnSpc>
        <a:spcPct val="125000"/>
      </a:lnSpc>
      <a:defRPr sz="32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839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test automation is using software to</a:t>
            </a:r>
            <a:r>
              <a:rPr lang="en-US" baseline="0" dirty="0" smtClean="0"/>
              <a:t> automatically run tests on your platform.</a:t>
            </a:r>
          </a:p>
          <a:p>
            <a:endParaRPr lang="en-US" baseline="0" dirty="0" smtClean="0"/>
          </a:p>
          <a:p>
            <a:r>
              <a:rPr lang="en-US" baseline="0" dirty="0" smtClean="0"/>
              <a:t>can be run on almost every operating </a:t>
            </a:r>
            <a:r>
              <a:rPr lang="en-US" baseline="0" dirty="0" err="1" smtClean="0"/>
              <a:t>systen</a:t>
            </a:r>
            <a:r>
              <a:rPr lang="en-US" baseline="0" dirty="0" smtClean="0"/>
              <a:t> nowadays</a:t>
            </a:r>
            <a:endParaRPr lang="en-US" dirty="0"/>
          </a:p>
        </p:txBody>
      </p:sp>
    </p:spTree>
    <p:extLst>
      <p:ext uri="{BB962C8B-B14F-4D97-AF65-F5344CB8AC3E}">
        <p14:creationId xmlns:p14="http://schemas.microsoft.com/office/powerpoint/2010/main" val="40366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your platform</a:t>
            </a:r>
            <a:r>
              <a:rPr lang="en-US" baseline="0" dirty="0" smtClean="0"/>
              <a:t> can be one of these</a:t>
            </a:r>
          </a:p>
          <a:p>
            <a:endParaRPr lang="en-US" dirty="0"/>
          </a:p>
        </p:txBody>
      </p:sp>
    </p:spTree>
    <p:extLst>
      <p:ext uri="{BB962C8B-B14F-4D97-AF65-F5344CB8AC3E}">
        <p14:creationId xmlns:p14="http://schemas.microsoft.com/office/powerpoint/2010/main" val="1690930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differs</a:t>
            </a:r>
            <a:r>
              <a:rPr lang="en-US" baseline="0" dirty="0" smtClean="0"/>
              <a:t> from team to team from company to company from requirement to requirement</a:t>
            </a:r>
            <a:endParaRPr lang="en-US" dirty="0"/>
          </a:p>
        </p:txBody>
      </p:sp>
    </p:spTree>
    <p:extLst>
      <p:ext uri="{BB962C8B-B14F-4D97-AF65-F5344CB8AC3E}">
        <p14:creationId xmlns:p14="http://schemas.microsoft.com/office/powerpoint/2010/main" val="98019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manual: done by humans</a:t>
            </a:r>
          </a:p>
          <a:p>
            <a:r>
              <a:rPr lang="en-US" dirty="0" smtClean="0"/>
              <a:t>most important</a:t>
            </a:r>
          </a:p>
          <a:p>
            <a:r>
              <a:rPr lang="en-US" dirty="0" smtClean="0"/>
              <a:t>exploratory</a:t>
            </a:r>
            <a:r>
              <a:rPr lang="en-US" baseline="0" dirty="0" smtClean="0"/>
              <a:t> testing </a:t>
            </a:r>
          </a:p>
          <a:p>
            <a:r>
              <a:rPr lang="en-US" baseline="0" dirty="0" smtClean="0"/>
              <a:t>look and feel testing</a:t>
            </a:r>
          </a:p>
          <a:p>
            <a:endParaRPr lang="en-US" baseline="0" dirty="0" smtClean="0"/>
          </a:p>
          <a:p>
            <a:r>
              <a:rPr lang="en-US" baseline="0" dirty="0" smtClean="0"/>
              <a:t>expanded adaptability</a:t>
            </a:r>
          </a:p>
          <a:p>
            <a:r>
              <a:rPr lang="en-US" baseline="0" dirty="0" smtClean="0"/>
              <a:t>easy to move people from one project to another</a:t>
            </a:r>
            <a:endParaRPr lang="en-US" dirty="0"/>
          </a:p>
        </p:txBody>
      </p:sp>
    </p:spTree>
    <p:extLst>
      <p:ext uri="{BB962C8B-B14F-4D97-AF65-F5344CB8AC3E}">
        <p14:creationId xmlns:p14="http://schemas.microsoft.com/office/powerpoint/2010/main" val="70053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framework</a:t>
            </a:r>
            <a:endParaRPr lang="en-US" dirty="0"/>
          </a:p>
        </p:txBody>
      </p:sp>
    </p:spTree>
    <p:extLst>
      <p:ext uri="{BB962C8B-B14F-4D97-AF65-F5344CB8AC3E}">
        <p14:creationId xmlns:p14="http://schemas.microsoft.com/office/powerpoint/2010/main" val="8248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539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2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Say about the frameworks built</a:t>
            </a:r>
            <a:r>
              <a:rPr lang="en-US" baseline="0" dirty="0" smtClean="0"/>
              <a:t> upon Selenium </a:t>
            </a:r>
            <a:r>
              <a:rPr lang="en-US" baseline="0" dirty="0" err="1" smtClean="0"/>
              <a:t>Webdriver</a:t>
            </a:r>
            <a:r>
              <a:rPr lang="en-US" baseline="0" dirty="0" smtClean="0"/>
              <a:t>:</a:t>
            </a:r>
          </a:p>
          <a:p>
            <a:endParaRPr lang="en-US" baseline="0" dirty="0" smtClean="0"/>
          </a:p>
          <a:p>
            <a:r>
              <a:rPr lang="en-US" baseline="0" dirty="0" smtClean="0"/>
              <a:t>- Selenide</a:t>
            </a:r>
          </a:p>
          <a:p>
            <a:r>
              <a:rPr lang="en-US" baseline="0" dirty="0" smtClean="0"/>
              <a:t>- Protractor</a:t>
            </a:r>
          </a:p>
          <a:p>
            <a:endParaRPr lang="en-US" baseline="0" dirty="0" smtClean="0"/>
          </a:p>
          <a:p>
            <a:r>
              <a:rPr lang="en-US" baseline="0" dirty="0" smtClean="0"/>
              <a:t>- </a:t>
            </a:r>
            <a:r>
              <a:rPr lang="en-US" baseline="0" dirty="0" err="1" smtClean="0"/>
              <a:t>Selendroid</a:t>
            </a:r>
            <a:endParaRPr lang="en-US" baseline="0" dirty="0" smtClean="0"/>
          </a:p>
          <a:p>
            <a:r>
              <a:rPr lang="en-US" baseline="0" dirty="0" smtClean="0"/>
              <a:t>- </a:t>
            </a:r>
            <a:r>
              <a:rPr lang="en-US" sz="3200" b="0" i="0" dirty="0" err="1" smtClean="0">
                <a:effectLst/>
                <a:latin typeface="Avenir Roman"/>
                <a:ea typeface="Avenir Roman"/>
                <a:cs typeface="Avenir Roman"/>
                <a:sym typeface="Avenir Roman"/>
              </a:rPr>
              <a:t>Appium</a:t>
            </a:r>
            <a:endParaRPr lang="en-US" dirty="0"/>
          </a:p>
        </p:txBody>
      </p:sp>
    </p:spTree>
    <p:extLst>
      <p:ext uri="{BB962C8B-B14F-4D97-AF65-F5344CB8AC3E}">
        <p14:creationId xmlns:p14="http://schemas.microsoft.com/office/powerpoint/2010/main" val="1624423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Kleurenpallet">
    <p:spTree>
      <p:nvGrpSpPr>
        <p:cNvPr id="1" name=""/>
        <p:cNvGrpSpPr/>
        <p:nvPr/>
      </p:nvGrpSpPr>
      <p:grpSpPr>
        <a:xfrm>
          <a:off x="0" y="0"/>
          <a:ext cx="0" cy="0"/>
          <a:chOff x="0" y="0"/>
          <a:chExt cx="0" cy="0"/>
        </a:xfrm>
      </p:grpSpPr>
      <p:sp>
        <p:nvSpPr>
          <p:cNvPr id="11" name="Shape 11"/>
          <p:cNvSpPr>
            <a:spLocks noGrp="1"/>
          </p:cNvSpPr>
          <p:nvPr>
            <p:ph type="body" sz="quarter" idx="13"/>
          </p:nvPr>
        </p:nvSpPr>
        <p:spPr>
          <a:xfrm>
            <a:off x="909234" y="799689"/>
            <a:ext cx="6368797" cy="1193801"/>
          </a:xfrm>
          <a:prstGeom prst="rect">
            <a:avLst/>
          </a:prstGeom>
        </p:spPr>
        <p:txBody>
          <a:bodyPr wrap="none" lIns="38100" tIns="38100" rIns="38100" bIns="38100">
            <a:spAutoFit/>
          </a:bodyPr>
          <a:lstStyle>
            <a:lvl1pPr>
              <a:lnSpc>
                <a:spcPct val="80000"/>
              </a:lnSpc>
              <a:defRPr sz="7000" i="0">
                <a:latin typeface="+mj-lt"/>
                <a:ea typeface="+mj-ea"/>
                <a:cs typeface="+mj-cs"/>
                <a:sym typeface="Source Sans Pro Semibold"/>
              </a:defRPr>
            </a:lvl1pPr>
          </a:lstStyle>
          <a:p>
            <a:r>
              <a:t>info.nl new style</a:t>
            </a:r>
          </a:p>
        </p:txBody>
      </p:sp>
      <p:sp>
        <p:nvSpPr>
          <p:cNvPr id="12" name="Shape 12"/>
          <p:cNvSpPr/>
          <p:nvPr/>
        </p:nvSpPr>
        <p:spPr>
          <a:xfrm>
            <a:off x="914647" y="3591721"/>
            <a:ext cx="16575296" cy="204279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lnSpc>
                <a:spcPct val="120000"/>
              </a:lnSpc>
              <a:defRPr sz="3500">
                <a:solidFill>
                  <a:srgbClr val="000000"/>
                </a:solidFill>
                <a:latin typeface="Source Sans Pro"/>
                <a:ea typeface="Source Sans Pro"/>
                <a:cs typeface="Source Sans Pro"/>
                <a:sym typeface="Source Sans Pro"/>
              </a:defRPr>
            </a:lvl1pPr>
          </a:lstStyle>
          <a:p>
            <a:r>
              <a:t>Maak je eigen info.nl kleurenpallet aan in Keynote in: Colors &gt; Color Palette &gt; New en sleep hier de kleuren in. Keynote onthoudt dit in jouw Keynote applicatie, maar helaas kan dit niet in het theme worden opgeslagen.</a:t>
            </a:r>
          </a:p>
        </p:txBody>
      </p:sp>
      <p:grpSp>
        <p:nvGrpSpPr>
          <p:cNvPr id="18" name="Group 18"/>
          <p:cNvGrpSpPr/>
          <p:nvPr/>
        </p:nvGrpSpPr>
        <p:grpSpPr>
          <a:xfrm>
            <a:off x="972145" y="6430539"/>
            <a:ext cx="12246183" cy="2124834"/>
            <a:chOff x="0" y="2562777"/>
            <a:chExt cx="12246182" cy="2124833"/>
          </a:xfrm>
        </p:grpSpPr>
        <p:sp>
          <p:nvSpPr>
            <p:cNvPr id="13" name="Shape 13"/>
            <p:cNvSpPr/>
            <p:nvPr/>
          </p:nvSpPr>
          <p:spPr>
            <a:xfrm>
              <a:off x="0" y="2562777"/>
              <a:ext cx="2124834" cy="2124834"/>
            </a:xfrm>
            <a:prstGeom prst="rect">
              <a:avLst/>
            </a:prstGeom>
            <a:solidFill>
              <a:srgbClr val="2FBAB8"/>
            </a:solidFill>
            <a:ln w="12700" cap="flat">
              <a:noFill/>
              <a:miter lim="400000"/>
            </a:ln>
            <a:effectLst/>
          </p:spPr>
          <p:txBody>
            <a:bodyPr wrap="square" lIns="71437" tIns="71437" rIns="71437" bIns="71437" numCol="1" anchor="ctr">
              <a:noAutofit/>
            </a:bodyPr>
            <a:lstStyle/>
            <a:p>
              <a:pPr algn="l" defTabSz="825500">
                <a:lnSpc>
                  <a:spcPct val="80000"/>
                </a:lnSpc>
                <a:defRPr sz="7000">
                  <a:latin typeface="+mj-lt"/>
                  <a:ea typeface="+mj-ea"/>
                  <a:cs typeface="+mj-cs"/>
                  <a:sym typeface="Source Sans Pro Semibold"/>
                </a:defRPr>
              </a:pPr>
              <a:endParaRPr/>
            </a:p>
          </p:txBody>
        </p:sp>
        <p:sp>
          <p:nvSpPr>
            <p:cNvPr id="14" name="Shape 14"/>
            <p:cNvSpPr/>
            <p:nvPr/>
          </p:nvSpPr>
          <p:spPr>
            <a:xfrm>
              <a:off x="2530337" y="2562777"/>
              <a:ext cx="2124834" cy="2124834"/>
            </a:xfrm>
            <a:prstGeom prst="rect">
              <a:avLst/>
            </a:prstGeom>
            <a:solidFill>
              <a:srgbClr val="FF5B57"/>
            </a:solidFill>
            <a:ln w="12700" cap="flat">
              <a:noFill/>
              <a:miter lim="400000"/>
            </a:ln>
            <a:effectLst/>
          </p:spPr>
          <p:txBody>
            <a:bodyPr wrap="square" lIns="71437" tIns="71437" rIns="71437" bIns="71437" numCol="1" anchor="ctr">
              <a:noAutofit/>
            </a:bodyPr>
            <a:lstStyle/>
            <a:p>
              <a:pPr algn="l" defTabSz="825500">
                <a:lnSpc>
                  <a:spcPct val="80000"/>
                </a:lnSpc>
                <a:defRPr sz="7000">
                  <a:latin typeface="+mj-lt"/>
                  <a:ea typeface="+mj-ea"/>
                  <a:cs typeface="+mj-cs"/>
                  <a:sym typeface="Source Sans Pro Semibold"/>
                </a:defRPr>
              </a:pPr>
              <a:endParaRPr/>
            </a:p>
          </p:txBody>
        </p:sp>
        <p:sp>
          <p:nvSpPr>
            <p:cNvPr id="15" name="Shape 15"/>
            <p:cNvSpPr/>
            <p:nvPr/>
          </p:nvSpPr>
          <p:spPr>
            <a:xfrm>
              <a:off x="5060674" y="2562777"/>
              <a:ext cx="2124834" cy="2124834"/>
            </a:xfrm>
            <a:prstGeom prst="rect">
              <a:avLst/>
            </a:prstGeom>
            <a:solidFill>
              <a:srgbClr val="000000"/>
            </a:solidFill>
            <a:ln w="12700" cap="flat">
              <a:noFill/>
              <a:miter lim="400000"/>
            </a:ln>
            <a:effectLst/>
          </p:spPr>
          <p:txBody>
            <a:bodyPr wrap="square" lIns="71437" tIns="71437" rIns="71437" bIns="71437" numCol="1" anchor="ctr">
              <a:noAutofit/>
            </a:bodyPr>
            <a:lstStyle/>
            <a:p>
              <a:pPr algn="l" defTabSz="825500">
                <a:lnSpc>
                  <a:spcPct val="80000"/>
                </a:lnSpc>
                <a:defRPr sz="7000">
                  <a:latin typeface="+mj-lt"/>
                  <a:ea typeface="+mj-ea"/>
                  <a:cs typeface="+mj-cs"/>
                  <a:sym typeface="Source Sans Pro Semibold"/>
                </a:defRPr>
              </a:pPr>
              <a:endParaRPr/>
            </a:p>
          </p:txBody>
        </p:sp>
        <p:sp>
          <p:nvSpPr>
            <p:cNvPr id="16" name="Shape 16"/>
            <p:cNvSpPr/>
            <p:nvPr/>
          </p:nvSpPr>
          <p:spPr>
            <a:xfrm>
              <a:off x="7591011" y="2562777"/>
              <a:ext cx="2124835" cy="2124834"/>
            </a:xfrm>
            <a:prstGeom prst="rect">
              <a:avLst/>
            </a:prstGeom>
            <a:solidFill>
              <a:srgbClr val="CBCBCB"/>
            </a:solidFill>
            <a:ln w="12700" cap="flat">
              <a:noFill/>
              <a:miter lim="400000"/>
            </a:ln>
            <a:effectLst/>
          </p:spPr>
          <p:txBody>
            <a:bodyPr wrap="square" lIns="71437" tIns="71437" rIns="71437" bIns="71437" numCol="1" anchor="ctr">
              <a:noAutofit/>
            </a:bodyPr>
            <a:lstStyle/>
            <a:p>
              <a:pPr algn="l" defTabSz="825500">
                <a:lnSpc>
                  <a:spcPct val="80000"/>
                </a:lnSpc>
                <a:defRPr sz="7000">
                  <a:latin typeface="+mj-lt"/>
                  <a:ea typeface="+mj-ea"/>
                  <a:cs typeface="+mj-cs"/>
                  <a:sym typeface="Source Sans Pro Semibold"/>
                </a:defRPr>
              </a:pPr>
              <a:endParaRPr/>
            </a:p>
          </p:txBody>
        </p:sp>
        <p:sp>
          <p:nvSpPr>
            <p:cNvPr id="17" name="Shape 17"/>
            <p:cNvSpPr/>
            <p:nvPr/>
          </p:nvSpPr>
          <p:spPr>
            <a:xfrm>
              <a:off x="10121348" y="2562777"/>
              <a:ext cx="2124835" cy="2124834"/>
            </a:xfrm>
            <a:prstGeom prst="rect">
              <a:avLst/>
            </a:prstGeom>
            <a:solidFill>
              <a:srgbClr val="E6E7E8"/>
            </a:solidFill>
            <a:ln w="12700" cap="flat">
              <a:noFill/>
              <a:miter lim="400000"/>
            </a:ln>
            <a:effectLst/>
          </p:spPr>
          <p:txBody>
            <a:bodyPr wrap="square" lIns="71437" tIns="71437" rIns="71437" bIns="71437" numCol="1" anchor="ctr">
              <a:noAutofit/>
            </a:bodyPr>
            <a:lstStyle/>
            <a:p>
              <a:pPr algn="l" defTabSz="825500">
                <a:lnSpc>
                  <a:spcPct val="80000"/>
                </a:lnSpc>
                <a:defRPr sz="7000">
                  <a:latin typeface="+mj-lt"/>
                  <a:ea typeface="+mj-ea"/>
                  <a:cs typeface="+mj-cs"/>
                  <a:sym typeface="Source Sans Pro Semibold"/>
                </a:defRPr>
              </a:pPr>
              <a:endParaRPr/>
            </a:p>
          </p:txBody>
        </p:sp>
      </p:grpSp>
      <p:pic>
        <p:nvPicPr>
          <p:cNvPr id="19" name="Screen Shot 2016-08-19 at 10.32.51.png"/>
          <p:cNvPicPr>
            <a:picLocks noChangeAspect="1"/>
          </p:cNvPicPr>
          <p:nvPr/>
        </p:nvPicPr>
        <p:blipFill>
          <a:blip r:embed="rId2">
            <a:extLst/>
          </a:blip>
          <a:srcRect l="1837" t="3299" r="1837" b="1026"/>
          <a:stretch>
            <a:fillRect/>
          </a:stretch>
        </p:blipFill>
        <p:spPr>
          <a:xfrm>
            <a:off x="18315101" y="1057515"/>
            <a:ext cx="4247836" cy="7547031"/>
          </a:xfrm>
          <a:prstGeom prst="rect">
            <a:avLst/>
          </a:prstGeom>
          <a:ln w="25400">
            <a:solidFill>
              <a:srgbClr val="E6E7E8"/>
            </a:solidFill>
            <a:miter lim="400000"/>
          </a:ln>
        </p:spPr>
      </p:pic>
      <p:sp>
        <p:nvSpPr>
          <p:cNvPr id="20" name="Shape 20"/>
          <p:cNvSpPr/>
          <p:nvPr/>
        </p:nvSpPr>
        <p:spPr>
          <a:xfrm>
            <a:off x="909234" y="2069689"/>
            <a:ext cx="3855594" cy="977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l" defTabSz="825500">
              <a:lnSpc>
                <a:spcPct val="80000"/>
              </a:lnSpc>
              <a:defRPr sz="7000" i="1">
                <a:solidFill>
                  <a:srgbClr val="FF5B57"/>
                </a:solidFill>
                <a:latin typeface="Calluna Semibold"/>
                <a:ea typeface="Calluna Semibold"/>
                <a:cs typeface="Calluna Semibold"/>
                <a:sym typeface="Calluna Semibold"/>
              </a:defRPr>
            </a:lvl1pPr>
          </a:lstStyle>
          <a:p>
            <a:r>
              <a:rPr dirty="0">
                <a:latin typeface="Calluna SmBd" panose="00000700000000000000" pitchFamily="50" charset="0"/>
              </a:rPr>
              <a:t>color palet</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5"/>
            <a:ext cx="21031200" cy="5705475"/>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663700" y="9178925"/>
            <a:ext cx="21031200" cy="3000375"/>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5" name="Footer Placeholder 4"/>
          <p:cNvSpPr>
            <a:spLocks noGrp="1"/>
          </p:cNvSpPr>
          <p:nvPr>
            <p:ph type="ftr" sz="quarter" idx="11"/>
          </p:nvPr>
        </p:nvSpPr>
        <p:spPr>
          <a:xfrm>
            <a:off x="8077200" y="12712700"/>
            <a:ext cx="8229600" cy="730250"/>
          </a:xfrm>
          <a:prstGeom prst="rect">
            <a:avLst/>
          </a:prstGeom>
        </p:spPr>
        <p:txBody>
          <a:bodyPr/>
          <a:lstStyle/>
          <a:p>
            <a:endParaRPr lang="en-US"/>
          </a:p>
        </p:txBody>
      </p:sp>
      <p:sp>
        <p:nvSpPr>
          <p:cNvPr id="6" name="Slide Number Placeholder 5"/>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171624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730250"/>
            <a:ext cx="21031200" cy="26511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3651250"/>
            <a:ext cx="10439400" cy="8702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8200" y="3651250"/>
            <a:ext cx="10439400" cy="8702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6" name="Footer Placeholder 5"/>
          <p:cNvSpPr>
            <a:spLocks noGrp="1"/>
          </p:cNvSpPr>
          <p:nvPr>
            <p:ph type="ftr" sz="quarter" idx="11"/>
          </p:nvPr>
        </p:nvSpPr>
        <p:spPr>
          <a:xfrm>
            <a:off x="8077200" y="12712700"/>
            <a:ext cx="8229600" cy="730250"/>
          </a:xfrm>
          <a:prstGeom prst="rect">
            <a:avLst/>
          </a:prstGeom>
        </p:spPr>
        <p:txBody>
          <a:bodyPr/>
          <a:lstStyle/>
          <a:p>
            <a:endParaRPr lang="en-US"/>
          </a:p>
        </p:txBody>
      </p:sp>
      <p:sp>
        <p:nvSpPr>
          <p:cNvPr id="7" name="Slide Number Placeholder 6"/>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2142836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5" y="730250"/>
            <a:ext cx="21031200" cy="26511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1679575" y="3362325"/>
            <a:ext cx="10315575" cy="16478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79575" y="5010150"/>
            <a:ext cx="10315575" cy="73691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44400" y="3362325"/>
            <a:ext cx="10366375" cy="16478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2344400" y="5010150"/>
            <a:ext cx="10366375" cy="73691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8" name="Footer Placeholder 7"/>
          <p:cNvSpPr>
            <a:spLocks noGrp="1"/>
          </p:cNvSpPr>
          <p:nvPr>
            <p:ph type="ftr" sz="quarter" idx="11"/>
          </p:nvPr>
        </p:nvSpPr>
        <p:spPr>
          <a:xfrm>
            <a:off x="8077200" y="12712700"/>
            <a:ext cx="8229600" cy="730250"/>
          </a:xfrm>
          <a:prstGeom prst="rect">
            <a:avLst/>
          </a:prstGeom>
        </p:spPr>
        <p:txBody>
          <a:bodyPr/>
          <a:lstStyle/>
          <a:p>
            <a:endParaRPr lang="en-US"/>
          </a:p>
        </p:txBody>
      </p:sp>
      <p:sp>
        <p:nvSpPr>
          <p:cNvPr id="9" name="Slide Number Placeholder 8"/>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135103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400" y="730250"/>
            <a:ext cx="21031200" cy="2651125"/>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4" name="Footer Placeholder 3"/>
          <p:cNvSpPr>
            <a:spLocks noGrp="1"/>
          </p:cNvSpPr>
          <p:nvPr>
            <p:ph type="ftr" sz="quarter" idx="11"/>
          </p:nvPr>
        </p:nvSpPr>
        <p:spPr>
          <a:xfrm>
            <a:off x="8077200" y="12712700"/>
            <a:ext cx="8229600" cy="730250"/>
          </a:xfrm>
          <a:prstGeom prst="rect">
            <a:avLst/>
          </a:prstGeom>
        </p:spPr>
        <p:txBody>
          <a:bodyPr/>
          <a:lstStyle/>
          <a:p>
            <a:endParaRPr lang="en-US"/>
          </a:p>
        </p:txBody>
      </p:sp>
      <p:sp>
        <p:nvSpPr>
          <p:cNvPr id="5" name="Slide Number Placeholder 4"/>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149703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3" name="Footer Placeholder 2"/>
          <p:cNvSpPr>
            <a:spLocks noGrp="1"/>
          </p:cNvSpPr>
          <p:nvPr>
            <p:ph type="ftr" sz="quarter" idx="11"/>
          </p:nvPr>
        </p:nvSpPr>
        <p:spPr>
          <a:xfrm>
            <a:off x="8077200" y="12712700"/>
            <a:ext cx="8229600" cy="730250"/>
          </a:xfrm>
          <a:prstGeom prst="rect">
            <a:avLst/>
          </a:prstGeom>
        </p:spPr>
        <p:txBody>
          <a:bodyPr/>
          <a:lstStyle/>
          <a:p>
            <a:endParaRPr lang="en-US"/>
          </a:p>
        </p:txBody>
      </p:sp>
      <p:sp>
        <p:nvSpPr>
          <p:cNvPr id="4" name="Slide Number Placeholder 3"/>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69444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5" y="914400"/>
            <a:ext cx="7864475" cy="32004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0366375" y="1974850"/>
            <a:ext cx="12344400" cy="97472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9575" y="4114800"/>
            <a:ext cx="7864475" cy="762317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6" name="Footer Placeholder 5"/>
          <p:cNvSpPr>
            <a:spLocks noGrp="1"/>
          </p:cNvSpPr>
          <p:nvPr>
            <p:ph type="ftr" sz="quarter" idx="11"/>
          </p:nvPr>
        </p:nvSpPr>
        <p:spPr>
          <a:xfrm>
            <a:off x="8077200" y="12712700"/>
            <a:ext cx="8229600" cy="730250"/>
          </a:xfrm>
          <a:prstGeom prst="rect">
            <a:avLst/>
          </a:prstGeom>
        </p:spPr>
        <p:txBody>
          <a:bodyPr/>
          <a:lstStyle/>
          <a:p>
            <a:endParaRPr lang="en-US"/>
          </a:p>
        </p:txBody>
      </p:sp>
      <p:sp>
        <p:nvSpPr>
          <p:cNvPr id="7" name="Slide Number Placeholder 6"/>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35696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5" y="914400"/>
            <a:ext cx="7864475" cy="32004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0366375" y="1974850"/>
            <a:ext cx="12344400" cy="97472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679575" y="4114800"/>
            <a:ext cx="7864475" cy="762317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6" name="Footer Placeholder 5"/>
          <p:cNvSpPr>
            <a:spLocks noGrp="1"/>
          </p:cNvSpPr>
          <p:nvPr>
            <p:ph type="ftr" sz="quarter" idx="11"/>
          </p:nvPr>
        </p:nvSpPr>
        <p:spPr>
          <a:xfrm>
            <a:off x="8077200" y="12712700"/>
            <a:ext cx="8229600" cy="730250"/>
          </a:xfrm>
          <a:prstGeom prst="rect">
            <a:avLst/>
          </a:prstGeom>
        </p:spPr>
        <p:txBody>
          <a:bodyPr/>
          <a:lstStyle/>
          <a:p>
            <a:endParaRPr lang="en-US"/>
          </a:p>
        </p:txBody>
      </p:sp>
      <p:sp>
        <p:nvSpPr>
          <p:cNvPr id="7" name="Slide Number Placeholder 6"/>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801911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6400" y="730250"/>
            <a:ext cx="21031200" cy="265112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3651250"/>
            <a:ext cx="21031200" cy="8702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5" name="Footer Placeholder 4"/>
          <p:cNvSpPr>
            <a:spLocks noGrp="1"/>
          </p:cNvSpPr>
          <p:nvPr>
            <p:ph type="ftr" sz="quarter" idx="11"/>
          </p:nvPr>
        </p:nvSpPr>
        <p:spPr>
          <a:xfrm>
            <a:off x="8077200" y="12712700"/>
            <a:ext cx="8229600" cy="730250"/>
          </a:xfrm>
          <a:prstGeom prst="rect">
            <a:avLst/>
          </a:prstGeom>
        </p:spPr>
        <p:txBody>
          <a:bodyPr/>
          <a:lstStyle/>
          <a:p>
            <a:endParaRPr lang="en-US"/>
          </a:p>
        </p:txBody>
      </p:sp>
      <p:sp>
        <p:nvSpPr>
          <p:cNvPr id="6" name="Slide Number Placeholder 5"/>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112085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730250"/>
            <a:ext cx="15621000" cy="11623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5" name="Footer Placeholder 4"/>
          <p:cNvSpPr>
            <a:spLocks noGrp="1"/>
          </p:cNvSpPr>
          <p:nvPr>
            <p:ph type="ftr" sz="quarter" idx="11"/>
          </p:nvPr>
        </p:nvSpPr>
        <p:spPr>
          <a:xfrm>
            <a:off x="8077200" y="12712700"/>
            <a:ext cx="8229600" cy="730250"/>
          </a:xfrm>
          <a:prstGeom prst="rect">
            <a:avLst/>
          </a:prstGeom>
        </p:spPr>
        <p:txBody>
          <a:bodyPr/>
          <a:lstStyle/>
          <a:p>
            <a:endParaRPr lang="en-US"/>
          </a:p>
        </p:txBody>
      </p:sp>
      <p:sp>
        <p:nvSpPr>
          <p:cNvPr id="6" name="Slide Number Placeholder 5"/>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48220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pen slide">
    <p:bg>
      <p:bgPr>
        <a:solidFill>
          <a:schemeClr val="tx2">
            <a:lumMod val="1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24384000" cy="13716000"/>
          </a:xfrm>
        </p:spPr>
        <p:txBody>
          <a:bodyPr/>
          <a:lstStyle/>
          <a:p>
            <a:endParaRPr lang="en-US"/>
          </a:p>
        </p:txBody>
      </p:sp>
      <p:sp>
        <p:nvSpPr>
          <p:cNvPr id="30" name="Shape 30"/>
          <p:cNvSpPr>
            <a:spLocks noGrp="1"/>
          </p:cNvSpPr>
          <p:nvPr>
            <p:ph type="body" sz="quarter" idx="15"/>
          </p:nvPr>
        </p:nvSpPr>
        <p:spPr>
          <a:xfrm>
            <a:off x="7593836" y="10328975"/>
            <a:ext cx="15702216" cy="1826141"/>
          </a:xfrm>
          <a:prstGeom prst="rect">
            <a:avLst/>
          </a:prstGeom>
        </p:spPr>
        <p:txBody>
          <a:bodyPr anchor="b">
            <a:spAutoFit/>
          </a:bodyPr>
          <a:lstStyle>
            <a:lvl1pPr>
              <a:lnSpc>
                <a:spcPct val="80000"/>
              </a:lnSpc>
              <a:defRPr sz="7000" i="0">
                <a:solidFill>
                  <a:srgbClr val="FFFFFF"/>
                </a:solidFill>
                <a:latin typeface="+mj-lt"/>
                <a:ea typeface="+mj-ea"/>
                <a:cs typeface="+mj-cs"/>
                <a:sym typeface="Source Sans Pro Semibold"/>
              </a:defRPr>
            </a:lvl1pPr>
          </a:lstStyle>
          <a:p>
            <a:r>
              <a:rPr dirty="0"/>
              <a:t>Grote titel die twee regels in beslag kan nemen - Source Sans</a:t>
            </a:r>
          </a:p>
        </p:txBody>
      </p:sp>
      <p:sp>
        <p:nvSpPr>
          <p:cNvPr id="32" name="Shape 32"/>
          <p:cNvSpPr>
            <a:spLocks noGrp="1"/>
          </p:cNvSpPr>
          <p:nvPr>
            <p:ph type="body" sz="quarter" idx="17"/>
          </p:nvPr>
        </p:nvSpPr>
        <p:spPr>
          <a:xfrm>
            <a:off x="7584146" y="12155116"/>
            <a:ext cx="15711906" cy="1025922"/>
          </a:xfrm>
          <a:prstGeom prst="rect">
            <a:avLst/>
          </a:prstGeom>
        </p:spPr>
        <p:txBody>
          <a:bodyPr wrap="square" anchor="b">
            <a:spAutoFit/>
          </a:bodyPr>
          <a:lstStyle>
            <a:lvl1pPr>
              <a:defRPr b="1" i="1">
                <a:solidFill>
                  <a:srgbClr val="FFFFFF"/>
                </a:solidFill>
                <a:latin typeface="Calluna SmBd" panose="00000700000000000000" pitchFamily="50" charset="0"/>
                <a:ea typeface="Calluna SmBd" panose="00000700000000000000" pitchFamily="50" charset="0"/>
                <a:cs typeface="Calluna SmBd" panose="00000700000000000000" pitchFamily="50" charset="0"/>
              </a:defRPr>
            </a:lvl1pPr>
          </a:lstStyle>
          <a:p>
            <a:r>
              <a:rPr dirty="0"/>
              <a:t>Ondertitel van maximaal 1 regel</a:t>
            </a:r>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ub divide copy">
    <p:bg>
      <p:bgPr>
        <a:solidFill>
          <a:srgbClr val="FF5B57"/>
        </a:solidFill>
        <a:effectLst/>
      </p:bgPr>
    </p:bg>
    <p:spTree>
      <p:nvGrpSpPr>
        <p:cNvPr id="1" name=""/>
        <p:cNvGrpSpPr/>
        <p:nvPr/>
      </p:nvGrpSpPr>
      <p:grpSpPr>
        <a:xfrm>
          <a:off x="0" y="0"/>
          <a:ext cx="0" cy="0"/>
          <a:chOff x="0" y="0"/>
          <a:chExt cx="0" cy="0"/>
        </a:xfrm>
      </p:grpSpPr>
      <p:sp>
        <p:nvSpPr>
          <p:cNvPr id="50" name="Shape 50"/>
          <p:cNvSpPr/>
          <p:nvPr/>
        </p:nvSpPr>
        <p:spPr>
          <a:xfrm>
            <a:off x="1066533" y="1013883"/>
            <a:ext cx="1953261"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5000" b="1">
                <a:latin typeface="Calluna"/>
                <a:ea typeface="Calluna"/>
                <a:cs typeface="Calluna"/>
                <a:sym typeface="Calluna"/>
              </a:defRPr>
            </a:lvl1pPr>
          </a:lstStyle>
          <a:p>
            <a:r>
              <a:t>info.nl</a:t>
            </a:r>
          </a:p>
        </p:txBody>
      </p:sp>
      <p:sp>
        <p:nvSpPr>
          <p:cNvPr id="51" name="Shape 51"/>
          <p:cNvSpPr>
            <a:spLocks noGrp="1"/>
          </p:cNvSpPr>
          <p:nvPr>
            <p:ph type="body" sz="quarter" idx="13" hasCustomPrompt="1"/>
          </p:nvPr>
        </p:nvSpPr>
        <p:spPr>
          <a:xfrm>
            <a:off x="1092200" y="7300267"/>
            <a:ext cx="20828000" cy="1144390"/>
          </a:xfrm>
          <a:prstGeom prst="rect">
            <a:avLst/>
          </a:prstGeom>
        </p:spPr>
        <p:txBody>
          <a:bodyPr anchor="ctr"/>
          <a:lstStyle>
            <a:lvl1pPr>
              <a:defRPr sz="8000" b="1" i="1">
                <a:solidFill>
                  <a:srgbClr val="FFFFFF"/>
                </a:solidFill>
                <a:latin typeface="Calluna SmBd" panose="00000700000000000000" pitchFamily="50" charset="0"/>
                <a:ea typeface="Calluna SmBd" panose="00000700000000000000" pitchFamily="50" charset="0"/>
                <a:cs typeface="Calluna SmBd" panose="00000700000000000000" pitchFamily="50" charset="0"/>
              </a:defRPr>
            </a:lvl1pPr>
          </a:lstStyle>
          <a:p>
            <a:r>
              <a:rPr lang="en-US" dirty="0"/>
              <a:t>title part 2 - </a:t>
            </a:r>
            <a:r>
              <a:rPr lang="en-US" dirty="0" err="1"/>
              <a:t>Calluna</a:t>
            </a:r>
            <a:r>
              <a:rPr lang="en-US" dirty="0"/>
              <a:t> </a:t>
            </a:r>
            <a:r>
              <a:rPr lang="en-US" dirty="0" err="1"/>
              <a:t>Semibold</a:t>
            </a:r>
            <a:r>
              <a:rPr lang="en-US" dirty="0"/>
              <a:t> Italic 80pt</a:t>
            </a:r>
          </a:p>
        </p:txBody>
      </p:sp>
      <p:sp>
        <p:nvSpPr>
          <p:cNvPr id="52" name="Shape 52"/>
          <p:cNvSpPr>
            <a:spLocks noGrp="1"/>
          </p:cNvSpPr>
          <p:nvPr>
            <p:ph type="body" sz="quarter" idx="14"/>
          </p:nvPr>
        </p:nvSpPr>
        <p:spPr>
          <a:xfrm>
            <a:off x="1092200" y="5788967"/>
            <a:ext cx="20828000" cy="1426469"/>
          </a:xfrm>
          <a:prstGeom prst="rect">
            <a:avLst/>
          </a:prstGeom>
        </p:spPr>
        <p:txBody>
          <a:bodyPr anchor="ctr"/>
          <a:lstStyle>
            <a:lvl1pPr>
              <a:lnSpc>
                <a:spcPct val="80000"/>
              </a:lnSpc>
              <a:defRPr sz="7000" i="0">
                <a:solidFill>
                  <a:srgbClr val="FFFFFF"/>
                </a:solidFill>
                <a:latin typeface="+mj-lt"/>
                <a:ea typeface="+mj-ea"/>
                <a:cs typeface="+mj-cs"/>
                <a:sym typeface="Source Sans Pro Semibold"/>
              </a:defRPr>
            </a:lvl1pPr>
          </a:lstStyle>
          <a:p>
            <a:r>
              <a:t>Title part 1 - Source Sans pro Semibold 80 pt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g title">
    <p:bg>
      <p:bgPr>
        <a:solidFill>
          <a:srgbClr val="FDFFFF"/>
        </a:solidFill>
        <a:effectLst/>
      </p:bgPr>
    </p:bg>
    <p:spTree>
      <p:nvGrpSpPr>
        <p:cNvPr id="1" name=""/>
        <p:cNvGrpSpPr/>
        <p:nvPr/>
      </p:nvGrpSpPr>
      <p:grpSpPr>
        <a:xfrm>
          <a:off x="0" y="0"/>
          <a:ext cx="0" cy="0"/>
          <a:chOff x="0" y="0"/>
          <a:chExt cx="0" cy="0"/>
        </a:xfrm>
      </p:grpSpPr>
      <p:sp>
        <p:nvSpPr>
          <p:cNvPr id="60" name="Shape 60"/>
          <p:cNvSpPr>
            <a:spLocks noGrp="1"/>
          </p:cNvSpPr>
          <p:nvPr>
            <p:ph type="body" sz="quarter" idx="13"/>
          </p:nvPr>
        </p:nvSpPr>
        <p:spPr>
          <a:xfrm>
            <a:off x="10651863" y="7645400"/>
            <a:ext cx="12233799" cy="3149601"/>
          </a:xfrm>
          <a:prstGeom prst="rect">
            <a:avLst/>
          </a:prstGeom>
        </p:spPr>
        <p:txBody>
          <a:bodyPr>
            <a:spAutoFit/>
          </a:bodyPr>
          <a:lstStyle>
            <a:lvl1pPr>
              <a:lnSpc>
                <a:spcPct val="80000"/>
              </a:lnSpc>
              <a:defRPr sz="12000" b="1" i="1">
                <a:solidFill>
                  <a:srgbClr val="FF5B57"/>
                </a:solidFill>
                <a:latin typeface="Calluna SmBd" panose="00000700000000000000" pitchFamily="50" charset="0"/>
                <a:ea typeface="Calluna SmBd" panose="00000700000000000000" pitchFamily="50" charset="0"/>
                <a:cs typeface="Calluna SmBd" panose="00000700000000000000" pitchFamily="50" charset="0"/>
              </a:defRPr>
            </a:lvl1pPr>
          </a:lstStyle>
          <a:p>
            <a:r>
              <a:rPr dirty="0"/>
              <a:t>Text in Calluna italic Semibold</a:t>
            </a:r>
          </a:p>
        </p:txBody>
      </p:sp>
      <p:sp>
        <p:nvSpPr>
          <p:cNvPr id="61" name="Shape 61"/>
          <p:cNvSpPr>
            <a:spLocks noGrp="1"/>
          </p:cNvSpPr>
          <p:nvPr>
            <p:ph type="body" sz="quarter" idx="14"/>
          </p:nvPr>
        </p:nvSpPr>
        <p:spPr>
          <a:xfrm>
            <a:off x="10651863" y="2895600"/>
            <a:ext cx="12233799" cy="3553461"/>
          </a:xfrm>
          <a:prstGeom prst="rect">
            <a:avLst/>
          </a:prstGeom>
        </p:spPr>
        <p:txBody>
          <a:bodyPr>
            <a:spAutoFit/>
          </a:bodyPr>
          <a:lstStyle>
            <a:lvl1pPr>
              <a:lnSpc>
                <a:spcPct val="80000"/>
              </a:lnSpc>
              <a:defRPr sz="12000" i="0">
                <a:latin typeface="+mj-lt"/>
                <a:ea typeface="+mj-ea"/>
                <a:cs typeface="+mj-cs"/>
                <a:sym typeface="Source Sans Pro Semibold"/>
              </a:defRPr>
            </a:lvl1pPr>
          </a:lstStyle>
          <a:p>
            <a:r>
              <a:t>Text in Source Sans pro</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top - image- body wide">
    <p:spTree>
      <p:nvGrpSpPr>
        <p:cNvPr id="1" name=""/>
        <p:cNvGrpSpPr/>
        <p:nvPr/>
      </p:nvGrpSpPr>
      <p:grpSpPr>
        <a:xfrm>
          <a:off x="0" y="0"/>
          <a:ext cx="0" cy="0"/>
          <a:chOff x="0" y="0"/>
          <a:chExt cx="0" cy="0"/>
        </a:xfrm>
      </p:grpSpPr>
      <p:sp>
        <p:nvSpPr>
          <p:cNvPr id="105" name="Shape 105"/>
          <p:cNvSpPr>
            <a:spLocks noGrp="1"/>
          </p:cNvSpPr>
          <p:nvPr>
            <p:ph type="body" sz="quarter" idx="13"/>
          </p:nvPr>
        </p:nvSpPr>
        <p:spPr>
          <a:xfrm>
            <a:off x="1048941" y="1106276"/>
            <a:ext cx="2413493" cy="952485"/>
          </a:xfrm>
          <a:prstGeom prst="rect">
            <a:avLst/>
          </a:prstGeom>
        </p:spPr>
        <p:txBody>
          <a:bodyPr wrap="none" lIns="38092" tIns="38092" rIns="38092" bIns="38092">
            <a:spAutoFit/>
          </a:bodyPr>
          <a:lstStyle>
            <a:lvl1pPr>
              <a:defRPr sz="5500" i="0">
                <a:latin typeface="+mj-lt"/>
                <a:ea typeface="+mj-ea"/>
                <a:cs typeface="+mj-cs"/>
                <a:sym typeface="Source Sans Pro Semibold"/>
              </a:defRPr>
            </a:lvl1pPr>
          </a:lstStyle>
          <a:p>
            <a:r>
              <a:t>Title H3</a:t>
            </a:r>
          </a:p>
        </p:txBody>
      </p:sp>
      <p:sp>
        <p:nvSpPr>
          <p:cNvPr id="106" name="Shape 106"/>
          <p:cNvSpPr>
            <a:spLocks noGrp="1"/>
          </p:cNvSpPr>
          <p:nvPr>
            <p:ph type="body" sz="quarter" idx="14"/>
          </p:nvPr>
        </p:nvSpPr>
        <p:spPr>
          <a:xfrm>
            <a:off x="1066800" y="9782977"/>
            <a:ext cx="22250400" cy="2870201"/>
          </a:xfrm>
          <a:prstGeom prst="rect">
            <a:avLst/>
          </a:prstGeom>
        </p:spPr>
        <p:txBody>
          <a:bodyPr lIns="91439" tIns="91439" rIns="91439" bIns="91439">
            <a:spAutoFit/>
          </a:bodyPr>
          <a:lstStyle>
            <a:lvl1pPr defTabSz="1828800">
              <a:lnSpc>
                <a:spcPct val="120000"/>
              </a:lnSpc>
              <a:spcBef>
                <a:spcPts val="2000"/>
              </a:spcBef>
              <a:defRPr sz="3700" i="0">
                <a:latin typeface="Source Sans Pro Light"/>
                <a:ea typeface="Source Sans Pro Light"/>
                <a:cs typeface="Source Sans Pro Light"/>
                <a:sym typeface="Source Sans Pro Light"/>
              </a:defRPr>
            </a:lvl1pPr>
          </a:lstStyle>
          <a:p>
            <a:r>
              <a:t>In order to understand opportunities for the future (of technology) in the carsharing market, it is important to look both inside and outside the enterprise, leading to the discovery of unmet needs and new opportunities to create business greater value for the users. Track Zero of the new Greenwheels portal will begin with this view and will move to a more detailed product roadmap by the end of the track.</a:t>
            </a:r>
          </a:p>
        </p:txBody>
      </p:sp>
      <p:sp>
        <p:nvSpPr>
          <p:cNvPr id="107" name="Shape 107"/>
          <p:cNvSpPr>
            <a:spLocks noGrp="1"/>
          </p:cNvSpPr>
          <p:nvPr>
            <p:ph type="pic" sz="half" idx="15"/>
          </p:nvPr>
        </p:nvSpPr>
        <p:spPr>
          <a:xfrm>
            <a:off x="5118721" y="2640800"/>
            <a:ext cx="13778879" cy="5741200"/>
          </a:xfrm>
          <a:prstGeom prst="rect">
            <a:avLst/>
          </a:prstGeom>
        </p:spPr>
        <p:txBody>
          <a:bodyPr lIns="91439" tIns="45719" rIns="91439" bIns="45719">
            <a:noAutofit/>
          </a:bodyPr>
          <a:lstStyle/>
          <a:p>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Nieuwe wereld">
    <p:spTree>
      <p:nvGrpSpPr>
        <p:cNvPr id="1" name=""/>
        <p:cNvGrpSpPr/>
        <p:nvPr/>
      </p:nvGrpSpPr>
      <p:grpSpPr>
        <a:xfrm>
          <a:off x="0" y="0"/>
          <a:ext cx="0" cy="0"/>
          <a:chOff x="0" y="0"/>
          <a:chExt cx="0" cy="0"/>
        </a:xfrm>
      </p:grpSpPr>
      <p:sp>
        <p:nvSpPr>
          <p:cNvPr id="124" name="Shape 124"/>
          <p:cNvSpPr>
            <a:spLocks noGrp="1"/>
          </p:cNvSpPr>
          <p:nvPr>
            <p:ph type="body" sz="quarter" idx="13"/>
          </p:nvPr>
        </p:nvSpPr>
        <p:spPr>
          <a:xfrm>
            <a:off x="1143006" y="708028"/>
            <a:ext cx="12681051" cy="2265357"/>
          </a:xfrm>
          <a:prstGeom prst="rect">
            <a:avLst/>
          </a:prstGeom>
        </p:spPr>
        <p:txBody>
          <a:bodyPr lIns="91439" tIns="91439" rIns="91439" bIns="91439" anchor="ctr">
            <a:noAutofit/>
          </a:bodyPr>
          <a:lstStyle>
            <a:lvl1pPr>
              <a:defRPr b="1" i="1">
                <a:latin typeface="Calluna SmBd" panose="00000700000000000000" pitchFamily="50" charset="0"/>
                <a:ea typeface="Calluna SmBd" panose="00000700000000000000" pitchFamily="50" charset="0"/>
                <a:cs typeface="Calluna SmBd" panose="00000700000000000000" pitchFamily="50" charset="0"/>
              </a:defRPr>
            </a:lvl1pPr>
          </a:lstStyle>
          <a:p>
            <a:pPr>
              <a:lnSpc>
                <a:spcPct val="120000"/>
              </a:lnSpc>
              <a:defRPr sz="6400" i="0">
                <a:latin typeface="+mj-lt"/>
                <a:ea typeface="+mj-ea"/>
                <a:cs typeface="+mj-cs"/>
                <a:sym typeface="Source Sans Pro Semibold"/>
              </a:defRPr>
            </a:pPr>
            <a:r>
              <a:rPr dirty="0"/>
              <a:t>Mollis degnissima augue</a:t>
            </a:r>
          </a:p>
          <a:p>
            <a:pPr>
              <a:lnSpc>
                <a:spcPct val="120000"/>
              </a:lnSpc>
              <a:defRPr sz="6400">
                <a:solidFill>
                  <a:srgbClr val="FF5B57"/>
                </a:solidFill>
              </a:defRPr>
            </a:pPr>
            <a:r>
              <a:rPr dirty="0"/>
              <a:t>aliquot euismod</a:t>
            </a:r>
          </a:p>
        </p:txBody>
      </p:sp>
      <p:sp>
        <p:nvSpPr>
          <p:cNvPr id="125" name="Shape 125"/>
          <p:cNvSpPr>
            <a:spLocks noGrp="1"/>
          </p:cNvSpPr>
          <p:nvPr>
            <p:ph type="body" sz="half" idx="14"/>
          </p:nvPr>
        </p:nvSpPr>
        <p:spPr>
          <a:xfrm>
            <a:off x="1155706" y="3520082"/>
            <a:ext cx="13985975" cy="9014220"/>
          </a:xfrm>
          <a:prstGeom prst="rect">
            <a:avLst/>
          </a:prstGeom>
        </p:spPr>
        <p:txBody>
          <a:bodyPr lIns="91439" tIns="91439" rIns="91439" bIns="91439">
            <a:noAutofit/>
          </a:bodyPr>
          <a:lstStyle/>
          <a:p>
            <a:pPr>
              <a:defRPr sz="4000" i="0">
                <a:latin typeface="+mj-lt"/>
                <a:ea typeface="+mj-ea"/>
                <a:cs typeface="+mj-cs"/>
                <a:sym typeface="Source Sans Pro Semibold"/>
              </a:defRPr>
            </a:pPr>
            <a:r>
              <a:t>Goal:</a:t>
            </a:r>
          </a:p>
          <a:p>
            <a:pPr>
              <a:defRPr sz="3700" i="0">
                <a:latin typeface="Source Sans Pro Light"/>
                <a:ea typeface="Source Sans Pro Light"/>
                <a:cs typeface="Source Sans Pro Light"/>
                <a:sym typeface="Source Sans Pro Light"/>
              </a:defRPr>
            </a:pPr>
            <a:r>
              <a:t>Maecenas eget viverra felis, mollis dignissim augue. In vitae fringilla orci, sed gravida libero. Cras a elit id odio aliquam euismod at non ex. Nulla at porttitor nibh. </a:t>
            </a:r>
          </a:p>
          <a:p>
            <a:pPr>
              <a:defRPr sz="3700" i="0">
                <a:latin typeface="Source Sans Pro Light"/>
                <a:ea typeface="Source Sans Pro Light"/>
                <a:cs typeface="Source Sans Pro Light"/>
                <a:sym typeface="Source Sans Pro Light"/>
              </a:defRPr>
            </a:pPr>
            <a:endParaRPr/>
          </a:p>
          <a:p>
            <a:pPr>
              <a:defRPr sz="4000" i="0">
                <a:latin typeface="+mj-lt"/>
                <a:ea typeface="+mj-ea"/>
                <a:cs typeface="+mj-cs"/>
                <a:sym typeface="Source Sans Pro Semibold"/>
              </a:defRPr>
            </a:pPr>
            <a:r>
              <a:t>Activity:</a:t>
            </a:r>
          </a:p>
          <a:p>
            <a:pPr>
              <a:defRPr sz="3700" i="0">
                <a:latin typeface="Source Sans Pro Light"/>
                <a:ea typeface="Source Sans Pro Light"/>
                <a:cs typeface="Source Sans Pro Light"/>
                <a:sym typeface="Source Sans Pro Light"/>
              </a:defRPr>
            </a:pPr>
            <a:r>
              <a:t>Maecenas eget viverra felis, mollis dignissim augue. In vitae fringilla orci, sed gravida libero. Cras a elit id odio aliquam euismod at non ex. Nulla at porttitor nibh.</a:t>
            </a:r>
          </a:p>
          <a:p>
            <a:pPr>
              <a:defRPr sz="3700" i="0">
                <a:latin typeface="Source Sans Pro Light"/>
                <a:ea typeface="Source Sans Pro Light"/>
                <a:cs typeface="Source Sans Pro Light"/>
                <a:sym typeface="Source Sans Pro Light"/>
              </a:defRPr>
            </a:pPr>
            <a:endParaRPr/>
          </a:p>
          <a:p>
            <a:pPr>
              <a:defRPr sz="4000" i="0">
                <a:latin typeface="+mj-lt"/>
                <a:ea typeface="+mj-ea"/>
                <a:cs typeface="+mj-cs"/>
                <a:sym typeface="Source Sans Pro Semibold"/>
              </a:defRPr>
            </a:pPr>
            <a:r>
              <a:t>Participation:</a:t>
            </a:r>
          </a:p>
          <a:p>
            <a:pPr>
              <a:defRPr sz="3700" i="0">
                <a:latin typeface="Source Sans Pro Light"/>
                <a:ea typeface="Source Sans Pro Light"/>
                <a:cs typeface="Source Sans Pro Light"/>
                <a:sym typeface="Source Sans Pro Light"/>
              </a:defRPr>
            </a:pPr>
            <a:r>
              <a:t>Maecenas eget viverra felis, mollis dignissim augue. In vitae fringilla orci, sed gravida libero. Cras a elit id odio aliquam euismod at non ex. Nulla at porttitor nibh.</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4 collumns">
    <p:bg>
      <p:bgPr>
        <a:solidFill>
          <a:srgbClr val="E6E7E8"/>
        </a:solidFill>
        <a:effectLst/>
      </p:bgPr>
    </p:bg>
    <p:spTree>
      <p:nvGrpSpPr>
        <p:cNvPr id="1" name=""/>
        <p:cNvGrpSpPr/>
        <p:nvPr/>
      </p:nvGrpSpPr>
      <p:grpSpPr>
        <a:xfrm>
          <a:off x="0" y="0"/>
          <a:ext cx="0" cy="0"/>
          <a:chOff x="0" y="0"/>
          <a:chExt cx="0" cy="0"/>
        </a:xfrm>
      </p:grpSpPr>
      <p:sp>
        <p:nvSpPr>
          <p:cNvPr id="133" name="Shape 133"/>
          <p:cNvSpPr/>
          <p:nvPr/>
        </p:nvSpPr>
        <p:spPr>
          <a:xfrm>
            <a:off x="7507858" y="1503076"/>
            <a:ext cx="3290938" cy="3290938"/>
          </a:xfrm>
          <a:prstGeom prst="ellipse">
            <a:avLst/>
          </a:prstGeom>
          <a:solidFill>
            <a:srgbClr val="FFFFFF"/>
          </a:solidFill>
          <a:ln w="12700">
            <a:miter lim="400000"/>
          </a:ln>
        </p:spPr>
        <p:txBody>
          <a:bodyPr lIns="71437" tIns="71437" rIns="71437" bIns="71437" anchor="ctr"/>
          <a:lstStyle/>
          <a:p>
            <a:pPr algn="l" defTabSz="825500">
              <a:lnSpc>
                <a:spcPct val="80000"/>
              </a:lnSpc>
              <a:defRPr sz="7000">
                <a:latin typeface="+mj-lt"/>
                <a:ea typeface="+mj-ea"/>
                <a:cs typeface="+mj-cs"/>
                <a:sym typeface="Source Sans Pro Semibold"/>
              </a:defRPr>
            </a:pPr>
            <a:endParaRPr/>
          </a:p>
        </p:txBody>
      </p:sp>
      <p:sp>
        <p:nvSpPr>
          <p:cNvPr id="134" name="Shape 134"/>
          <p:cNvSpPr/>
          <p:nvPr/>
        </p:nvSpPr>
        <p:spPr>
          <a:xfrm>
            <a:off x="13392191" y="1503076"/>
            <a:ext cx="3290938" cy="3290938"/>
          </a:xfrm>
          <a:prstGeom prst="ellipse">
            <a:avLst/>
          </a:prstGeom>
          <a:solidFill>
            <a:srgbClr val="FFFFFF"/>
          </a:solidFill>
          <a:ln w="12700">
            <a:miter lim="400000"/>
          </a:ln>
        </p:spPr>
        <p:txBody>
          <a:bodyPr lIns="71437" tIns="71437" rIns="71437" bIns="71437" anchor="ctr"/>
          <a:lstStyle/>
          <a:p>
            <a:pPr algn="l" defTabSz="825500">
              <a:lnSpc>
                <a:spcPct val="80000"/>
              </a:lnSpc>
              <a:defRPr sz="7000">
                <a:latin typeface="+mj-lt"/>
                <a:ea typeface="+mj-ea"/>
                <a:cs typeface="+mj-cs"/>
                <a:sym typeface="Source Sans Pro Semibold"/>
              </a:defRPr>
            </a:pPr>
            <a:endParaRPr/>
          </a:p>
        </p:txBody>
      </p:sp>
      <p:sp>
        <p:nvSpPr>
          <p:cNvPr id="135" name="Shape 135"/>
          <p:cNvSpPr/>
          <p:nvPr/>
        </p:nvSpPr>
        <p:spPr>
          <a:xfrm>
            <a:off x="1875271" y="1503076"/>
            <a:ext cx="3290939" cy="3290938"/>
          </a:xfrm>
          <a:prstGeom prst="ellipse">
            <a:avLst/>
          </a:prstGeom>
          <a:solidFill>
            <a:srgbClr val="FFFFFF"/>
          </a:solidFill>
          <a:ln w="12700">
            <a:miter lim="400000"/>
          </a:ln>
        </p:spPr>
        <p:txBody>
          <a:bodyPr lIns="71437" tIns="71437" rIns="71437" bIns="71437" anchor="ctr"/>
          <a:lstStyle/>
          <a:p>
            <a:pPr algn="l" defTabSz="825500">
              <a:lnSpc>
                <a:spcPct val="80000"/>
              </a:lnSpc>
              <a:defRPr sz="7000">
                <a:latin typeface="+mj-lt"/>
                <a:ea typeface="+mj-ea"/>
                <a:cs typeface="+mj-cs"/>
                <a:sym typeface="Source Sans Pro Semibold"/>
              </a:defRPr>
            </a:pPr>
            <a:endParaRPr/>
          </a:p>
        </p:txBody>
      </p:sp>
      <p:sp>
        <p:nvSpPr>
          <p:cNvPr id="136" name="Shape 136"/>
          <p:cNvSpPr/>
          <p:nvPr/>
        </p:nvSpPr>
        <p:spPr>
          <a:xfrm>
            <a:off x="19276525" y="1503076"/>
            <a:ext cx="3290938" cy="3290938"/>
          </a:xfrm>
          <a:prstGeom prst="ellipse">
            <a:avLst/>
          </a:prstGeom>
          <a:solidFill>
            <a:srgbClr val="FFFFFF"/>
          </a:solidFill>
          <a:ln w="12700">
            <a:miter lim="400000"/>
          </a:ln>
        </p:spPr>
        <p:txBody>
          <a:bodyPr lIns="71437" tIns="71437" rIns="71437" bIns="71437" anchor="ctr"/>
          <a:lstStyle/>
          <a:p>
            <a:pPr algn="l" defTabSz="825500">
              <a:lnSpc>
                <a:spcPct val="80000"/>
              </a:lnSpc>
              <a:defRPr sz="7000">
                <a:latin typeface="+mj-lt"/>
                <a:ea typeface="+mj-ea"/>
                <a:cs typeface="+mj-cs"/>
                <a:sym typeface="Source Sans Pro Semibold"/>
              </a:defRPr>
            </a:pPr>
            <a:endParaRPr/>
          </a:p>
        </p:txBody>
      </p:sp>
      <p:sp>
        <p:nvSpPr>
          <p:cNvPr id="137" name="Shape 137"/>
          <p:cNvSpPr>
            <a:spLocks noGrp="1"/>
          </p:cNvSpPr>
          <p:nvPr>
            <p:ph type="body" sz="quarter" idx="13"/>
          </p:nvPr>
        </p:nvSpPr>
        <p:spPr>
          <a:xfrm>
            <a:off x="1199351" y="5454658"/>
            <a:ext cx="4795179" cy="1106184"/>
          </a:xfrm>
          <a:prstGeom prst="rect">
            <a:avLst/>
          </a:prstGeom>
        </p:spPr>
        <p:txBody>
          <a:bodyPr lIns="91439" tIns="91439" rIns="91439" bIns="91439" anchor="ctr"/>
          <a:lstStyle>
            <a:lvl1pPr algn="ctr">
              <a:defRPr sz="4000" i="0">
                <a:latin typeface="+mj-lt"/>
                <a:ea typeface="+mj-ea"/>
                <a:cs typeface="+mj-cs"/>
                <a:sym typeface="Source Sans Pro Semibold"/>
              </a:defRPr>
            </a:lvl1pPr>
          </a:lstStyle>
          <a:p>
            <a:r>
              <a:t>Title one</a:t>
            </a:r>
          </a:p>
        </p:txBody>
      </p:sp>
      <p:sp>
        <p:nvSpPr>
          <p:cNvPr id="138" name="Shape 138"/>
          <p:cNvSpPr>
            <a:spLocks noGrp="1"/>
          </p:cNvSpPr>
          <p:nvPr>
            <p:ph type="body" sz="quarter" idx="14"/>
          </p:nvPr>
        </p:nvSpPr>
        <p:spPr>
          <a:xfrm>
            <a:off x="1199351" y="6646864"/>
            <a:ext cx="4795179" cy="6233316"/>
          </a:xfrm>
          <a:prstGeom prst="rect">
            <a:avLst/>
          </a:prstGeom>
        </p:spPr>
        <p:txBody>
          <a:bodyPr lIns="91439" tIns="91439" rIns="91439" bIns="91439">
            <a:noAutofit/>
          </a:bodyPr>
          <a:lstStyle>
            <a:lvl1pPr algn="ctr" defTabSz="1828800">
              <a:lnSpc>
                <a:spcPct val="120000"/>
              </a:lnSpc>
              <a:spcBef>
                <a:spcPts val="2000"/>
              </a:spcBef>
              <a:buFont typeface="Arial"/>
              <a:defRPr sz="3700" i="0">
                <a:latin typeface="Source Sans Pro Light"/>
                <a:ea typeface="Source Sans Pro Light"/>
                <a:cs typeface="Source Sans Pro Light"/>
                <a:sym typeface="Source Sans Pro Light"/>
              </a:defRPr>
            </a:lvl1pPr>
          </a:lstStyle>
          <a:p>
            <a:r>
              <a:t>The technical vision provides a high-level, aspirational view of the end architecture of the Portal. The purpose of the vision is to agree what the desired outcome should be.</a:t>
            </a:r>
          </a:p>
        </p:txBody>
      </p:sp>
      <p:sp>
        <p:nvSpPr>
          <p:cNvPr id="139" name="Shape 139"/>
          <p:cNvSpPr>
            <a:spLocks noGrp="1"/>
          </p:cNvSpPr>
          <p:nvPr>
            <p:ph type="body" sz="quarter" idx="15"/>
          </p:nvPr>
        </p:nvSpPr>
        <p:spPr>
          <a:xfrm>
            <a:off x="6755738" y="5378458"/>
            <a:ext cx="4795179" cy="1106184"/>
          </a:xfrm>
          <a:prstGeom prst="rect">
            <a:avLst/>
          </a:prstGeom>
        </p:spPr>
        <p:txBody>
          <a:bodyPr lIns="91439" tIns="91439" rIns="91439" bIns="91439" anchor="ctr"/>
          <a:lstStyle>
            <a:lvl1pPr algn="ctr">
              <a:defRPr sz="4000" i="0">
                <a:latin typeface="+mj-lt"/>
                <a:ea typeface="+mj-ea"/>
                <a:cs typeface="+mj-cs"/>
                <a:sym typeface="Source Sans Pro Semibold"/>
              </a:defRPr>
            </a:lvl1pPr>
          </a:lstStyle>
          <a:p>
            <a:r>
              <a:t>Title two</a:t>
            </a:r>
          </a:p>
        </p:txBody>
      </p:sp>
      <p:sp>
        <p:nvSpPr>
          <p:cNvPr id="140" name="Shape 140"/>
          <p:cNvSpPr>
            <a:spLocks noGrp="1"/>
          </p:cNvSpPr>
          <p:nvPr>
            <p:ph type="body" sz="quarter" idx="16"/>
          </p:nvPr>
        </p:nvSpPr>
        <p:spPr>
          <a:xfrm>
            <a:off x="6755738" y="6570664"/>
            <a:ext cx="4795179" cy="6233316"/>
          </a:xfrm>
          <a:prstGeom prst="rect">
            <a:avLst/>
          </a:prstGeom>
        </p:spPr>
        <p:txBody>
          <a:bodyPr lIns="91439" tIns="91439" rIns="91439" bIns="91439">
            <a:noAutofit/>
          </a:bodyPr>
          <a:lstStyle>
            <a:lvl1pPr algn="ctr" defTabSz="1828800">
              <a:lnSpc>
                <a:spcPct val="120000"/>
              </a:lnSpc>
              <a:spcBef>
                <a:spcPts val="2000"/>
              </a:spcBef>
              <a:buFont typeface="Arial"/>
              <a:defRPr sz="3700" i="0">
                <a:latin typeface="Source Sans Pro Light"/>
                <a:ea typeface="Source Sans Pro Light"/>
                <a:cs typeface="Source Sans Pro Light"/>
                <a:sym typeface="Source Sans Pro Light"/>
              </a:defRPr>
            </a:lvl1pPr>
          </a:lstStyle>
          <a:p>
            <a:r>
              <a:t>The technical vision provides a high-level, aspirational view of the end architecture of the Portal. The purpose of the vision is to agree what the desired outcome should be.</a:t>
            </a:r>
          </a:p>
        </p:txBody>
      </p:sp>
      <p:sp>
        <p:nvSpPr>
          <p:cNvPr id="141" name="Shape 141"/>
          <p:cNvSpPr>
            <a:spLocks noGrp="1"/>
          </p:cNvSpPr>
          <p:nvPr>
            <p:ph type="body" sz="quarter" idx="17"/>
          </p:nvPr>
        </p:nvSpPr>
        <p:spPr>
          <a:xfrm>
            <a:off x="12640071" y="5429258"/>
            <a:ext cx="4795179" cy="1106184"/>
          </a:xfrm>
          <a:prstGeom prst="rect">
            <a:avLst/>
          </a:prstGeom>
        </p:spPr>
        <p:txBody>
          <a:bodyPr lIns="91439" tIns="91439" rIns="91439" bIns="91439" anchor="ctr"/>
          <a:lstStyle>
            <a:lvl1pPr algn="ctr">
              <a:defRPr sz="4000" i="0">
                <a:latin typeface="+mj-lt"/>
                <a:ea typeface="+mj-ea"/>
                <a:cs typeface="+mj-cs"/>
                <a:sym typeface="Source Sans Pro Semibold"/>
              </a:defRPr>
            </a:lvl1pPr>
          </a:lstStyle>
          <a:p>
            <a:r>
              <a:t>Title three</a:t>
            </a:r>
          </a:p>
        </p:txBody>
      </p:sp>
      <p:sp>
        <p:nvSpPr>
          <p:cNvPr id="142" name="Shape 142"/>
          <p:cNvSpPr>
            <a:spLocks noGrp="1"/>
          </p:cNvSpPr>
          <p:nvPr>
            <p:ph type="body" sz="quarter" idx="18"/>
          </p:nvPr>
        </p:nvSpPr>
        <p:spPr>
          <a:xfrm>
            <a:off x="12640071" y="6621464"/>
            <a:ext cx="4795179" cy="6233316"/>
          </a:xfrm>
          <a:prstGeom prst="rect">
            <a:avLst/>
          </a:prstGeom>
        </p:spPr>
        <p:txBody>
          <a:bodyPr lIns="91439" tIns="91439" rIns="91439" bIns="91439">
            <a:noAutofit/>
          </a:bodyPr>
          <a:lstStyle>
            <a:lvl1pPr algn="ctr" defTabSz="1828800">
              <a:lnSpc>
                <a:spcPct val="120000"/>
              </a:lnSpc>
              <a:spcBef>
                <a:spcPts val="2000"/>
              </a:spcBef>
              <a:buFont typeface="Arial"/>
              <a:defRPr sz="3700" i="0">
                <a:latin typeface="Source Sans Pro Light"/>
                <a:ea typeface="Source Sans Pro Light"/>
                <a:cs typeface="Source Sans Pro Light"/>
                <a:sym typeface="Source Sans Pro Light"/>
              </a:defRPr>
            </a:lvl1pPr>
          </a:lstStyle>
          <a:p>
            <a:r>
              <a:t>The technical vision provides a high-level, aspirational view of the end architecture of the Portal. The purpose of the vision is to agree what the desired outcome should be.</a:t>
            </a:r>
          </a:p>
        </p:txBody>
      </p:sp>
      <p:sp>
        <p:nvSpPr>
          <p:cNvPr id="143" name="Shape 143"/>
          <p:cNvSpPr>
            <a:spLocks noGrp="1"/>
          </p:cNvSpPr>
          <p:nvPr>
            <p:ph type="body" sz="quarter" idx="19"/>
          </p:nvPr>
        </p:nvSpPr>
        <p:spPr>
          <a:xfrm>
            <a:off x="18616596" y="5353058"/>
            <a:ext cx="4458396" cy="1106184"/>
          </a:xfrm>
          <a:prstGeom prst="rect">
            <a:avLst/>
          </a:prstGeom>
        </p:spPr>
        <p:txBody>
          <a:bodyPr lIns="91439" tIns="91439" rIns="91439" bIns="91439" anchor="ctr"/>
          <a:lstStyle>
            <a:lvl1pPr algn="ctr">
              <a:defRPr sz="4000" i="0">
                <a:latin typeface="+mj-lt"/>
                <a:ea typeface="+mj-ea"/>
                <a:cs typeface="+mj-cs"/>
                <a:sym typeface="Source Sans Pro Semibold"/>
              </a:defRPr>
            </a:lvl1pPr>
          </a:lstStyle>
          <a:p>
            <a:r>
              <a:t>Title four</a:t>
            </a:r>
          </a:p>
        </p:txBody>
      </p:sp>
      <p:sp>
        <p:nvSpPr>
          <p:cNvPr id="144" name="Shape 144"/>
          <p:cNvSpPr>
            <a:spLocks noGrp="1"/>
          </p:cNvSpPr>
          <p:nvPr>
            <p:ph type="body" sz="quarter" idx="20"/>
          </p:nvPr>
        </p:nvSpPr>
        <p:spPr>
          <a:xfrm>
            <a:off x="18524405" y="6545264"/>
            <a:ext cx="4795179" cy="6233316"/>
          </a:xfrm>
          <a:prstGeom prst="rect">
            <a:avLst/>
          </a:prstGeom>
        </p:spPr>
        <p:txBody>
          <a:bodyPr lIns="91439" tIns="91439" rIns="91439" bIns="91439">
            <a:noAutofit/>
          </a:bodyPr>
          <a:lstStyle>
            <a:lvl1pPr algn="ctr" defTabSz="1828800">
              <a:lnSpc>
                <a:spcPct val="120000"/>
              </a:lnSpc>
              <a:spcBef>
                <a:spcPts val="2000"/>
              </a:spcBef>
              <a:buFont typeface="Arial"/>
              <a:defRPr sz="3700" i="0">
                <a:latin typeface="Source Sans Pro Light"/>
                <a:ea typeface="Source Sans Pro Light"/>
                <a:cs typeface="Source Sans Pro Light"/>
                <a:sym typeface="Source Sans Pro Light"/>
              </a:defRPr>
            </a:lvl1pPr>
          </a:lstStyle>
          <a:p>
            <a:r>
              <a:t>The technical vision provides a high-level, aspirational view of the end architecture of the Portal. The purpose of the vision is to agree what the desired outcome should be.</a:t>
            </a:r>
          </a:p>
        </p:txBody>
      </p:sp>
      <p:sp>
        <p:nvSpPr>
          <p:cNvPr id="145" name="Shape 145"/>
          <p:cNvSpPr>
            <a:spLocks noGrp="1"/>
          </p:cNvSpPr>
          <p:nvPr>
            <p:ph type="pic" sz="quarter" idx="21"/>
          </p:nvPr>
        </p:nvSpPr>
        <p:spPr>
          <a:xfrm>
            <a:off x="2846089" y="2228372"/>
            <a:ext cx="1344293" cy="1889433"/>
          </a:xfrm>
          <a:prstGeom prst="rect">
            <a:avLst/>
          </a:prstGeom>
        </p:spPr>
        <p:txBody>
          <a:bodyPr lIns="91439" tIns="45719" rIns="91439" bIns="45719">
            <a:noAutofit/>
          </a:bodyPr>
          <a:lstStyle/>
          <a:p>
            <a:endParaRPr/>
          </a:p>
        </p:txBody>
      </p:sp>
      <p:sp>
        <p:nvSpPr>
          <p:cNvPr id="146" name="Shape 146"/>
          <p:cNvSpPr>
            <a:spLocks noGrp="1"/>
          </p:cNvSpPr>
          <p:nvPr>
            <p:ph type="pic" sz="quarter" idx="22"/>
          </p:nvPr>
        </p:nvSpPr>
        <p:spPr>
          <a:xfrm>
            <a:off x="14352289" y="2203784"/>
            <a:ext cx="1344293" cy="1889433"/>
          </a:xfrm>
          <a:prstGeom prst="rect">
            <a:avLst/>
          </a:prstGeom>
        </p:spPr>
        <p:txBody>
          <a:bodyPr lIns="91439" tIns="45719" rIns="91439" bIns="45719">
            <a:noAutofit/>
          </a:bodyPr>
          <a:lstStyle/>
          <a:p>
            <a:endParaRPr/>
          </a:p>
        </p:txBody>
      </p:sp>
      <p:sp>
        <p:nvSpPr>
          <p:cNvPr id="147" name="Shape 147"/>
          <p:cNvSpPr>
            <a:spLocks noGrp="1"/>
          </p:cNvSpPr>
          <p:nvPr>
            <p:ph type="pic" sz="quarter" idx="23"/>
          </p:nvPr>
        </p:nvSpPr>
        <p:spPr>
          <a:xfrm>
            <a:off x="20232389" y="2203784"/>
            <a:ext cx="1344293" cy="1889433"/>
          </a:xfrm>
          <a:prstGeom prst="rect">
            <a:avLst/>
          </a:prstGeom>
        </p:spPr>
        <p:txBody>
          <a:bodyPr lIns="91439" tIns="45719" rIns="91439" bIns="45719">
            <a:noAutofit/>
          </a:bodyPr>
          <a:lstStyle/>
          <a:p>
            <a:endParaRPr/>
          </a:p>
        </p:txBody>
      </p:sp>
      <p:sp>
        <p:nvSpPr>
          <p:cNvPr id="148" name="Shape 148"/>
          <p:cNvSpPr>
            <a:spLocks noGrp="1"/>
          </p:cNvSpPr>
          <p:nvPr>
            <p:ph type="pic" sz="quarter" idx="24"/>
          </p:nvPr>
        </p:nvSpPr>
        <p:spPr>
          <a:xfrm>
            <a:off x="8481219" y="2228372"/>
            <a:ext cx="1344292" cy="1889433"/>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5"/>
            <a:ext cx="18288000" cy="47752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48000" y="7204075"/>
            <a:ext cx="18288000" cy="33115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5" name="Footer Placeholder 4"/>
          <p:cNvSpPr>
            <a:spLocks noGrp="1"/>
          </p:cNvSpPr>
          <p:nvPr>
            <p:ph type="ftr" sz="quarter" idx="11"/>
          </p:nvPr>
        </p:nvSpPr>
        <p:spPr>
          <a:xfrm>
            <a:off x="8077200" y="12712700"/>
            <a:ext cx="8229600" cy="730250"/>
          </a:xfrm>
          <a:prstGeom prst="rect">
            <a:avLst/>
          </a:prstGeom>
        </p:spPr>
        <p:txBody>
          <a:bodyPr/>
          <a:lstStyle/>
          <a:p>
            <a:endParaRPr lang="en-US"/>
          </a:p>
        </p:txBody>
      </p:sp>
      <p:sp>
        <p:nvSpPr>
          <p:cNvPr id="6" name="Slide Number Placeholder 5"/>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185300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730250"/>
            <a:ext cx="21031200" cy="265112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76400" y="3651250"/>
            <a:ext cx="21031200" cy="8702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76400" y="12712700"/>
            <a:ext cx="5486400" cy="730250"/>
          </a:xfrm>
          <a:prstGeom prst="rect">
            <a:avLst/>
          </a:prstGeom>
        </p:spPr>
        <p:txBody>
          <a:bodyPr/>
          <a:lstStyle/>
          <a:p>
            <a:fld id="{FDE3C03D-3C53-6E4B-B190-E3C55134148F}" type="datetimeFigureOut">
              <a:rPr lang="en-US" smtClean="0"/>
              <a:t>6/18/18</a:t>
            </a:fld>
            <a:endParaRPr lang="en-US"/>
          </a:p>
        </p:txBody>
      </p:sp>
      <p:sp>
        <p:nvSpPr>
          <p:cNvPr id="5" name="Footer Placeholder 4"/>
          <p:cNvSpPr>
            <a:spLocks noGrp="1"/>
          </p:cNvSpPr>
          <p:nvPr>
            <p:ph type="ftr" sz="quarter" idx="11"/>
          </p:nvPr>
        </p:nvSpPr>
        <p:spPr>
          <a:xfrm>
            <a:off x="8077200" y="12712700"/>
            <a:ext cx="8229600" cy="730250"/>
          </a:xfrm>
          <a:prstGeom prst="rect">
            <a:avLst/>
          </a:prstGeom>
        </p:spPr>
        <p:txBody>
          <a:bodyPr/>
          <a:lstStyle/>
          <a:p>
            <a:endParaRPr lang="en-US"/>
          </a:p>
        </p:txBody>
      </p:sp>
      <p:sp>
        <p:nvSpPr>
          <p:cNvPr id="6" name="Slide Number Placeholder 5"/>
          <p:cNvSpPr>
            <a:spLocks noGrp="1"/>
          </p:cNvSpPr>
          <p:nvPr>
            <p:ph type="sldNum" sz="quarter" idx="12"/>
          </p:nvPr>
        </p:nvSpPr>
        <p:spPr>
          <a:xfrm>
            <a:off x="17221200" y="12712700"/>
            <a:ext cx="5486400" cy="730250"/>
          </a:xfrm>
          <a:prstGeom prst="rect">
            <a:avLst/>
          </a:prstGeom>
        </p:spPr>
        <p:txBody>
          <a:bodyPr/>
          <a:lstStyle/>
          <a:p>
            <a:fld id="{5E84F5B8-F10B-9D4A-BAD8-F02C3F28C90B}" type="slidenum">
              <a:rPr lang="en-US" smtClean="0"/>
              <a:t>‹#›</a:t>
            </a:fld>
            <a:endParaRPr lang="en-US"/>
          </a:p>
        </p:txBody>
      </p:sp>
    </p:spTree>
    <p:extLst>
      <p:ext uri="{BB962C8B-B14F-4D97-AF65-F5344CB8AC3E}">
        <p14:creationId xmlns:p14="http://schemas.microsoft.com/office/powerpoint/2010/main" val="680749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2"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778000" y="2298700"/>
            <a:ext cx="20828000" cy="464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3" name="Shape 3"/>
          <p:cNvSpPr>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7" r:id="rId5"/>
    <p:sldLayoutId id="2147483659" r:id="rId6"/>
    <p:sldLayoutId id="2147483660" r:id="rId7"/>
  </p:sldLayoutIdLst>
  <p:transition spd="med"/>
  <p:txStyles>
    <p:titleStyle>
      <a:lvl1pPr marL="0" marR="0" indent="0" algn="l" defTabSz="825500" latinLnBrk="0">
        <a:lnSpc>
          <a:spcPct val="80000"/>
        </a:lnSpc>
        <a:spcBef>
          <a:spcPts val="0"/>
        </a:spcBef>
        <a:spcAft>
          <a:spcPts val="0"/>
        </a:spcAft>
        <a:buClrTx/>
        <a:buSzTx/>
        <a:buFontTx/>
        <a:buNone/>
        <a:tabLst/>
        <a:defRPr sz="7000" b="0" i="0" u="none" strike="noStrike" cap="none" spc="0" baseline="0">
          <a:ln>
            <a:noFill/>
          </a:ln>
          <a:solidFill>
            <a:srgbClr val="000000"/>
          </a:solidFill>
          <a:uFillTx/>
          <a:latin typeface="+mj-lt"/>
          <a:ea typeface="+mj-ea"/>
          <a:cs typeface="+mj-cs"/>
          <a:sym typeface="Source Sans Pro Semibold"/>
        </a:defRPr>
      </a:lvl1pPr>
      <a:lvl2pPr marL="0" marR="0" indent="228600" algn="l" defTabSz="825500" latinLnBrk="0">
        <a:lnSpc>
          <a:spcPct val="80000"/>
        </a:lnSpc>
        <a:spcBef>
          <a:spcPts val="0"/>
        </a:spcBef>
        <a:spcAft>
          <a:spcPts val="0"/>
        </a:spcAft>
        <a:buClrTx/>
        <a:buSzTx/>
        <a:buFontTx/>
        <a:buNone/>
        <a:tabLst/>
        <a:defRPr sz="7000" b="0" i="0" u="none" strike="noStrike" cap="none" spc="0" baseline="0">
          <a:ln>
            <a:noFill/>
          </a:ln>
          <a:solidFill>
            <a:srgbClr val="000000"/>
          </a:solidFill>
          <a:uFillTx/>
          <a:latin typeface="+mj-lt"/>
          <a:ea typeface="+mj-ea"/>
          <a:cs typeface="+mj-cs"/>
          <a:sym typeface="Source Sans Pro Semibold"/>
        </a:defRPr>
      </a:lvl2pPr>
      <a:lvl3pPr marL="0" marR="0" indent="457200" algn="l" defTabSz="825500" latinLnBrk="0">
        <a:lnSpc>
          <a:spcPct val="80000"/>
        </a:lnSpc>
        <a:spcBef>
          <a:spcPts val="0"/>
        </a:spcBef>
        <a:spcAft>
          <a:spcPts val="0"/>
        </a:spcAft>
        <a:buClrTx/>
        <a:buSzTx/>
        <a:buFontTx/>
        <a:buNone/>
        <a:tabLst/>
        <a:defRPr sz="7000" b="0" i="0" u="none" strike="noStrike" cap="none" spc="0" baseline="0">
          <a:ln>
            <a:noFill/>
          </a:ln>
          <a:solidFill>
            <a:srgbClr val="000000"/>
          </a:solidFill>
          <a:uFillTx/>
          <a:latin typeface="+mj-lt"/>
          <a:ea typeface="+mj-ea"/>
          <a:cs typeface="+mj-cs"/>
          <a:sym typeface="Source Sans Pro Semibold"/>
        </a:defRPr>
      </a:lvl3pPr>
      <a:lvl4pPr marL="0" marR="0" indent="685800" algn="l" defTabSz="825500" latinLnBrk="0">
        <a:lnSpc>
          <a:spcPct val="80000"/>
        </a:lnSpc>
        <a:spcBef>
          <a:spcPts val="0"/>
        </a:spcBef>
        <a:spcAft>
          <a:spcPts val="0"/>
        </a:spcAft>
        <a:buClrTx/>
        <a:buSzTx/>
        <a:buFontTx/>
        <a:buNone/>
        <a:tabLst/>
        <a:defRPr sz="7000" b="0" i="0" u="none" strike="noStrike" cap="none" spc="0" baseline="0">
          <a:ln>
            <a:noFill/>
          </a:ln>
          <a:solidFill>
            <a:srgbClr val="000000"/>
          </a:solidFill>
          <a:uFillTx/>
          <a:latin typeface="+mj-lt"/>
          <a:ea typeface="+mj-ea"/>
          <a:cs typeface="+mj-cs"/>
          <a:sym typeface="Source Sans Pro Semibold"/>
        </a:defRPr>
      </a:lvl4pPr>
      <a:lvl5pPr marL="0" marR="0" indent="914400" algn="l" defTabSz="825500" latinLnBrk="0">
        <a:lnSpc>
          <a:spcPct val="80000"/>
        </a:lnSpc>
        <a:spcBef>
          <a:spcPts val="0"/>
        </a:spcBef>
        <a:spcAft>
          <a:spcPts val="0"/>
        </a:spcAft>
        <a:buClrTx/>
        <a:buSzTx/>
        <a:buFontTx/>
        <a:buNone/>
        <a:tabLst/>
        <a:defRPr sz="7000" b="0" i="0" u="none" strike="noStrike" cap="none" spc="0" baseline="0">
          <a:ln>
            <a:noFill/>
          </a:ln>
          <a:solidFill>
            <a:srgbClr val="000000"/>
          </a:solidFill>
          <a:uFillTx/>
          <a:latin typeface="+mj-lt"/>
          <a:ea typeface="+mj-ea"/>
          <a:cs typeface="+mj-cs"/>
          <a:sym typeface="Source Sans Pro Semibold"/>
        </a:defRPr>
      </a:lvl5pPr>
      <a:lvl6pPr marL="0" marR="0" indent="1143000" algn="l" defTabSz="825500" latinLnBrk="0">
        <a:lnSpc>
          <a:spcPct val="80000"/>
        </a:lnSpc>
        <a:spcBef>
          <a:spcPts val="0"/>
        </a:spcBef>
        <a:spcAft>
          <a:spcPts val="0"/>
        </a:spcAft>
        <a:buClrTx/>
        <a:buSzTx/>
        <a:buFontTx/>
        <a:buNone/>
        <a:tabLst/>
        <a:defRPr sz="7000" b="0" i="0" u="none" strike="noStrike" cap="none" spc="0" baseline="0">
          <a:ln>
            <a:noFill/>
          </a:ln>
          <a:solidFill>
            <a:srgbClr val="000000"/>
          </a:solidFill>
          <a:uFillTx/>
          <a:latin typeface="+mj-lt"/>
          <a:ea typeface="+mj-ea"/>
          <a:cs typeface="+mj-cs"/>
          <a:sym typeface="Source Sans Pro Semibold"/>
        </a:defRPr>
      </a:lvl6pPr>
      <a:lvl7pPr marL="0" marR="0" indent="1371600" algn="l" defTabSz="825500" latinLnBrk="0">
        <a:lnSpc>
          <a:spcPct val="80000"/>
        </a:lnSpc>
        <a:spcBef>
          <a:spcPts val="0"/>
        </a:spcBef>
        <a:spcAft>
          <a:spcPts val="0"/>
        </a:spcAft>
        <a:buClrTx/>
        <a:buSzTx/>
        <a:buFontTx/>
        <a:buNone/>
        <a:tabLst/>
        <a:defRPr sz="7000" b="0" i="0" u="none" strike="noStrike" cap="none" spc="0" baseline="0">
          <a:ln>
            <a:noFill/>
          </a:ln>
          <a:solidFill>
            <a:srgbClr val="000000"/>
          </a:solidFill>
          <a:uFillTx/>
          <a:latin typeface="+mj-lt"/>
          <a:ea typeface="+mj-ea"/>
          <a:cs typeface="+mj-cs"/>
          <a:sym typeface="Source Sans Pro Semibold"/>
        </a:defRPr>
      </a:lvl7pPr>
      <a:lvl8pPr marL="0" marR="0" indent="1600200" algn="l" defTabSz="825500" latinLnBrk="0">
        <a:lnSpc>
          <a:spcPct val="80000"/>
        </a:lnSpc>
        <a:spcBef>
          <a:spcPts val="0"/>
        </a:spcBef>
        <a:spcAft>
          <a:spcPts val="0"/>
        </a:spcAft>
        <a:buClrTx/>
        <a:buSzTx/>
        <a:buFontTx/>
        <a:buNone/>
        <a:tabLst/>
        <a:defRPr sz="7000" b="0" i="0" u="none" strike="noStrike" cap="none" spc="0" baseline="0">
          <a:ln>
            <a:noFill/>
          </a:ln>
          <a:solidFill>
            <a:srgbClr val="000000"/>
          </a:solidFill>
          <a:uFillTx/>
          <a:latin typeface="+mj-lt"/>
          <a:ea typeface="+mj-ea"/>
          <a:cs typeface="+mj-cs"/>
          <a:sym typeface="Source Sans Pro Semibold"/>
        </a:defRPr>
      </a:lvl8pPr>
      <a:lvl9pPr marL="0" marR="0" indent="1828800" algn="l" defTabSz="825500" latinLnBrk="0">
        <a:lnSpc>
          <a:spcPct val="80000"/>
        </a:lnSpc>
        <a:spcBef>
          <a:spcPts val="0"/>
        </a:spcBef>
        <a:spcAft>
          <a:spcPts val="0"/>
        </a:spcAft>
        <a:buClrTx/>
        <a:buSzTx/>
        <a:buFontTx/>
        <a:buNone/>
        <a:tabLst/>
        <a:defRPr sz="7000" b="0" i="0" u="none" strike="noStrike" cap="none" spc="0" baseline="0">
          <a:ln>
            <a:noFill/>
          </a:ln>
          <a:solidFill>
            <a:srgbClr val="000000"/>
          </a:solidFill>
          <a:uFillTx/>
          <a:latin typeface="+mj-lt"/>
          <a:ea typeface="+mj-ea"/>
          <a:cs typeface="+mj-cs"/>
          <a:sym typeface="Source Sans Pro Semibold"/>
        </a:defRPr>
      </a:lvl9pPr>
    </p:titleStyle>
    <p:bodyStyle>
      <a:lvl1pPr marL="0" marR="0" indent="0" algn="l" defTabSz="8255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Source Sans Pro Light" charset="0"/>
          <a:ea typeface="Source Sans Pro Light" charset="0"/>
          <a:cs typeface="Source Sans Pro Light" charset="0"/>
          <a:sym typeface="Calluna Semibold"/>
        </a:defRPr>
      </a:lvl1pPr>
      <a:lvl2pPr marL="0" marR="0" indent="228600" algn="l" defTabSz="8255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Source Sans Pro Light" charset="0"/>
          <a:ea typeface="Source Sans Pro Light" charset="0"/>
          <a:cs typeface="Source Sans Pro Light" charset="0"/>
          <a:sym typeface="Calluna Semibold"/>
        </a:defRPr>
      </a:lvl2pPr>
      <a:lvl3pPr marL="0" marR="0" indent="457200" algn="l" defTabSz="8255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Source Sans Pro Light" charset="0"/>
          <a:ea typeface="Source Sans Pro Light" charset="0"/>
          <a:cs typeface="Source Sans Pro Light" charset="0"/>
          <a:sym typeface="Calluna Semibold"/>
        </a:defRPr>
      </a:lvl3pPr>
      <a:lvl4pPr marL="0" marR="0" indent="685800" algn="l" defTabSz="8255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Source Sans Pro Light" charset="0"/>
          <a:ea typeface="Source Sans Pro Light" charset="0"/>
          <a:cs typeface="Source Sans Pro Light" charset="0"/>
          <a:sym typeface="Calluna Semibold"/>
        </a:defRPr>
      </a:lvl4pPr>
      <a:lvl5pPr marL="0" marR="0" indent="914400" algn="l" defTabSz="8255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Source Sans Pro Light" charset="0"/>
          <a:ea typeface="Source Sans Pro Light" charset="0"/>
          <a:cs typeface="Source Sans Pro Light" charset="0"/>
          <a:sym typeface="Calluna Semibold"/>
        </a:defRPr>
      </a:lvl5pPr>
      <a:lvl6pPr marL="0" marR="0" indent="1143000" algn="l" defTabSz="825500" latinLnBrk="0">
        <a:lnSpc>
          <a:spcPct val="100000"/>
        </a:lnSpc>
        <a:spcBef>
          <a:spcPts val="0"/>
        </a:spcBef>
        <a:spcAft>
          <a:spcPts val="0"/>
        </a:spcAft>
        <a:buClrTx/>
        <a:buSzTx/>
        <a:buFontTx/>
        <a:buNone/>
        <a:tabLst/>
        <a:defRPr sz="6000" b="0" i="1" u="none" strike="noStrike" cap="none" spc="0" baseline="0">
          <a:ln>
            <a:noFill/>
          </a:ln>
          <a:solidFill>
            <a:srgbClr val="000000"/>
          </a:solidFill>
          <a:uFillTx/>
          <a:latin typeface="Calluna Semibold"/>
          <a:ea typeface="Calluna Semibold"/>
          <a:cs typeface="Calluna Semibold"/>
          <a:sym typeface="Calluna Semibold"/>
        </a:defRPr>
      </a:lvl6pPr>
      <a:lvl7pPr marL="0" marR="0" indent="1371600" algn="l" defTabSz="825500" latinLnBrk="0">
        <a:lnSpc>
          <a:spcPct val="100000"/>
        </a:lnSpc>
        <a:spcBef>
          <a:spcPts val="0"/>
        </a:spcBef>
        <a:spcAft>
          <a:spcPts val="0"/>
        </a:spcAft>
        <a:buClrTx/>
        <a:buSzTx/>
        <a:buFontTx/>
        <a:buNone/>
        <a:tabLst/>
        <a:defRPr sz="6000" b="0" i="1" u="none" strike="noStrike" cap="none" spc="0" baseline="0">
          <a:ln>
            <a:noFill/>
          </a:ln>
          <a:solidFill>
            <a:srgbClr val="000000"/>
          </a:solidFill>
          <a:uFillTx/>
          <a:latin typeface="Calluna Semibold"/>
          <a:ea typeface="Calluna Semibold"/>
          <a:cs typeface="Calluna Semibold"/>
          <a:sym typeface="Calluna Semibold"/>
        </a:defRPr>
      </a:lvl7pPr>
      <a:lvl8pPr marL="0" marR="0" indent="1600200" algn="l" defTabSz="825500" latinLnBrk="0">
        <a:lnSpc>
          <a:spcPct val="100000"/>
        </a:lnSpc>
        <a:spcBef>
          <a:spcPts val="0"/>
        </a:spcBef>
        <a:spcAft>
          <a:spcPts val="0"/>
        </a:spcAft>
        <a:buClrTx/>
        <a:buSzTx/>
        <a:buFontTx/>
        <a:buNone/>
        <a:tabLst/>
        <a:defRPr sz="6000" b="0" i="1" u="none" strike="noStrike" cap="none" spc="0" baseline="0">
          <a:ln>
            <a:noFill/>
          </a:ln>
          <a:solidFill>
            <a:srgbClr val="000000"/>
          </a:solidFill>
          <a:uFillTx/>
          <a:latin typeface="Calluna Semibold"/>
          <a:ea typeface="Calluna Semibold"/>
          <a:cs typeface="Calluna Semibold"/>
          <a:sym typeface="Calluna Semibold"/>
        </a:defRPr>
      </a:lvl8pPr>
      <a:lvl9pPr marL="0" marR="0" indent="1828800" algn="l" defTabSz="825500" latinLnBrk="0">
        <a:lnSpc>
          <a:spcPct val="100000"/>
        </a:lnSpc>
        <a:spcBef>
          <a:spcPts val="0"/>
        </a:spcBef>
        <a:spcAft>
          <a:spcPts val="0"/>
        </a:spcAft>
        <a:buClrTx/>
        <a:buSzTx/>
        <a:buFontTx/>
        <a:buNone/>
        <a:tabLst/>
        <a:defRPr sz="6000" b="0" i="1" u="none" strike="noStrike" cap="none" spc="0" baseline="0">
          <a:ln>
            <a:noFill/>
          </a:ln>
          <a:solidFill>
            <a:srgbClr val="000000"/>
          </a:solidFill>
          <a:uFillTx/>
          <a:latin typeface="Calluna Semibold"/>
          <a:ea typeface="Calluna Semibold"/>
          <a:cs typeface="Calluna Semibold"/>
          <a:sym typeface="Calluna Semibold"/>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14896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8"/>
          </p:nvPr>
        </p:nvPicPr>
        <p:blipFill>
          <a:blip r:embed="rId3">
            <a:alphaModFix amt="70000"/>
            <a:extLst>
              <a:ext uri="{28A0092B-C50C-407E-A947-70E740481C1C}">
                <a14:useLocalDpi xmlns:a14="http://schemas.microsoft.com/office/drawing/2010/main" val="0"/>
              </a:ext>
            </a:extLst>
          </a:blip>
          <a:srcRect t="7845" b="7845"/>
          <a:stretch>
            <a:fillRect/>
          </a:stretch>
        </p:blipFill>
        <p:spPr/>
      </p:pic>
      <p:sp>
        <p:nvSpPr>
          <p:cNvPr id="169" name="Shape 169"/>
          <p:cNvSpPr>
            <a:spLocks noGrp="1"/>
          </p:cNvSpPr>
          <p:nvPr>
            <p:ph type="body" sz="quarter" idx="15"/>
          </p:nvPr>
        </p:nvSpPr>
        <p:spPr>
          <a:xfrm>
            <a:off x="3352800" y="4826881"/>
            <a:ext cx="17861280" cy="3057247"/>
          </a:xfrm>
          <a:prstGeom prst="rect">
            <a:avLst/>
          </a:prstGeom>
          <a:solidFill>
            <a:srgbClr val="000000">
              <a:alpha val="60000"/>
            </a:srgbClr>
          </a:solidFill>
          <a:ln w="50800">
            <a:solidFill>
              <a:schemeClr val="tx1"/>
            </a:solidFill>
          </a:ln>
        </p:spPr>
        <p:txBody>
          <a:bodyPr anchor="b">
            <a:spAutoFit/>
          </a:bodyPr>
          <a:lstStyle/>
          <a:p>
            <a:r>
              <a:rPr lang="en-US" sz="14400" dirty="0" smtClean="0">
                <a:solidFill>
                  <a:schemeClr val="tx1"/>
                </a:solidFill>
              </a:rPr>
              <a:t>Web automation testing</a:t>
            </a:r>
          </a:p>
          <a:p>
            <a:r>
              <a:rPr lang="en-US" sz="9600" dirty="0"/>
              <a:t>… for developers</a:t>
            </a:r>
            <a:r>
              <a:rPr lang="en-US" sz="9600" dirty="0" smtClean="0"/>
              <a:t>?</a:t>
            </a:r>
            <a:endParaRPr lang="en-US" sz="9600"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480" y="11974538"/>
            <a:ext cx="3810000" cy="1206500"/>
          </a:xfrm>
          <a:prstGeom prst="rect">
            <a:avLst/>
          </a:prstGeom>
        </p:spPr>
      </p:pic>
      <p:sp>
        <p:nvSpPr>
          <p:cNvPr id="2" name="Text Placeholder 1"/>
          <p:cNvSpPr>
            <a:spLocks noGrp="1"/>
          </p:cNvSpPr>
          <p:nvPr>
            <p:ph type="body" sz="quarter" idx="17"/>
          </p:nvPr>
        </p:nvSpPr>
        <p:spPr/>
        <p:txBody>
          <a:bodyPr/>
          <a:lstStyle/>
          <a:p>
            <a:endParaRPr 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Cypress </a:t>
            </a:r>
            <a:r>
              <a:rPr lang="en-US" sz="7200" i="0" dirty="0" smtClean="0">
                <a:sym typeface="Source Sans Pro Semibold"/>
              </a:rPr>
              <a:t>Overview</a:t>
            </a:r>
            <a:endParaRPr dirty="0" smtClean="0"/>
          </a:p>
          <a:p>
            <a:pPr>
              <a:lnSpc>
                <a:spcPct val="120000"/>
              </a:lnSpc>
              <a:defRPr sz="6400">
                <a:solidFill>
                  <a:srgbClr val="FF5B57"/>
                </a:solidFill>
              </a:defRPr>
            </a:pPr>
            <a:r>
              <a:rPr lang="en-US" dirty="0"/>
              <a:t>F</a:t>
            </a:r>
            <a:r>
              <a:rPr lang="en-US" dirty="0" smtClean="0"/>
              <a:t>eatures</a:t>
            </a:r>
            <a:endParaRPr lang="en-US" dirty="0"/>
          </a:p>
        </p:txBody>
      </p:sp>
      <p:sp>
        <p:nvSpPr>
          <p:cNvPr id="237" name="Shape 237"/>
          <p:cNvSpPr>
            <a:spLocks noGrp="1"/>
          </p:cNvSpPr>
          <p:nvPr>
            <p:ph type="body" idx="14"/>
          </p:nvPr>
        </p:nvSpPr>
        <p:spPr>
          <a:xfrm>
            <a:off x="1155706" y="3520082"/>
            <a:ext cx="22001474" cy="9014220"/>
          </a:xfrm>
          <a:prstGeom prst="rect">
            <a:avLst/>
          </a:prstGeom>
        </p:spPr>
        <p:txBody>
          <a:bodyPr/>
          <a:lstStyle/>
          <a:p>
            <a:pPr marL="571500" lvl="0" indent="-571500" defTabSz="914400">
              <a:buFont typeface="Arial" charset="0"/>
              <a:buChar char="•"/>
              <a:defRPr sz="4000" i="0">
                <a:latin typeface="+mj-lt"/>
                <a:ea typeface="+mj-ea"/>
                <a:cs typeface="+mj-cs"/>
                <a:sym typeface="Source Sans Pro Semibold"/>
              </a:defRPr>
            </a:pPr>
            <a:r>
              <a:rPr lang="en-US" sz="5400" dirty="0" smtClean="0">
                <a:latin typeface="+mj-lt"/>
                <a:sym typeface="Source Sans Pro Semibold"/>
              </a:rPr>
              <a:t>Time Travel</a:t>
            </a:r>
          </a:p>
          <a:p>
            <a:pPr marL="571500" lvl="0" indent="-571500" defTabSz="914400">
              <a:buFont typeface="Arial" charset="0"/>
              <a:buChar char="•"/>
              <a:defRPr sz="4000" i="0">
                <a:latin typeface="+mj-lt"/>
                <a:ea typeface="+mj-ea"/>
                <a:cs typeface="+mj-cs"/>
                <a:sym typeface="Source Sans Pro Semibold"/>
              </a:defRPr>
            </a:pPr>
            <a:r>
              <a:rPr lang="en-US" sz="5400" dirty="0" err="1" smtClean="0">
                <a:latin typeface="+mj-lt"/>
                <a:sym typeface="Source Sans Pro Semibold"/>
              </a:rPr>
              <a:t>Debuggability</a:t>
            </a:r>
            <a:endParaRPr lang="en-US" sz="5400" dirty="0" smtClean="0">
              <a:latin typeface="+mj-lt"/>
              <a:sym typeface="Source Sans Pro Semibold"/>
            </a:endParaRPr>
          </a:p>
          <a:p>
            <a:pPr marL="571500" lvl="0" indent="-571500" defTabSz="914400">
              <a:buFont typeface="Arial" charset="0"/>
              <a:buChar char="•"/>
              <a:defRPr sz="4000" i="0">
                <a:latin typeface="+mj-lt"/>
                <a:ea typeface="+mj-ea"/>
                <a:cs typeface="+mj-cs"/>
                <a:sym typeface="Source Sans Pro Semibold"/>
              </a:defRPr>
            </a:pPr>
            <a:r>
              <a:rPr lang="en-US" sz="5400" dirty="0">
                <a:latin typeface="+mj-lt"/>
                <a:sym typeface="Source Sans Pro Semibold"/>
              </a:rPr>
              <a:t>Automatic </a:t>
            </a:r>
            <a:r>
              <a:rPr lang="en-US" sz="5400" dirty="0" smtClean="0">
                <a:latin typeface="+mj-lt"/>
                <a:sym typeface="Source Sans Pro Semibold"/>
              </a:rPr>
              <a:t>Waiting</a:t>
            </a:r>
          </a:p>
          <a:p>
            <a:pPr marL="571500" lvl="0" indent="-571500" defTabSz="914400">
              <a:buFont typeface="Arial" charset="0"/>
              <a:buChar char="•"/>
              <a:defRPr sz="4000" i="0">
                <a:latin typeface="+mj-lt"/>
                <a:ea typeface="+mj-ea"/>
                <a:cs typeface="+mj-cs"/>
                <a:sym typeface="Source Sans Pro Semibold"/>
              </a:defRPr>
            </a:pPr>
            <a:r>
              <a:rPr lang="en-US" sz="5400" dirty="0">
                <a:latin typeface="+mj-lt"/>
                <a:sym typeface="Source Sans Pro Semibold"/>
              </a:rPr>
              <a:t>Spies, Stubs, and </a:t>
            </a:r>
            <a:r>
              <a:rPr lang="en-US" sz="5400" dirty="0" smtClean="0">
                <a:latin typeface="+mj-lt"/>
                <a:sym typeface="Source Sans Pro Semibold"/>
              </a:rPr>
              <a:t>Clocks</a:t>
            </a:r>
          </a:p>
          <a:p>
            <a:pPr marL="571500" lvl="0" indent="-571500" defTabSz="914400">
              <a:buFont typeface="Arial" charset="0"/>
              <a:buChar char="•"/>
              <a:defRPr sz="4000" i="0">
                <a:latin typeface="+mj-lt"/>
                <a:ea typeface="+mj-ea"/>
                <a:cs typeface="+mj-cs"/>
                <a:sym typeface="Source Sans Pro Semibold"/>
              </a:defRPr>
            </a:pPr>
            <a:r>
              <a:rPr lang="en-US" sz="5400" dirty="0">
                <a:latin typeface="+mj-lt"/>
                <a:sym typeface="Source Sans Pro Semibold"/>
              </a:rPr>
              <a:t>Network Traffic Control</a:t>
            </a:r>
            <a:endParaRPr lang="en-US" sz="5400" dirty="0" smtClean="0">
              <a:latin typeface="+mj-lt"/>
              <a:sym typeface="Source Sans Pro Semibold"/>
            </a:endParaRPr>
          </a:p>
          <a:p>
            <a:pPr marL="571500" lvl="0" indent="-571500" defTabSz="914400">
              <a:buFont typeface="Arial" charset="0"/>
              <a:buChar char="•"/>
              <a:defRPr sz="4000" i="0">
                <a:latin typeface="+mj-lt"/>
                <a:ea typeface="+mj-ea"/>
                <a:cs typeface="+mj-cs"/>
                <a:sym typeface="Source Sans Pro Semibold"/>
              </a:defRPr>
            </a:pPr>
            <a:r>
              <a:rPr lang="en-US" sz="5400" dirty="0">
                <a:latin typeface="+mj-lt"/>
                <a:sym typeface="Source Sans Pro Semibold"/>
              </a:rPr>
              <a:t>Screenshots and </a:t>
            </a:r>
            <a:r>
              <a:rPr lang="en-US" sz="5400" dirty="0" smtClean="0">
                <a:latin typeface="+mj-lt"/>
                <a:sym typeface="Source Sans Pro Semibold"/>
              </a:rPr>
              <a:t>Videos</a:t>
            </a:r>
            <a:endParaRPr sz="5400" dirty="0">
              <a:latin typeface="+mj-lt"/>
            </a:endParaRPr>
          </a:p>
        </p:txBody>
      </p:sp>
    </p:spTree>
    <p:extLst>
      <p:ext uri="{BB962C8B-B14F-4D97-AF65-F5344CB8AC3E}">
        <p14:creationId xmlns:p14="http://schemas.microsoft.com/office/powerpoint/2010/main" val="170940832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Cypress </a:t>
            </a:r>
            <a:r>
              <a:rPr lang="en-US" sz="7200" i="0" dirty="0" smtClean="0">
                <a:sym typeface="Source Sans Pro Semibold"/>
              </a:rPr>
              <a:t>Overview</a:t>
            </a:r>
            <a:endParaRPr dirty="0" smtClean="0"/>
          </a:p>
          <a:p>
            <a:pPr>
              <a:lnSpc>
                <a:spcPct val="120000"/>
              </a:lnSpc>
              <a:defRPr sz="6400">
                <a:solidFill>
                  <a:srgbClr val="FF5B57"/>
                </a:solidFill>
              </a:defRPr>
            </a:pPr>
            <a:r>
              <a:rPr lang="en-US" dirty="0" smtClean="0"/>
              <a:t>Example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3496113"/>
            <a:ext cx="19964400" cy="9351745"/>
          </a:xfrm>
          <a:prstGeom prst="rect">
            <a:avLst/>
          </a:prstGeom>
        </p:spPr>
      </p:pic>
    </p:spTree>
    <p:extLst>
      <p:ext uri="{BB962C8B-B14F-4D97-AF65-F5344CB8AC3E}">
        <p14:creationId xmlns:p14="http://schemas.microsoft.com/office/powerpoint/2010/main" val="4028702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WebDriver </a:t>
            </a:r>
            <a:r>
              <a:rPr lang="en-US" sz="7200" i="0" dirty="0" smtClean="0">
                <a:sym typeface="Source Sans Pro Semibold"/>
              </a:rPr>
              <a:t>Overview</a:t>
            </a:r>
            <a:endParaRPr dirty="0" smtClean="0"/>
          </a:p>
          <a:p>
            <a:pPr>
              <a:lnSpc>
                <a:spcPct val="120000"/>
              </a:lnSpc>
              <a:defRPr sz="6400">
                <a:solidFill>
                  <a:srgbClr val="FF5B57"/>
                </a:solidFill>
              </a:defRPr>
            </a:pPr>
            <a:r>
              <a:rPr lang="en-US" dirty="0"/>
              <a:t>Selenium Projects</a:t>
            </a:r>
            <a:endParaRPr dirty="0"/>
          </a:p>
        </p:txBody>
      </p:sp>
      <p:sp>
        <p:nvSpPr>
          <p:cNvPr id="237" name="Shape 237"/>
          <p:cNvSpPr>
            <a:spLocks noGrp="1"/>
          </p:cNvSpPr>
          <p:nvPr>
            <p:ph type="body" idx="14"/>
          </p:nvPr>
        </p:nvSpPr>
        <p:spPr>
          <a:xfrm>
            <a:off x="1155706" y="3520082"/>
            <a:ext cx="22001474" cy="9014220"/>
          </a:xfrm>
          <a:prstGeom prst="rect">
            <a:avLst/>
          </a:prstGeom>
        </p:spPr>
        <p:txBody>
          <a:bodyPr/>
          <a:lstStyle/>
          <a:p>
            <a:pPr lvl="0" defTabSz="914400">
              <a:spcAft>
                <a:spcPts val="7200"/>
              </a:spcAft>
              <a:defRPr sz="4000" i="0">
                <a:latin typeface="+mj-lt"/>
                <a:ea typeface="+mj-ea"/>
                <a:cs typeface="+mj-cs"/>
                <a:sym typeface="Source Sans Pro Semibold"/>
              </a:defRPr>
            </a:pPr>
            <a:endParaRPr lang="en-US" dirty="0" smtClean="0"/>
          </a:p>
          <a:p>
            <a:pPr lvl="0" indent="-2160000" defTabSz="914400">
              <a:spcAft>
                <a:spcPts val="7200"/>
              </a:spcAft>
              <a:buFont typeface="Arial" charset="0"/>
              <a:buChar char="•"/>
              <a:defRPr sz="4000" i="0">
                <a:latin typeface="+mj-lt"/>
                <a:ea typeface="+mj-ea"/>
                <a:cs typeface="+mj-cs"/>
                <a:sym typeface="Source Sans Pro Semibold"/>
              </a:defRPr>
            </a:pPr>
            <a:r>
              <a:rPr lang="en-US" dirty="0" smtClean="0"/>
              <a:t>Selenium WebDriver</a:t>
            </a:r>
          </a:p>
          <a:p>
            <a:pPr indent="-2160000" defTabSz="914400">
              <a:spcAft>
                <a:spcPts val="7200"/>
              </a:spcAft>
              <a:buFont typeface="Arial" charset="0"/>
              <a:buChar char="•"/>
              <a:defRPr sz="4000" i="0">
                <a:latin typeface="+mj-lt"/>
                <a:ea typeface="+mj-ea"/>
                <a:cs typeface="+mj-cs"/>
                <a:sym typeface="Source Sans Pro Semibold"/>
              </a:defRPr>
            </a:pPr>
            <a:r>
              <a:rPr lang="en-US" sz="4000" dirty="0">
                <a:sym typeface="Source Sans Pro Semibold"/>
              </a:rPr>
              <a:t>Selenium Remote </a:t>
            </a:r>
            <a:r>
              <a:rPr lang="en-US" sz="4000" dirty="0" smtClean="0">
                <a:sym typeface="Source Sans Pro Semibold"/>
              </a:rPr>
              <a:t>Control</a:t>
            </a:r>
            <a:endParaRPr lang="en-US" dirty="0" smtClean="0"/>
          </a:p>
          <a:p>
            <a:pPr lvl="0" indent="-2160000" defTabSz="914400">
              <a:spcAft>
                <a:spcPts val="7200"/>
              </a:spcAft>
              <a:buFont typeface="Arial" charset="0"/>
              <a:buChar char="•"/>
              <a:defRPr sz="4000" i="0">
                <a:latin typeface="+mj-lt"/>
                <a:ea typeface="+mj-ea"/>
                <a:cs typeface="+mj-cs"/>
                <a:sym typeface="Source Sans Pro Semibold"/>
              </a:defRPr>
            </a:pPr>
            <a:r>
              <a:rPr lang="en-US" dirty="0" smtClean="0"/>
              <a:t>Selenium Grid</a:t>
            </a:r>
          </a:p>
          <a:p>
            <a:pPr lvl="0" indent="-2160000" defTabSz="914400">
              <a:spcAft>
                <a:spcPts val="7200"/>
              </a:spcAft>
              <a:buFont typeface="Arial" charset="0"/>
              <a:buChar char="•"/>
              <a:defRPr sz="4000" i="0">
                <a:latin typeface="+mj-lt"/>
                <a:ea typeface="+mj-ea"/>
                <a:cs typeface="+mj-cs"/>
                <a:sym typeface="Source Sans Pro Semibold"/>
              </a:defRPr>
            </a:pPr>
            <a:r>
              <a:rPr lang="en-US" dirty="0" smtClean="0"/>
              <a:t>Selenium IDE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280" y="4729122"/>
            <a:ext cx="1440000" cy="1440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280" y="9302272"/>
            <a:ext cx="1440000" cy="1440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280" y="6230421"/>
            <a:ext cx="1440000" cy="14400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5280" y="7771804"/>
            <a:ext cx="1440000" cy="1440000"/>
          </a:xfrm>
          <a:prstGeom prst="rect">
            <a:avLst/>
          </a:prstGeom>
        </p:spPr>
      </p:pic>
    </p:spTree>
    <p:extLst>
      <p:ext uri="{BB962C8B-B14F-4D97-AF65-F5344CB8AC3E}">
        <p14:creationId xmlns:p14="http://schemas.microsoft.com/office/powerpoint/2010/main" val="81518464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smtClean="0">
                <a:sym typeface="Source Sans Pro Semibold"/>
              </a:rPr>
              <a:t>WebDriver Overview</a:t>
            </a:r>
            <a:endParaRPr dirty="0" smtClean="0"/>
          </a:p>
          <a:p>
            <a:pPr>
              <a:lnSpc>
                <a:spcPct val="120000"/>
              </a:lnSpc>
              <a:defRPr sz="6400">
                <a:solidFill>
                  <a:srgbClr val="FF5B57"/>
                </a:solidFill>
              </a:defRPr>
            </a:pPr>
            <a:r>
              <a:rPr lang="en-US" dirty="0"/>
              <a:t>General overview</a:t>
            </a:r>
            <a:endParaRPr dirty="0"/>
          </a:p>
        </p:txBody>
      </p:sp>
      <p:sp>
        <p:nvSpPr>
          <p:cNvPr id="237" name="Shape 237"/>
          <p:cNvSpPr>
            <a:spLocks noGrp="1"/>
          </p:cNvSpPr>
          <p:nvPr>
            <p:ph type="body" idx="14"/>
          </p:nvPr>
        </p:nvSpPr>
        <p:spPr>
          <a:xfrm>
            <a:off x="1155706" y="3520082"/>
            <a:ext cx="22001474" cy="9014220"/>
          </a:xfrm>
          <a:prstGeom prst="rect">
            <a:avLst/>
          </a:prstGeom>
        </p:spPr>
        <p:txBody>
          <a:bodyPr/>
          <a:lstStyle/>
          <a:p>
            <a:pPr lvl="0" indent="720000" defTabSz="914400">
              <a:defRPr sz="4000" i="0">
                <a:latin typeface="+mj-lt"/>
                <a:ea typeface="+mj-ea"/>
                <a:cs typeface="+mj-cs"/>
                <a:sym typeface="Source Sans Pro Semibold"/>
              </a:defRPr>
            </a:pPr>
            <a:r>
              <a:rPr lang="en-US" sz="5400" dirty="0">
                <a:sym typeface="Source Sans Pro Semibold"/>
              </a:rPr>
              <a:t>Selenium WebDriver is a browser automation tool</a:t>
            </a:r>
            <a:r>
              <a:rPr lang="en-US" sz="5400" dirty="0" smtClean="0">
                <a:sym typeface="Source Sans Pro Semibold"/>
              </a:rPr>
              <a:t> </a:t>
            </a:r>
            <a:r>
              <a:rPr lang="en-US" sz="5400" dirty="0">
                <a:sym typeface="Source Sans Pro Semibold"/>
              </a:rPr>
              <a:t>built for the modern web. </a:t>
            </a:r>
            <a:r>
              <a:rPr lang="en-US" sz="5400" dirty="0" smtClean="0">
                <a:sym typeface="Source Sans Pro Semibold"/>
              </a:rPr>
              <a:t>Driving </a:t>
            </a:r>
            <a:r>
              <a:rPr lang="en-US" sz="5400" dirty="0">
                <a:sym typeface="Source Sans Pro Semibold"/>
              </a:rPr>
              <a:t>a browser natively as a user would either locally or on a remote machine using the Selenium Server </a:t>
            </a:r>
            <a:r>
              <a:rPr lang="en-US" sz="5400" dirty="0" smtClean="0">
                <a:sym typeface="Source Sans Pro Semibold"/>
              </a:rPr>
              <a:t>it</a:t>
            </a:r>
            <a:r>
              <a:rPr lang="en-US" sz="5400" dirty="0">
                <a:sym typeface="Source Sans Pro Semibold"/>
              </a:rPr>
              <a:t> accepts commands and sends them to a browser. It is implemented through a browser-specific driver. It controls the browser by directly communicating with it</a:t>
            </a:r>
            <a:r>
              <a:rPr lang="en-US" sz="5400" dirty="0" smtClean="0">
                <a:sym typeface="Source Sans Pro Semibold"/>
              </a:rPr>
              <a:t>.</a:t>
            </a:r>
            <a:endParaRPr sz="5400" dirty="0"/>
          </a:p>
        </p:txBody>
      </p:sp>
    </p:spTree>
    <p:extLst>
      <p:ext uri="{BB962C8B-B14F-4D97-AF65-F5344CB8AC3E}">
        <p14:creationId xmlns:p14="http://schemas.microsoft.com/office/powerpoint/2010/main" val="161182386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smtClean="0">
                <a:sym typeface="Source Sans Pro Semibold"/>
              </a:rPr>
              <a:t>WebDriver Overview</a:t>
            </a:r>
            <a:endParaRPr dirty="0" smtClean="0"/>
          </a:p>
          <a:p>
            <a:pPr>
              <a:lnSpc>
                <a:spcPct val="120000"/>
              </a:lnSpc>
              <a:defRPr sz="6400">
                <a:solidFill>
                  <a:srgbClr val="FF5B57"/>
                </a:solidFill>
              </a:defRPr>
            </a:pPr>
            <a:r>
              <a:rPr lang="en-US" dirty="0"/>
              <a:t>How it works</a:t>
            </a:r>
            <a:endParaRPr dirty="0"/>
          </a:p>
        </p:txBody>
      </p:sp>
      <p:sp>
        <p:nvSpPr>
          <p:cNvPr id="2" name="Rounded Rectangle 1"/>
          <p:cNvSpPr/>
          <p:nvPr/>
        </p:nvSpPr>
        <p:spPr>
          <a:xfrm>
            <a:off x="1143006" y="4145280"/>
            <a:ext cx="4320000" cy="8280000"/>
          </a:xfrm>
          <a:prstGeom prst="roundRect">
            <a:avLst/>
          </a:prstGeom>
          <a:noFill/>
          <a:ln w="50800" cap="flat">
            <a:solidFill>
              <a:srgbClr val="000000">
                <a:alpha val="50000"/>
              </a:srgbClr>
            </a:solidFill>
            <a:miter lim="400000"/>
          </a:ln>
          <a:effectLst>
            <a:outerShdw blurRad="50800" dist="762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5500" rtl="0" fontAlgn="auto" latinLnBrk="0" hangingPunct="0">
              <a:lnSpc>
                <a:spcPct val="80000"/>
              </a:lnSpc>
              <a:spcBef>
                <a:spcPts val="0"/>
              </a:spcBef>
              <a:spcAft>
                <a:spcPts val="0"/>
              </a:spcAft>
              <a:buClrTx/>
              <a:buSzTx/>
              <a:buFontTx/>
              <a:buNone/>
              <a:tabLst/>
            </a:pPr>
            <a:endParaRPr kumimoji="0" lang="en-US" sz="7000" b="0" i="0" u="none" strike="noStrike" cap="none" spc="0" normalizeH="0" baseline="0">
              <a:ln>
                <a:noFill/>
              </a:ln>
              <a:solidFill>
                <a:srgbClr val="FFFFFF"/>
              </a:solidFill>
              <a:effectLst/>
              <a:uFillTx/>
              <a:latin typeface="+mj-lt"/>
              <a:ea typeface="+mj-ea"/>
              <a:cs typeface="+mj-cs"/>
              <a:sym typeface="Source Sans Pro Semibold"/>
            </a:endParaRPr>
          </a:p>
        </p:txBody>
      </p:sp>
      <p:sp>
        <p:nvSpPr>
          <p:cNvPr id="8" name="Rounded Rectangle 7"/>
          <p:cNvSpPr/>
          <p:nvPr/>
        </p:nvSpPr>
        <p:spPr>
          <a:xfrm>
            <a:off x="7483531" y="6125280"/>
            <a:ext cx="2880000" cy="4320000"/>
          </a:xfrm>
          <a:prstGeom prst="roundRect">
            <a:avLst/>
          </a:prstGeom>
          <a:noFill/>
          <a:ln w="50800" cap="flat">
            <a:solidFill>
              <a:srgbClr val="000000">
                <a:alpha val="50000"/>
              </a:srgbClr>
            </a:solidFill>
            <a:miter lim="400000"/>
          </a:ln>
          <a:effectLst>
            <a:outerShdw blurRad="50800" dist="762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5500" rtl="0" fontAlgn="auto" latinLnBrk="0" hangingPunct="0">
              <a:lnSpc>
                <a:spcPct val="80000"/>
              </a:lnSpc>
              <a:spcBef>
                <a:spcPts val="0"/>
              </a:spcBef>
              <a:spcAft>
                <a:spcPts val="0"/>
              </a:spcAft>
              <a:buClrTx/>
              <a:buSzTx/>
              <a:buFontTx/>
              <a:buNone/>
              <a:tabLst/>
            </a:pPr>
            <a:endParaRPr kumimoji="0" lang="en-US" sz="7000" b="0" i="0" u="none" strike="noStrike" cap="none" spc="0" normalizeH="0" baseline="0">
              <a:ln>
                <a:noFill/>
              </a:ln>
              <a:solidFill>
                <a:srgbClr val="FFFFFF"/>
              </a:solidFill>
              <a:effectLst/>
              <a:uFillTx/>
              <a:latin typeface="+mj-lt"/>
              <a:ea typeface="+mj-ea"/>
              <a:cs typeface="+mj-cs"/>
              <a:sym typeface="Source Sans Pro Semibold"/>
            </a:endParaRPr>
          </a:p>
        </p:txBody>
      </p:sp>
      <p:sp>
        <p:nvSpPr>
          <p:cNvPr id="4" name="TextBox 3"/>
          <p:cNvSpPr txBox="1"/>
          <p:nvPr/>
        </p:nvSpPr>
        <p:spPr>
          <a:xfrm>
            <a:off x="696461" y="4537734"/>
            <a:ext cx="5213089" cy="11291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smtClean="0">
                <a:ln>
                  <a:noFill/>
                </a:ln>
                <a:solidFill>
                  <a:schemeClr val="tx2">
                    <a:lumMod val="10000"/>
                  </a:schemeClr>
                </a:solidFill>
                <a:effectLst/>
                <a:uFillTx/>
                <a:latin typeface="+mn-lt"/>
                <a:ea typeface="+mn-ea"/>
                <a:cs typeface="+mn-cs"/>
                <a:sym typeface="Helvetica Light"/>
              </a:rPr>
              <a:t>Selenium language bindings</a:t>
            </a:r>
            <a:endParaRPr kumimoji="0" lang="en-US" sz="3200" b="1" i="0" u="none" strike="noStrike" cap="none" spc="0" normalizeH="0" baseline="0" dirty="0">
              <a:ln>
                <a:noFill/>
              </a:ln>
              <a:solidFill>
                <a:schemeClr val="tx2">
                  <a:lumMod val="10000"/>
                </a:schemeClr>
              </a:solidFill>
              <a:effectLst/>
              <a:uFillTx/>
              <a:latin typeface="+mn-lt"/>
              <a:ea typeface="+mn-ea"/>
              <a:cs typeface="+mn-cs"/>
              <a:sym typeface="Helvetica Light"/>
            </a:endParaRPr>
          </a:p>
        </p:txBody>
      </p:sp>
      <p:sp>
        <p:nvSpPr>
          <p:cNvPr id="5" name="Rectangle 4"/>
          <p:cNvSpPr/>
          <p:nvPr/>
        </p:nvSpPr>
        <p:spPr>
          <a:xfrm>
            <a:off x="1479657" y="6033840"/>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mj-lt"/>
                <a:ea typeface="+mj-ea"/>
                <a:cs typeface="+mj-cs"/>
                <a:sym typeface="Source Sans Pro Semibold"/>
              </a:rPr>
              <a:t>Java</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12" name="Rectangle 11"/>
          <p:cNvSpPr/>
          <p:nvPr/>
        </p:nvSpPr>
        <p:spPr>
          <a:xfrm>
            <a:off x="1479657" y="7217867"/>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mj-lt"/>
                <a:ea typeface="+mj-ea"/>
                <a:cs typeface="+mj-cs"/>
                <a:sym typeface="Source Sans Pro Semibold"/>
              </a:rPr>
              <a:t>Ruby</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13" name="Rectangle 12"/>
          <p:cNvSpPr/>
          <p:nvPr/>
        </p:nvSpPr>
        <p:spPr>
          <a:xfrm>
            <a:off x="1479657" y="8389762"/>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mj-lt"/>
                <a:ea typeface="+mj-ea"/>
                <a:cs typeface="+mj-cs"/>
                <a:sym typeface="Source Sans Pro Semibold"/>
              </a:rPr>
              <a:t>C#</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14" name="Rectangle 13"/>
          <p:cNvSpPr/>
          <p:nvPr/>
        </p:nvSpPr>
        <p:spPr>
          <a:xfrm>
            <a:off x="1479657" y="9578482"/>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mj-lt"/>
                <a:ea typeface="+mj-ea"/>
                <a:cs typeface="+mj-cs"/>
                <a:sym typeface="Source Sans Pro Semibold"/>
              </a:rPr>
              <a:t>Python</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15" name="Rectangle 14"/>
          <p:cNvSpPr/>
          <p:nvPr/>
        </p:nvSpPr>
        <p:spPr>
          <a:xfrm>
            <a:off x="1479657" y="10767202"/>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err="1" smtClean="0">
                <a:ln>
                  <a:noFill/>
                </a:ln>
                <a:solidFill>
                  <a:srgbClr val="000000"/>
                </a:solidFill>
                <a:effectLst/>
                <a:uFillTx/>
                <a:latin typeface="+mj-lt"/>
                <a:ea typeface="+mj-ea"/>
                <a:cs typeface="+mj-cs"/>
                <a:sym typeface="Source Sans Pro Semibold"/>
              </a:rPr>
              <a:t>Javascript</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17" name="TextBox 16"/>
          <p:cNvSpPr txBox="1"/>
          <p:nvPr/>
        </p:nvSpPr>
        <p:spPr>
          <a:xfrm>
            <a:off x="7440636" y="7566517"/>
            <a:ext cx="3051570" cy="14984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smtClean="0">
                <a:ln>
                  <a:noFill/>
                </a:ln>
                <a:solidFill>
                  <a:schemeClr val="tx2">
                    <a:lumMod val="10000"/>
                  </a:schemeClr>
                </a:solidFill>
                <a:effectLst/>
                <a:uFillTx/>
                <a:latin typeface="+mn-lt"/>
                <a:ea typeface="+mn-ea"/>
                <a:cs typeface="+mn-cs"/>
                <a:sym typeface="Helvetica Light"/>
              </a:rPr>
              <a:t>JSON wire protocol</a:t>
            </a:r>
            <a:endParaRPr kumimoji="0" lang="en-US" sz="4400" i="0" u="none" strike="noStrike" cap="none" spc="0" normalizeH="0" baseline="0" dirty="0">
              <a:ln>
                <a:noFill/>
              </a:ln>
              <a:solidFill>
                <a:schemeClr val="tx2">
                  <a:lumMod val="10000"/>
                </a:schemeClr>
              </a:solidFill>
              <a:effectLst/>
              <a:uFillTx/>
              <a:latin typeface="+mn-lt"/>
              <a:ea typeface="+mn-ea"/>
              <a:cs typeface="+mn-cs"/>
              <a:sym typeface="Helvetica Light"/>
            </a:endParaRPr>
          </a:p>
        </p:txBody>
      </p:sp>
      <p:sp>
        <p:nvSpPr>
          <p:cNvPr id="19" name="Rounded Rectangle 18"/>
          <p:cNvSpPr/>
          <p:nvPr/>
        </p:nvSpPr>
        <p:spPr>
          <a:xfrm>
            <a:off x="18882366" y="4145280"/>
            <a:ext cx="4320000" cy="8280000"/>
          </a:xfrm>
          <a:prstGeom prst="roundRect">
            <a:avLst/>
          </a:prstGeom>
          <a:noFill/>
          <a:ln w="50800" cap="flat">
            <a:solidFill>
              <a:srgbClr val="000000">
                <a:alpha val="50000"/>
              </a:srgbClr>
            </a:solidFill>
            <a:miter lim="400000"/>
          </a:ln>
          <a:effectLst>
            <a:outerShdw blurRad="50800" dist="762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5500" rtl="0" fontAlgn="auto" latinLnBrk="0" hangingPunct="0">
              <a:lnSpc>
                <a:spcPct val="80000"/>
              </a:lnSpc>
              <a:spcBef>
                <a:spcPts val="0"/>
              </a:spcBef>
              <a:spcAft>
                <a:spcPts val="0"/>
              </a:spcAft>
              <a:buClrTx/>
              <a:buSzTx/>
              <a:buFontTx/>
              <a:buNone/>
              <a:tabLst/>
            </a:pPr>
            <a:endParaRPr kumimoji="0" lang="en-US" sz="7000" b="0" i="0" u="none" strike="noStrike" cap="none" spc="0" normalizeH="0" baseline="0">
              <a:ln>
                <a:noFill/>
              </a:ln>
              <a:solidFill>
                <a:srgbClr val="FFFFFF"/>
              </a:solidFill>
              <a:effectLst/>
              <a:uFillTx/>
              <a:latin typeface="+mj-lt"/>
              <a:ea typeface="+mj-ea"/>
              <a:cs typeface="+mj-cs"/>
              <a:sym typeface="Source Sans Pro Semibold"/>
            </a:endParaRPr>
          </a:p>
        </p:txBody>
      </p:sp>
      <p:sp>
        <p:nvSpPr>
          <p:cNvPr id="20" name="TextBox 19"/>
          <p:cNvSpPr txBox="1"/>
          <p:nvPr/>
        </p:nvSpPr>
        <p:spPr>
          <a:xfrm>
            <a:off x="18435821" y="4537734"/>
            <a:ext cx="5213089" cy="11291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smtClean="0">
                <a:ln>
                  <a:noFill/>
                </a:ln>
                <a:solidFill>
                  <a:schemeClr val="tx2">
                    <a:lumMod val="10000"/>
                  </a:schemeClr>
                </a:solidFill>
                <a:effectLst/>
                <a:uFillTx/>
                <a:latin typeface="+mn-lt"/>
                <a:ea typeface="+mn-ea"/>
                <a:cs typeface="+mn-cs"/>
                <a:sym typeface="Helvetica Light"/>
              </a:rPr>
              <a:t>Real</a:t>
            </a:r>
          </a:p>
          <a:p>
            <a:pPr marL="0" marR="0" indent="0" algn="ctr" defTabSz="584200" rtl="0" fontAlgn="auto" latinLnBrk="0" hangingPunct="0">
              <a:lnSpc>
                <a:spcPct val="100000"/>
              </a:lnSpc>
              <a:spcBef>
                <a:spcPts val="0"/>
              </a:spcBef>
              <a:spcAft>
                <a:spcPts val="0"/>
              </a:spcAft>
              <a:buClrTx/>
              <a:buSzTx/>
              <a:buFontTx/>
              <a:buNone/>
              <a:tabLst/>
            </a:pPr>
            <a:r>
              <a:rPr lang="en-US" sz="3200" b="1" dirty="0" smtClean="0">
                <a:solidFill>
                  <a:schemeClr val="tx2">
                    <a:lumMod val="10000"/>
                  </a:schemeClr>
                </a:solidFill>
              </a:rPr>
              <a:t>browsers</a:t>
            </a:r>
            <a:endParaRPr kumimoji="0" lang="en-US" sz="3200" b="1" i="0" u="none" strike="noStrike" cap="none" spc="0" normalizeH="0" baseline="0" dirty="0">
              <a:ln>
                <a:noFill/>
              </a:ln>
              <a:solidFill>
                <a:schemeClr val="tx2">
                  <a:lumMod val="10000"/>
                </a:schemeClr>
              </a:solidFill>
              <a:effectLst/>
              <a:uFillTx/>
              <a:latin typeface="+mn-lt"/>
              <a:ea typeface="+mn-ea"/>
              <a:cs typeface="+mn-cs"/>
              <a:sym typeface="Helvetica Light"/>
            </a:endParaRPr>
          </a:p>
        </p:txBody>
      </p:sp>
      <p:sp>
        <p:nvSpPr>
          <p:cNvPr id="21" name="Rectangle 20"/>
          <p:cNvSpPr/>
          <p:nvPr/>
        </p:nvSpPr>
        <p:spPr>
          <a:xfrm>
            <a:off x="19219017" y="6033840"/>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mj-lt"/>
                <a:ea typeface="+mj-ea"/>
                <a:cs typeface="+mj-cs"/>
                <a:sym typeface="Source Sans Pro Semibold"/>
              </a:rPr>
              <a:t>Firefox</a:t>
            </a:r>
          </a:p>
        </p:txBody>
      </p:sp>
      <p:sp>
        <p:nvSpPr>
          <p:cNvPr id="22" name="Rectangle 21"/>
          <p:cNvSpPr/>
          <p:nvPr/>
        </p:nvSpPr>
        <p:spPr>
          <a:xfrm>
            <a:off x="19219017" y="7217867"/>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mj-lt"/>
                <a:ea typeface="+mj-ea"/>
                <a:cs typeface="+mj-cs"/>
                <a:sym typeface="Source Sans Pro Semibold"/>
              </a:rPr>
              <a:t>Chrome</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23" name="Rectangle 22"/>
          <p:cNvSpPr/>
          <p:nvPr/>
        </p:nvSpPr>
        <p:spPr>
          <a:xfrm>
            <a:off x="19219017" y="8389762"/>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lang="en-US" sz="4400" dirty="0" smtClean="0">
                <a:solidFill>
                  <a:srgbClr val="000000"/>
                </a:solidFill>
                <a:latin typeface="+mj-lt"/>
                <a:ea typeface="+mj-ea"/>
                <a:cs typeface="+mj-cs"/>
                <a:sym typeface="Source Sans Pro Semibold"/>
              </a:rPr>
              <a:t>Safari</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24" name="Rectangle 23"/>
          <p:cNvSpPr/>
          <p:nvPr/>
        </p:nvSpPr>
        <p:spPr>
          <a:xfrm>
            <a:off x="19219017" y="9578482"/>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mj-lt"/>
                <a:ea typeface="+mj-ea"/>
                <a:cs typeface="+mj-cs"/>
                <a:sym typeface="Source Sans Pro Semibold"/>
              </a:rPr>
              <a:t>Opera</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25" name="Rectangle 24"/>
          <p:cNvSpPr/>
          <p:nvPr/>
        </p:nvSpPr>
        <p:spPr>
          <a:xfrm>
            <a:off x="19219017" y="10767202"/>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mj-lt"/>
                <a:ea typeface="+mj-ea"/>
                <a:cs typeface="+mj-cs"/>
                <a:sym typeface="Source Sans Pro Semibold"/>
              </a:rPr>
              <a:t>Edge</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26" name="Rounded Rectangle 25"/>
          <p:cNvSpPr/>
          <p:nvPr/>
        </p:nvSpPr>
        <p:spPr>
          <a:xfrm>
            <a:off x="12451086" y="4145280"/>
            <a:ext cx="4320000" cy="8280000"/>
          </a:xfrm>
          <a:prstGeom prst="roundRect">
            <a:avLst/>
          </a:prstGeom>
          <a:noFill/>
          <a:ln w="50800" cap="flat">
            <a:solidFill>
              <a:srgbClr val="000000">
                <a:alpha val="50000"/>
              </a:srgbClr>
            </a:solidFill>
            <a:miter lim="400000"/>
          </a:ln>
          <a:effectLst>
            <a:outerShdw blurRad="50800" dist="762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5500" rtl="0" fontAlgn="auto" latinLnBrk="0" hangingPunct="0">
              <a:lnSpc>
                <a:spcPct val="80000"/>
              </a:lnSpc>
              <a:spcBef>
                <a:spcPts val="0"/>
              </a:spcBef>
              <a:spcAft>
                <a:spcPts val="0"/>
              </a:spcAft>
              <a:buClrTx/>
              <a:buSzTx/>
              <a:buFontTx/>
              <a:buNone/>
              <a:tabLst/>
            </a:pPr>
            <a:endParaRPr kumimoji="0" lang="en-US" sz="7000" b="0" i="0" u="none" strike="noStrike" cap="none" spc="0" normalizeH="0" baseline="0">
              <a:ln>
                <a:noFill/>
              </a:ln>
              <a:solidFill>
                <a:srgbClr val="FFFFFF"/>
              </a:solidFill>
              <a:effectLst/>
              <a:uFillTx/>
              <a:latin typeface="+mj-lt"/>
              <a:ea typeface="+mj-ea"/>
              <a:cs typeface="+mj-cs"/>
              <a:sym typeface="Source Sans Pro Semibold"/>
            </a:endParaRPr>
          </a:p>
        </p:txBody>
      </p:sp>
      <p:sp>
        <p:nvSpPr>
          <p:cNvPr id="27" name="TextBox 26"/>
          <p:cNvSpPr txBox="1"/>
          <p:nvPr/>
        </p:nvSpPr>
        <p:spPr>
          <a:xfrm>
            <a:off x="12004541" y="4537734"/>
            <a:ext cx="5213089" cy="11291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smtClean="0">
                <a:ln>
                  <a:noFill/>
                </a:ln>
                <a:solidFill>
                  <a:schemeClr val="tx2">
                    <a:lumMod val="10000"/>
                  </a:schemeClr>
                </a:solidFill>
                <a:effectLst/>
                <a:uFillTx/>
                <a:latin typeface="+mn-lt"/>
                <a:ea typeface="+mn-ea"/>
                <a:cs typeface="+mn-cs"/>
                <a:sym typeface="Helvetica Light"/>
              </a:rPr>
              <a:t>Browser</a:t>
            </a:r>
          </a:p>
          <a:p>
            <a:pPr marL="0" marR="0" indent="0" algn="ctr" defTabSz="584200" rtl="0" fontAlgn="auto" latinLnBrk="0" hangingPunct="0">
              <a:lnSpc>
                <a:spcPct val="100000"/>
              </a:lnSpc>
              <a:spcBef>
                <a:spcPts val="0"/>
              </a:spcBef>
              <a:spcAft>
                <a:spcPts val="0"/>
              </a:spcAft>
              <a:buClrTx/>
              <a:buSzTx/>
              <a:buFontTx/>
              <a:buNone/>
              <a:tabLst/>
            </a:pPr>
            <a:r>
              <a:rPr lang="en-US" sz="3200" b="1" dirty="0" smtClean="0">
                <a:solidFill>
                  <a:schemeClr val="tx2">
                    <a:lumMod val="10000"/>
                  </a:schemeClr>
                </a:solidFill>
              </a:rPr>
              <a:t>drivers</a:t>
            </a:r>
            <a:endParaRPr kumimoji="0" lang="en-US" sz="3200" b="1" i="0" u="none" strike="noStrike" cap="none" spc="0" normalizeH="0" baseline="0" dirty="0">
              <a:ln>
                <a:noFill/>
              </a:ln>
              <a:solidFill>
                <a:schemeClr val="tx2">
                  <a:lumMod val="10000"/>
                </a:schemeClr>
              </a:solidFill>
              <a:effectLst/>
              <a:uFillTx/>
              <a:latin typeface="+mn-lt"/>
              <a:ea typeface="+mn-ea"/>
              <a:cs typeface="+mn-cs"/>
              <a:sym typeface="Helvetica Light"/>
            </a:endParaRPr>
          </a:p>
        </p:txBody>
      </p:sp>
      <p:sp>
        <p:nvSpPr>
          <p:cNvPr id="28" name="Rectangle 27"/>
          <p:cNvSpPr/>
          <p:nvPr/>
        </p:nvSpPr>
        <p:spPr>
          <a:xfrm>
            <a:off x="12787737" y="6033840"/>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err="1" smtClean="0">
                <a:ln>
                  <a:noFill/>
                </a:ln>
                <a:solidFill>
                  <a:srgbClr val="000000"/>
                </a:solidFill>
                <a:effectLst/>
                <a:uFillTx/>
                <a:latin typeface="+mj-lt"/>
                <a:ea typeface="+mj-ea"/>
                <a:cs typeface="+mj-cs"/>
                <a:sym typeface="Source Sans Pro Semibold"/>
              </a:rPr>
              <a:t>FirefoxDriver</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29" name="Rectangle 28"/>
          <p:cNvSpPr/>
          <p:nvPr/>
        </p:nvSpPr>
        <p:spPr>
          <a:xfrm>
            <a:off x="12787737" y="7217867"/>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err="1" smtClean="0">
                <a:ln>
                  <a:noFill/>
                </a:ln>
                <a:solidFill>
                  <a:srgbClr val="000000"/>
                </a:solidFill>
                <a:effectLst/>
                <a:uFillTx/>
                <a:latin typeface="+mj-lt"/>
                <a:ea typeface="+mj-ea"/>
                <a:cs typeface="+mj-cs"/>
                <a:sym typeface="Source Sans Pro Semibold"/>
              </a:rPr>
              <a:t>ChromeDriver</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30" name="Rectangle 29"/>
          <p:cNvSpPr/>
          <p:nvPr/>
        </p:nvSpPr>
        <p:spPr>
          <a:xfrm>
            <a:off x="12787737" y="8389762"/>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err="1" smtClean="0">
                <a:ln>
                  <a:noFill/>
                </a:ln>
                <a:solidFill>
                  <a:srgbClr val="000000"/>
                </a:solidFill>
                <a:effectLst/>
                <a:uFillTx/>
                <a:latin typeface="+mj-lt"/>
                <a:ea typeface="+mj-ea"/>
                <a:cs typeface="+mj-cs"/>
                <a:sym typeface="Source Sans Pro Semibold"/>
              </a:rPr>
              <a:t>SafariDriver</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31" name="Rectangle 30"/>
          <p:cNvSpPr/>
          <p:nvPr/>
        </p:nvSpPr>
        <p:spPr>
          <a:xfrm>
            <a:off x="12787737" y="9578482"/>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err="1" smtClean="0">
                <a:ln>
                  <a:noFill/>
                </a:ln>
                <a:solidFill>
                  <a:srgbClr val="000000"/>
                </a:solidFill>
                <a:effectLst/>
                <a:uFillTx/>
                <a:latin typeface="+mj-lt"/>
                <a:ea typeface="+mj-ea"/>
                <a:cs typeface="+mj-cs"/>
                <a:sym typeface="Source Sans Pro Semibold"/>
              </a:rPr>
              <a:t>OperaDriver</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sp>
        <p:nvSpPr>
          <p:cNvPr id="32" name="Rectangle 31"/>
          <p:cNvSpPr/>
          <p:nvPr/>
        </p:nvSpPr>
        <p:spPr>
          <a:xfrm>
            <a:off x="12787737" y="10767202"/>
            <a:ext cx="3600000" cy="720000"/>
          </a:xfrm>
          <a:prstGeom prst="rect">
            <a:avLst/>
          </a:prstGeom>
          <a:noFill/>
          <a:ln w="25400" cap="flat">
            <a:solidFill>
              <a:srgbClr val="000000"/>
            </a:solidFill>
            <a:miter lim="400000"/>
          </a:ln>
          <a:effectLst>
            <a:outerShdw blurRad="101600" dir="18900000" rotWithShape="0">
              <a:srgbClr val="000000">
                <a:alpha val="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chorCtr="1">
            <a:noAutofit/>
          </a:bodyPr>
          <a:lstStyle/>
          <a:p>
            <a:pPr marL="0" marR="0" indent="0" algn="l" defTabSz="825500" rtl="0" fontAlgn="auto" latinLnBrk="0" hangingPunct="0">
              <a:lnSpc>
                <a:spcPct val="80000"/>
              </a:lnSpc>
              <a:spcBef>
                <a:spcPts val="0"/>
              </a:spcBef>
              <a:spcAft>
                <a:spcPts val="0"/>
              </a:spcAft>
              <a:buClrTx/>
              <a:buSzTx/>
              <a:buFontTx/>
              <a:buNone/>
              <a:tabLst/>
            </a:pPr>
            <a:r>
              <a:rPr kumimoji="0" lang="en-US" sz="4400" i="0" u="none" strike="noStrike" cap="none" spc="0" normalizeH="0" baseline="0" dirty="0" err="1" smtClean="0">
                <a:ln>
                  <a:noFill/>
                </a:ln>
                <a:solidFill>
                  <a:srgbClr val="000000"/>
                </a:solidFill>
                <a:effectLst/>
                <a:uFillTx/>
                <a:latin typeface="+mj-lt"/>
                <a:ea typeface="+mj-ea"/>
                <a:cs typeface="+mj-cs"/>
                <a:sym typeface="Source Sans Pro Semibold"/>
              </a:rPr>
              <a:t>EdgeDriver</a:t>
            </a:r>
            <a:endParaRPr kumimoji="0" lang="en-US" sz="4400" i="0" u="none" strike="noStrike" cap="none" spc="0" normalizeH="0" baseline="0" dirty="0">
              <a:ln>
                <a:noFill/>
              </a:ln>
              <a:solidFill>
                <a:srgbClr val="000000"/>
              </a:solidFill>
              <a:effectLst/>
              <a:uFillTx/>
              <a:latin typeface="+mj-lt"/>
              <a:ea typeface="+mj-ea"/>
              <a:cs typeface="+mj-cs"/>
              <a:sym typeface="Source Sans Pro Semibold"/>
            </a:endParaRPr>
          </a:p>
        </p:txBody>
      </p:sp>
      <p:cxnSp>
        <p:nvCxnSpPr>
          <p:cNvPr id="16" name="Straight Arrow Connector 15"/>
          <p:cNvCxnSpPr>
            <a:stCxn id="5" idx="3"/>
          </p:cNvCxnSpPr>
          <p:nvPr/>
        </p:nvCxnSpPr>
        <p:spPr>
          <a:xfrm>
            <a:off x="5079657" y="6393840"/>
            <a:ext cx="2403874" cy="741613"/>
          </a:xfrm>
          <a:prstGeom prst="straightConnector1">
            <a:avLst/>
          </a:prstGeom>
          <a:noFill/>
          <a:ln w="63500" cap="flat">
            <a:solidFill>
              <a:srgbClr val="000000"/>
            </a:solidFill>
            <a:prstDash val="solid"/>
            <a:miter lim="800000"/>
            <a:headEnd type="none"/>
            <a:tailEnd type="triangle" w="lg" len="lg"/>
          </a:ln>
          <a:effectLst/>
          <a:sp3d/>
        </p:spPr>
        <p:style>
          <a:lnRef idx="0">
            <a:scrgbClr r="0" g="0" b="0"/>
          </a:lnRef>
          <a:fillRef idx="0">
            <a:scrgbClr r="0" g="0" b="0"/>
          </a:fillRef>
          <a:effectRef idx="0">
            <a:scrgbClr r="0" g="0" b="0"/>
          </a:effectRef>
          <a:fontRef idx="none"/>
        </p:style>
      </p:cxnSp>
      <p:cxnSp>
        <p:nvCxnSpPr>
          <p:cNvPr id="37" name="Straight Arrow Connector 36"/>
          <p:cNvCxnSpPr>
            <a:stCxn id="14" idx="3"/>
          </p:cNvCxnSpPr>
          <p:nvPr/>
        </p:nvCxnSpPr>
        <p:spPr>
          <a:xfrm flipV="1">
            <a:off x="5079657" y="8909594"/>
            <a:ext cx="2403874" cy="1028888"/>
          </a:xfrm>
          <a:prstGeom prst="straightConnector1">
            <a:avLst/>
          </a:prstGeom>
          <a:noFill/>
          <a:ln w="63500" cap="flat">
            <a:solidFill>
              <a:srgbClr val="000000"/>
            </a:solidFill>
            <a:prstDash val="solid"/>
            <a:miter lim="800000"/>
            <a:headEnd type="none"/>
            <a:tailEnd type="triangle" w="lg" len="lg"/>
          </a:ln>
          <a:effectLst/>
          <a:sp3d/>
        </p:spPr>
        <p:style>
          <a:lnRef idx="0">
            <a:scrgbClr r="0" g="0" b="0"/>
          </a:lnRef>
          <a:fillRef idx="0">
            <a:scrgbClr r="0" g="0" b="0"/>
          </a:fillRef>
          <a:effectRef idx="0">
            <a:scrgbClr r="0" g="0" b="0"/>
          </a:effectRef>
          <a:fontRef idx="none"/>
        </p:style>
      </p:cxnSp>
      <p:cxnSp>
        <p:nvCxnSpPr>
          <p:cNvPr id="38" name="Straight Arrow Connector 37"/>
          <p:cNvCxnSpPr>
            <a:stCxn id="15" idx="3"/>
          </p:cNvCxnSpPr>
          <p:nvPr/>
        </p:nvCxnSpPr>
        <p:spPr>
          <a:xfrm flipV="1">
            <a:off x="5079657" y="9578482"/>
            <a:ext cx="2403874" cy="1548720"/>
          </a:xfrm>
          <a:prstGeom prst="straightConnector1">
            <a:avLst/>
          </a:prstGeom>
          <a:noFill/>
          <a:ln w="63500" cap="flat">
            <a:solidFill>
              <a:srgbClr val="000000"/>
            </a:solidFill>
            <a:prstDash val="solid"/>
            <a:miter lim="800000"/>
            <a:headEnd type="none"/>
            <a:tailEnd type="triangle" w="lg" len="lg"/>
          </a:ln>
          <a:effectLst/>
          <a:sp3d/>
        </p:spPr>
        <p:style>
          <a:lnRef idx="0">
            <a:scrgbClr r="0" g="0" b="0"/>
          </a:lnRef>
          <a:fillRef idx="0">
            <a:scrgbClr r="0" g="0" b="0"/>
          </a:fillRef>
          <a:effectRef idx="0">
            <a:scrgbClr r="0" g="0" b="0"/>
          </a:effectRef>
          <a:fontRef idx="none"/>
        </p:style>
      </p:cxnSp>
      <p:cxnSp>
        <p:nvCxnSpPr>
          <p:cNvPr id="39" name="Straight Arrow Connector 38"/>
          <p:cNvCxnSpPr>
            <a:stCxn id="13" idx="3"/>
            <a:endCxn id="17" idx="1"/>
          </p:cNvCxnSpPr>
          <p:nvPr/>
        </p:nvCxnSpPr>
        <p:spPr>
          <a:xfrm flipV="1">
            <a:off x="5079657" y="8315760"/>
            <a:ext cx="2360979" cy="434002"/>
          </a:xfrm>
          <a:prstGeom prst="straightConnector1">
            <a:avLst/>
          </a:prstGeom>
          <a:noFill/>
          <a:ln w="63500" cap="flat">
            <a:solidFill>
              <a:srgbClr val="000000"/>
            </a:solidFill>
            <a:prstDash val="solid"/>
            <a:miter lim="800000"/>
            <a:headEnd type="none"/>
            <a:tailEnd type="triangle" w="lg" len="lg"/>
          </a:ln>
          <a:effectLst/>
          <a:sp3d/>
        </p:spPr>
        <p:style>
          <a:lnRef idx="0">
            <a:scrgbClr r="0" g="0" b="0"/>
          </a:lnRef>
          <a:fillRef idx="0">
            <a:scrgbClr r="0" g="0" b="0"/>
          </a:fillRef>
          <a:effectRef idx="0">
            <a:scrgbClr r="0" g="0" b="0"/>
          </a:effectRef>
          <a:fontRef idx="none"/>
        </p:style>
      </p:cxnSp>
      <p:cxnSp>
        <p:nvCxnSpPr>
          <p:cNvPr id="40" name="Straight Arrow Connector 39"/>
          <p:cNvCxnSpPr>
            <a:stCxn id="12" idx="3"/>
          </p:cNvCxnSpPr>
          <p:nvPr/>
        </p:nvCxnSpPr>
        <p:spPr>
          <a:xfrm>
            <a:off x="5079657" y="7577867"/>
            <a:ext cx="2403874" cy="128972"/>
          </a:xfrm>
          <a:prstGeom prst="straightConnector1">
            <a:avLst/>
          </a:prstGeom>
          <a:noFill/>
          <a:ln w="63500" cap="flat">
            <a:solidFill>
              <a:srgbClr val="000000"/>
            </a:solidFill>
            <a:prstDash val="solid"/>
            <a:miter lim="800000"/>
            <a:headEnd type="none"/>
            <a:tailEnd type="triangle" w="lg" len="lg"/>
          </a:ln>
          <a:effectLst/>
          <a:sp3d/>
        </p:spPr>
        <p:style>
          <a:lnRef idx="0">
            <a:scrgbClr r="0" g="0" b="0"/>
          </a:lnRef>
          <a:fillRef idx="0">
            <a:scrgbClr r="0" g="0" b="0"/>
          </a:fillRef>
          <a:effectRef idx="0">
            <a:scrgbClr r="0" g="0" b="0"/>
          </a:effectRef>
          <a:fontRef idx="none"/>
        </p:style>
      </p:cxnSp>
      <p:sp>
        <p:nvSpPr>
          <p:cNvPr id="60" name="Right Arrow 59"/>
          <p:cNvSpPr/>
          <p:nvPr/>
        </p:nvSpPr>
        <p:spPr>
          <a:xfrm flipV="1">
            <a:off x="10535101" y="7745280"/>
            <a:ext cx="1806092" cy="1080000"/>
          </a:xfrm>
          <a:prstGeom prst="rightArrow">
            <a:avLst/>
          </a:prstGeom>
          <a:solidFill>
            <a:srgbClr val="FFFFFF"/>
          </a:solidFill>
          <a:ln w="25400" cap="flat">
            <a:solidFill>
              <a:srgbClr val="000000">
                <a:alpha val="50000"/>
              </a:srgbClr>
            </a:solidFill>
            <a:miter lim="400000"/>
          </a:ln>
          <a:effectLst>
            <a:outerShdw blurRad="101600" dir="18900000" rotWithShape="0">
              <a:schemeClr val="tx1"/>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5500" rtl="0" fontAlgn="auto" latinLnBrk="0" hangingPunct="0">
              <a:lnSpc>
                <a:spcPct val="80000"/>
              </a:lnSpc>
              <a:spcBef>
                <a:spcPts val="0"/>
              </a:spcBef>
              <a:spcAft>
                <a:spcPts val="0"/>
              </a:spcAft>
              <a:buClrTx/>
              <a:buSzTx/>
              <a:buFontTx/>
              <a:buNone/>
              <a:tabLst/>
            </a:pPr>
            <a:endParaRPr kumimoji="0" lang="en-US" sz="7000" b="0" i="0" u="none" strike="noStrike" cap="none" spc="0" normalizeH="0" baseline="0">
              <a:ln>
                <a:noFill/>
              </a:ln>
              <a:solidFill>
                <a:srgbClr val="FFFFFF"/>
              </a:solidFill>
              <a:effectLst/>
              <a:uFillTx/>
              <a:latin typeface="+mj-lt"/>
              <a:ea typeface="+mj-ea"/>
              <a:cs typeface="+mj-cs"/>
              <a:sym typeface="Source Sans Pro Semibold"/>
            </a:endParaRPr>
          </a:p>
        </p:txBody>
      </p:sp>
      <p:sp>
        <p:nvSpPr>
          <p:cNvPr id="63" name="Right Arrow 62"/>
          <p:cNvSpPr/>
          <p:nvPr/>
        </p:nvSpPr>
        <p:spPr>
          <a:xfrm flipV="1">
            <a:off x="16923874" y="5853840"/>
            <a:ext cx="1806092" cy="1080000"/>
          </a:xfrm>
          <a:prstGeom prst="rightArrow">
            <a:avLst/>
          </a:prstGeom>
          <a:solidFill>
            <a:srgbClr val="FFFFFF"/>
          </a:solidFill>
          <a:ln w="25400" cap="flat">
            <a:solidFill>
              <a:srgbClr val="000000">
                <a:alpha val="50000"/>
              </a:srgbClr>
            </a:solidFill>
            <a:miter lim="400000"/>
          </a:ln>
          <a:effectLst>
            <a:outerShdw blurRad="101600" dir="18900000" rotWithShape="0">
              <a:schemeClr val="tx1"/>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5500" rtl="0" fontAlgn="auto" latinLnBrk="0" hangingPunct="0">
              <a:lnSpc>
                <a:spcPct val="80000"/>
              </a:lnSpc>
              <a:spcBef>
                <a:spcPts val="0"/>
              </a:spcBef>
              <a:spcAft>
                <a:spcPts val="0"/>
              </a:spcAft>
              <a:buClrTx/>
              <a:buSzTx/>
              <a:buFontTx/>
              <a:buNone/>
              <a:tabLst/>
            </a:pPr>
            <a:endParaRPr kumimoji="0" lang="en-US" sz="7000" b="0" i="0" u="none" strike="noStrike" cap="none" spc="0" normalizeH="0" baseline="0">
              <a:ln>
                <a:noFill/>
              </a:ln>
              <a:solidFill>
                <a:srgbClr val="FFFFFF"/>
              </a:solidFill>
              <a:effectLst/>
              <a:uFillTx/>
              <a:latin typeface="+mj-lt"/>
              <a:ea typeface="+mj-ea"/>
              <a:cs typeface="+mj-cs"/>
              <a:sym typeface="Source Sans Pro Semibold"/>
            </a:endParaRPr>
          </a:p>
        </p:txBody>
      </p:sp>
      <p:sp>
        <p:nvSpPr>
          <p:cNvPr id="64" name="Right Arrow 63"/>
          <p:cNvSpPr/>
          <p:nvPr/>
        </p:nvSpPr>
        <p:spPr>
          <a:xfrm rot="10800000" flipV="1">
            <a:off x="16923874" y="10047202"/>
            <a:ext cx="1806092" cy="1080000"/>
          </a:xfrm>
          <a:prstGeom prst="rightArrow">
            <a:avLst/>
          </a:prstGeom>
          <a:solidFill>
            <a:srgbClr val="FFFFFF"/>
          </a:solidFill>
          <a:ln w="25400" cap="flat">
            <a:solidFill>
              <a:srgbClr val="000000">
                <a:alpha val="50000"/>
              </a:srgbClr>
            </a:solidFill>
            <a:miter lim="400000"/>
          </a:ln>
          <a:effectLst>
            <a:outerShdw blurRad="101600" dir="18900000" rotWithShape="0">
              <a:schemeClr val="tx1"/>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5500" rtl="0" fontAlgn="auto" latinLnBrk="0" hangingPunct="0">
              <a:lnSpc>
                <a:spcPct val="80000"/>
              </a:lnSpc>
              <a:spcBef>
                <a:spcPts val="0"/>
              </a:spcBef>
              <a:spcAft>
                <a:spcPts val="0"/>
              </a:spcAft>
              <a:buClrTx/>
              <a:buSzTx/>
              <a:buFontTx/>
              <a:buNone/>
              <a:tabLst/>
            </a:pPr>
            <a:endParaRPr kumimoji="0" lang="en-US" sz="7000" b="0" i="0" u="none" strike="noStrike" cap="none" spc="0" normalizeH="0" baseline="0">
              <a:ln>
                <a:noFill/>
              </a:ln>
              <a:solidFill>
                <a:srgbClr val="FFFFFF"/>
              </a:solidFill>
              <a:effectLst/>
              <a:uFillTx/>
              <a:latin typeface="+mj-lt"/>
              <a:ea typeface="+mj-ea"/>
              <a:cs typeface="+mj-cs"/>
              <a:sym typeface="Source Sans Pro Semibold"/>
            </a:endParaRPr>
          </a:p>
        </p:txBody>
      </p:sp>
    </p:spTree>
    <p:extLst>
      <p:ext uri="{BB962C8B-B14F-4D97-AF65-F5344CB8AC3E}">
        <p14:creationId xmlns:p14="http://schemas.microsoft.com/office/powerpoint/2010/main" val="193069864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smtClean="0">
                <a:sym typeface="Source Sans Pro Semibold"/>
              </a:rPr>
              <a:t>WebDriver Overview</a:t>
            </a:r>
            <a:endParaRPr dirty="0" smtClean="0"/>
          </a:p>
          <a:p>
            <a:pPr>
              <a:lnSpc>
                <a:spcPct val="120000"/>
              </a:lnSpc>
              <a:defRPr sz="6400">
                <a:solidFill>
                  <a:srgbClr val="FF5B57"/>
                </a:solidFill>
              </a:defRPr>
            </a:pPr>
            <a:r>
              <a:rPr lang="en-US" dirty="0"/>
              <a:t>Features</a:t>
            </a:r>
            <a:endParaRPr dirty="0"/>
          </a:p>
        </p:txBody>
      </p:sp>
      <p:sp>
        <p:nvSpPr>
          <p:cNvPr id="237" name="Shape 237"/>
          <p:cNvSpPr>
            <a:spLocks noGrp="1"/>
          </p:cNvSpPr>
          <p:nvPr>
            <p:ph type="body" idx="14"/>
          </p:nvPr>
        </p:nvSpPr>
        <p:spPr>
          <a:xfrm>
            <a:off x="1155706" y="3520082"/>
            <a:ext cx="22001474" cy="9014220"/>
          </a:xfrm>
          <a:prstGeom prst="rect">
            <a:avLst/>
          </a:prstGeom>
        </p:spPr>
        <p:txBody>
          <a:bodyPr/>
          <a:lstStyle/>
          <a:p>
            <a:pPr marL="742950" marR="0" lvl="0" indent="-742950" defTabSz="914400" eaLnBrk="1" fontAlgn="auto" latinLnBrk="0" hangingPunct="1">
              <a:lnSpc>
                <a:spcPct val="100000"/>
              </a:lnSpc>
              <a:spcBef>
                <a:spcPts val="0"/>
              </a:spcBef>
              <a:spcAft>
                <a:spcPts val="0"/>
              </a:spcAft>
              <a:buClrTx/>
              <a:buSzTx/>
              <a:buFont typeface="Arial" charset="0"/>
              <a:buChar char="•"/>
              <a:tabLst/>
              <a:defRPr sz="4000" i="0">
                <a:latin typeface="+mj-lt"/>
                <a:ea typeface="+mj-ea"/>
                <a:cs typeface="+mj-cs"/>
                <a:sym typeface="Source Sans Pro Semibold"/>
              </a:defRPr>
            </a:pPr>
            <a:r>
              <a:rPr lang="en-US" sz="5400" dirty="0" smtClean="0"/>
              <a:t>Easy cross-browser testing</a:t>
            </a:r>
          </a:p>
          <a:p>
            <a:pPr marL="742950" marR="0" lvl="0" indent="-742950" defTabSz="914400" eaLnBrk="1" fontAlgn="auto" latinLnBrk="0" hangingPunct="1">
              <a:lnSpc>
                <a:spcPct val="100000"/>
              </a:lnSpc>
              <a:spcBef>
                <a:spcPts val="0"/>
              </a:spcBef>
              <a:spcAft>
                <a:spcPts val="0"/>
              </a:spcAft>
              <a:buClrTx/>
              <a:buSzTx/>
              <a:buFont typeface="Arial" charset="0"/>
              <a:buChar char="•"/>
              <a:tabLst/>
              <a:defRPr sz="4000" i="0">
                <a:latin typeface="+mj-lt"/>
                <a:ea typeface="+mj-ea"/>
                <a:cs typeface="+mj-cs"/>
                <a:sym typeface="Source Sans Pro Semibold"/>
              </a:defRPr>
            </a:pPr>
            <a:r>
              <a:rPr lang="en-US" sz="5400" dirty="0" smtClean="0"/>
              <a:t>Support different languages</a:t>
            </a:r>
          </a:p>
          <a:p>
            <a:pPr marL="742950" marR="0" lvl="0" indent="-742950" defTabSz="914400" eaLnBrk="1" fontAlgn="auto" latinLnBrk="0" hangingPunct="1">
              <a:lnSpc>
                <a:spcPct val="100000"/>
              </a:lnSpc>
              <a:spcBef>
                <a:spcPts val="0"/>
              </a:spcBef>
              <a:spcAft>
                <a:spcPts val="0"/>
              </a:spcAft>
              <a:buClrTx/>
              <a:buSzTx/>
              <a:buFont typeface="Arial" charset="0"/>
              <a:buChar char="•"/>
              <a:tabLst/>
              <a:defRPr sz="4000" i="0">
                <a:latin typeface="+mj-lt"/>
                <a:ea typeface="+mj-ea"/>
                <a:cs typeface="+mj-cs"/>
                <a:sym typeface="Source Sans Pro Semibold"/>
              </a:defRPr>
            </a:pPr>
            <a:r>
              <a:rPr lang="en-US" sz="5400" dirty="0" smtClean="0"/>
              <a:t>Easy framework development</a:t>
            </a:r>
          </a:p>
          <a:p>
            <a:pPr marL="742950" marR="0" lvl="0" indent="-742950" defTabSz="914400" eaLnBrk="1" fontAlgn="auto" latinLnBrk="0" hangingPunct="1">
              <a:lnSpc>
                <a:spcPct val="100000"/>
              </a:lnSpc>
              <a:spcBef>
                <a:spcPts val="0"/>
              </a:spcBef>
              <a:spcAft>
                <a:spcPts val="0"/>
              </a:spcAft>
              <a:buClrTx/>
              <a:buSzTx/>
              <a:buFont typeface="Arial" charset="0"/>
              <a:buChar char="•"/>
              <a:tabLst/>
              <a:defRPr sz="4000" i="0">
                <a:latin typeface="+mj-lt"/>
                <a:ea typeface="+mj-ea"/>
                <a:cs typeface="+mj-cs"/>
                <a:sym typeface="Source Sans Pro Semibold"/>
              </a:defRPr>
            </a:pPr>
            <a:r>
              <a:rPr lang="en-US" sz="5400" dirty="0" smtClean="0"/>
              <a:t>Parallel testing</a:t>
            </a:r>
          </a:p>
          <a:p>
            <a:pPr marL="742950" marR="0" lvl="0" indent="-742950" defTabSz="914400" eaLnBrk="1" fontAlgn="auto" latinLnBrk="0" hangingPunct="1">
              <a:lnSpc>
                <a:spcPct val="100000"/>
              </a:lnSpc>
              <a:spcBef>
                <a:spcPts val="0"/>
              </a:spcBef>
              <a:spcAft>
                <a:spcPts val="0"/>
              </a:spcAft>
              <a:buClrTx/>
              <a:buSzTx/>
              <a:buFont typeface="Arial" charset="0"/>
              <a:buChar char="•"/>
              <a:tabLst/>
              <a:defRPr sz="4000" i="0">
                <a:latin typeface="+mj-lt"/>
                <a:ea typeface="+mj-ea"/>
                <a:cs typeface="+mj-cs"/>
                <a:sym typeface="Source Sans Pro Semibold"/>
              </a:defRPr>
            </a:pPr>
            <a:endParaRPr dirty="0"/>
          </a:p>
        </p:txBody>
      </p:sp>
    </p:spTree>
    <p:extLst>
      <p:ext uri="{BB962C8B-B14F-4D97-AF65-F5344CB8AC3E}">
        <p14:creationId xmlns:p14="http://schemas.microsoft.com/office/powerpoint/2010/main" val="77416992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Cypress vs. WebDriver</a:t>
            </a:r>
            <a:endParaRPr dirty="0" smtClean="0"/>
          </a:p>
          <a:p>
            <a:pPr>
              <a:lnSpc>
                <a:spcPct val="120000"/>
              </a:lnSpc>
              <a:defRPr sz="6400">
                <a:solidFill>
                  <a:srgbClr val="FF5B57"/>
                </a:solidFill>
              </a:defRPr>
            </a:pPr>
            <a:r>
              <a:rPr lang="en-US" dirty="0" smtClean="0"/>
              <a:t>Supported programming languages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684839383"/>
              </p:ext>
            </p:extLst>
          </p:nvPr>
        </p:nvGraphicFramePr>
        <p:xfrm>
          <a:off x="2834640" y="3786291"/>
          <a:ext cx="18623280" cy="8938080"/>
        </p:xfrm>
        <a:graphic>
          <a:graphicData uri="http://schemas.openxmlformats.org/drawingml/2006/table">
            <a:tbl>
              <a:tblPr>
                <a:tableStyleId>{CF821DB8-F4EB-4A41-A1BA-3FCAFE7338EE}</a:tableStyleId>
              </a:tblPr>
              <a:tblGrid>
                <a:gridCol w="9311640"/>
                <a:gridCol w="9311640"/>
              </a:tblGrid>
              <a:tr h="1440000">
                <a:tc>
                  <a:txBody>
                    <a:bodyPr/>
                    <a:lstStyle/>
                    <a:p>
                      <a:pPr indent="360000" algn="ctr"/>
                      <a:r>
                        <a:rPr lang="en-US" sz="5400" b="1" dirty="0" smtClean="0">
                          <a:solidFill>
                            <a:schemeClr val="tx2">
                              <a:lumMod val="10000"/>
                            </a:schemeClr>
                          </a:solidFill>
                          <a:latin typeface="+mj-lt"/>
                        </a:rPr>
                        <a:t>WebDriver</a:t>
                      </a:r>
                      <a:endParaRPr lang="en-US" sz="5400" b="1" dirty="0">
                        <a:solidFill>
                          <a:schemeClr val="tx2">
                            <a:lumMod val="10000"/>
                          </a:schemeClr>
                        </a:solidFill>
                        <a:latin typeface="+mj-lt"/>
                      </a:endParaRPr>
                    </a:p>
                  </a:txBody>
                  <a:tcPr anchor="ctr">
                    <a:lnL w="12700" cap="flat">
                      <a:noFill/>
                      <a:prstDash val="solid"/>
                      <a:miter lim="400000"/>
                    </a:lnL>
                    <a:lnR w="12700" cap="flat">
                      <a:noFill/>
                      <a:prstDash val="solid"/>
                      <a:miter lim="400000"/>
                    </a:lnR>
                    <a:lnT w="12700" cap="flat">
                      <a:noFill/>
                      <a:prstDash val="solid"/>
                      <a:miter lim="400000"/>
                    </a:lnT>
                    <a:lnB w="762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60000" algn="ctr"/>
                      <a:r>
                        <a:rPr lang="en-US" sz="5400" b="1" dirty="0" smtClean="0">
                          <a:solidFill>
                            <a:schemeClr val="tx2">
                              <a:lumMod val="10000"/>
                            </a:schemeClr>
                          </a:solidFill>
                          <a:latin typeface="+mj-lt"/>
                        </a:rPr>
                        <a:t>Cypress</a:t>
                      </a:r>
                      <a:endParaRPr lang="en-US" sz="5400" b="1" dirty="0">
                        <a:solidFill>
                          <a:schemeClr val="tx2">
                            <a:lumMod val="10000"/>
                          </a:schemeClr>
                        </a:solidFill>
                        <a:latin typeface="+mj-lt"/>
                      </a:endParaRPr>
                    </a:p>
                  </a:txBody>
                  <a:tcPr anchor="ctr">
                    <a:lnL w="12700" cap="flat">
                      <a:noFill/>
                      <a:prstDash val="solid"/>
                      <a:miter lim="400000"/>
                    </a:lnL>
                    <a:lnR w="12700" cap="flat">
                      <a:noFill/>
                      <a:prstDash val="solid"/>
                      <a:miter lim="400000"/>
                    </a:lnR>
                    <a:lnT w="12700" cap="flat">
                      <a:noFill/>
                      <a:prstDash val="solid"/>
                      <a:miter lim="400000"/>
                    </a:lnT>
                    <a:lnB w="762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tcPr>
                </a:tc>
              </a:tr>
              <a:tr h="3638974">
                <a:tc>
                  <a:txBody>
                    <a:bodyPr/>
                    <a:lstStyle/>
                    <a:p>
                      <a:pPr marL="685800" indent="-685800" algn="l">
                        <a:buFont typeface="Arial" charset="0"/>
                        <a:buChar char="•"/>
                      </a:pPr>
                      <a:r>
                        <a:rPr lang="en-US" sz="5400" dirty="0" smtClean="0">
                          <a:solidFill>
                            <a:schemeClr val="tx2">
                              <a:lumMod val="10000"/>
                            </a:schemeClr>
                          </a:solidFill>
                          <a:latin typeface="+mj-lt"/>
                        </a:rPr>
                        <a:t>Java</a:t>
                      </a:r>
                    </a:p>
                    <a:p>
                      <a:pPr marL="685800" indent="-685800" algn="l">
                        <a:buFont typeface="Arial" charset="0"/>
                        <a:buChar char="•"/>
                      </a:pPr>
                      <a:r>
                        <a:rPr lang="en-US" sz="5400" dirty="0" smtClean="0">
                          <a:solidFill>
                            <a:schemeClr val="tx2">
                              <a:lumMod val="10000"/>
                            </a:schemeClr>
                          </a:solidFill>
                          <a:latin typeface="+mj-lt"/>
                        </a:rPr>
                        <a:t>C#</a:t>
                      </a:r>
                    </a:p>
                    <a:p>
                      <a:pPr marL="685800" indent="-685800" algn="l">
                        <a:buFont typeface="Arial" charset="0"/>
                        <a:buChar char="•"/>
                      </a:pPr>
                      <a:r>
                        <a:rPr lang="en-US" sz="5400" dirty="0" smtClean="0">
                          <a:solidFill>
                            <a:schemeClr val="tx2">
                              <a:lumMod val="10000"/>
                            </a:schemeClr>
                          </a:solidFill>
                          <a:latin typeface="+mj-lt"/>
                        </a:rPr>
                        <a:t>Ruby</a:t>
                      </a:r>
                    </a:p>
                    <a:p>
                      <a:pPr marL="685800" indent="-685800" algn="l">
                        <a:buFont typeface="Arial" charset="0"/>
                        <a:buChar char="•"/>
                      </a:pPr>
                      <a:r>
                        <a:rPr lang="en-US" sz="5400" dirty="0" smtClean="0">
                          <a:solidFill>
                            <a:schemeClr val="tx2">
                              <a:lumMod val="10000"/>
                            </a:schemeClr>
                          </a:solidFill>
                          <a:latin typeface="+mj-lt"/>
                        </a:rPr>
                        <a:t>Python</a:t>
                      </a:r>
                    </a:p>
                    <a:p>
                      <a:pPr marL="685800" indent="-685800" algn="l">
                        <a:buFont typeface="Arial" charset="0"/>
                        <a:buChar char="•"/>
                      </a:pPr>
                      <a:r>
                        <a:rPr lang="en-US" sz="5400" dirty="0" err="1" smtClean="0">
                          <a:solidFill>
                            <a:schemeClr val="tx2">
                              <a:lumMod val="10000"/>
                            </a:schemeClr>
                          </a:solidFill>
                          <a:latin typeface="+mj-lt"/>
                        </a:rPr>
                        <a:t>Javascript</a:t>
                      </a:r>
                      <a:endParaRPr lang="en-US" sz="5400" dirty="0" smtClean="0">
                        <a:solidFill>
                          <a:schemeClr val="tx2">
                            <a:lumMod val="10000"/>
                          </a:schemeClr>
                        </a:solidFill>
                        <a:latin typeface="+mj-lt"/>
                      </a:endParaRPr>
                    </a:p>
                    <a:p>
                      <a:pPr indent="0" algn="l"/>
                      <a:endParaRPr lang="en-US" sz="5400" dirty="0" smtClean="0">
                        <a:solidFill>
                          <a:schemeClr val="tx2">
                            <a:lumMod val="10000"/>
                          </a:schemeClr>
                        </a:solidFill>
                        <a:latin typeface="+mj-lt"/>
                      </a:endParaRPr>
                    </a:p>
                    <a:p>
                      <a:pPr indent="0" algn="l"/>
                      <a:r>
                        <a:rPr lang="en-US" sz="5400" dirty="0" smtClean="0">
                          <a:solidFill>
                            <a:schemeClr val="tx2">
                              <a:lumMod val="10000"/>
                            </a:schemeClr>
                          </a:solidFill>
                          <a:latin typeface="+mj-lt"/>
                        </a:rPr>
                        <a:t>Perl, PHP, Haskell,</a:t>
                      </a:r>
                    </a:p>
                    <a:p>
                      <a:pPr indent="0" algn="l"/>
                      <a:r>
                        <a:rPr lang="en-US" sz="5400" dirty="0" smtClean="0">
                          <a:solidFill>
                            <a:schemeClr val="tx2">
                              <a:lumMod val="10000"/>
                            </a:schemeClr>
                          </a:solidFill>
                          <a:latin typeface="+mj-lt"/>
                        </a:rPr>
                        <a:t>Objective-C, R, Dart,</a:t>
                      </a:r>
                      <a:endParaRPr lang="en-US" sz="5400" baseline="0" dirty="0" smtClean="0">
                        <a:solidFill>
                          <a:schemeClr val="tx2">
                            <a:lumMod val="10000"/>
                          </a:schemeClr>
                        </a:solidFill>
                        <a:latin typeface="+mj-lt"/>
                      </a:endParaRPr>
                    </a:p>
                    <a:p>
                      <a:pPr indent="0" algn="l"/>
                      <a:r>
                        <a:rPr lang="en-US" sz="5400" baseline="0" dirty="0" err="1" smtClean="0">
                          <a:solidFill>
                            <a:schemeClr val="tx2">
                              <a:lumMod val="10000"/>
                            </a:schemeClr>
                          </a:solidFill>
                          <a:latin typeface="+mj-lt"/>
                        </a:rPr>
                        <a:t>Tcl</a:t>
                      </a:r>
                      <a:r>
                        <a:rPr lang="en-US" sz="5400" baseline="0" dirty="0" smtClean="0">
                          <a:solidFill>
                            <a:schemeClr val="tx2">
                              <a:lumMod val="10000"/>
                            </a:schemeClr>
                          </a:solidFill>
                          <a:latin typeface="+mj-lt"/>
                        </a:rPr>
                        <a:t>, Elixir</a:t>
                      </a:r>
                      <a:endParaRPr lang="en-US" sz="5400" b="0" dirty="0">
                        <a:solidFill>
                          <a:schemeClr val="tx2">
                            <a:lumMod val="10000"/>
                          </a:schemeClr>
                        </a:solidFill>
                        <a:latin typeface="+mj-lt"/>
                      </a:endParaRPr>
                    </a:p>
                  </a:txBody>
                  <a:tcPr>
                    <a:lnL w="12700" cap="flat">
                      <a:noFill/>
                      <a:prstDash val="solid"/>
                      <a:miter lim="400000"/>
                    </a:lnL>
                    <a:lnR w="12700" cap="flat">
                      <a:noFill/>
                      <a:prstDash val="solid"/>
                      <a:miter lim="400000"/>
                    </a:lnR>
                    <a:lnT w="76200" cap="flat" cmpd="sng" algn="ctr">
                      <a:solidFill>
                        <a:srgbClr val="00B0F0"/>
                      </a:solidFill>
                      <a:prstDash val="solid"/>
                      <a:round/>
                      <a:headEnd type="none" w="med" len="med"/>
                      <a:tailEnd type="none" w="med" len="med"/>
                    </a:lnT>
                    <a:lnB w="12700" cap="flat">
                      <a:noFill/>
                      <a:prstDash val="solid"/>
                      <a:miter lim="400000"/>
                    </a:lnB>
                    <a:lnTlToBr w="12700" cmpd="sng">
                      <a:noFill/>
                      <a:prstDash val="solid"/>
                    </a:lnTlToBr>
                    <a:lnBlToTr w="12700" cmpd="sng">
                      <a:noFill/>
                      <a:prstDash val="solid"/>
                    </a:lnBlToTr>
                  </a:tcPr>
                </a:tc>
                <a:tc>
                  <a:txBody>
                    <a:bodyPr/>
                    <a:lstStyle/>
                    <a:p>
                      <a:pPr marL="685800" indent="-685800" algn="l">
                        <a:buFont typeface="Arial" charset="0"/>
                        <a:buChar char="•"/>
                      </a:pPr>
                      <a:r>
                        <a:rPr lang="en-US" sz="5400" dirty="0" err="1" smtClean="0">
                          <a:solidFill>
                            <a:schemeClr val="tx2">
                              <a:lumMod val="10000"/>
                            </a:schemeClr>
                          </a:solidFill>
                          <a:latin typeface="+mj-lt"/>
                        </a:rPr>
                        <a:t>Javascript</a:t>
                      </a:r>
                      <a:endParaRPr lang="en-US" sz="5400" b="0" dirty="0">
                        <a:solidFill>
                          <a:schemeClr val="tx2">
                            <a:lumMod val="10000"/>
                          </a:schemeClr>
                        </a:solidFill>
                        <a:latin typeface="+mj-lt"/>
                      </a:endParaRPr>
                    </a:p>
                  </a:txBody>
                  <a:tcPr>
                    <a:lnL w="12700" cap="flat">
                      <a:noFill/>
                      <a:prstDash val="solid"/>
                      <a:miter lim="400000"/>
                    </a:lnL>
                    <a:lnR w="12700" cap="flat">
                      <a:noFill/>
                      <a:prstDash val="solid"/>
                      <a:miter lim="400000"/>
                    </a:lnR>
                    <a:lnT w="76200" cap="flat" cmpd="sng" algn="ctr">
                      <a:solidFill>
                        <a:srgbClr val="00B0F0"/>
                      </a:solidFill>
                      <a:prstDash val="solid"/>
                      <a:round/>
                      <a:headEnd type="none" w="med" len="med"/>
                      <a:tailEnd type="none" w="med" len="med"/>
                    </a:lnT>
                    <a:lnB w="12700" cap="flat">
                      <a:noFill/>
                      <a:prstDash val="solid"/>
                      <a:miter lim="400000"/>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1014430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Cypress vs. WebDriver</a:t>
            </a:r>
            <a:endParaRPr dirty="0" smtClean="0"/>
          </a:p>
          <a:p>
            <a:pPr>
              <a:lnSpc>
                <a:spcPct val="120000"/>
              </a:lnSpc>
              <a:defRPr sz="6400">
                <a:solidFill>
                  <a:srgbClr val="FF5B57"/>
                </a:solidFill>
              </a:defRPr>
            </a:pPr>
            <a:r>
              <a:rPr lang="en-US" dirty="0" smtClean="0"/>
              <a:t>Supported selectors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98188331"/>
              </p:ext>
            </p:extLst>
          </p:nvPr>
        </p:nvGraphicFramePr>
        <p:xfrm>
          <a:off x="2834640" y="3786291"/>
          <a:ext cx="18623280" cy="8115120"/>
        </p:xfrm>
        <a:graphic>
          <a:graphicData uri="http://schemas.openxmlformats.org/drawingml/2006/table">
            <a:tbl>
              <a:tblPr>
                <a:tableStyleId>{CF821DB8-F4EB-4A41-A1BA-3FCAFE7338EE}</a:tableStyleId>
              </a:tblPr>
              <a:tblGrid>
                <a:gridCol w="9311640"/>
                <a:gridCol w="9311640"/>
              </a:tblGrid>
              <a:tr h="1440000">
                <a:tc>
                  <a:txBody>
                    <a:bodyPr/>
                    <a:lstStyle/>
                    <a:p>
                      <a:pPr indent="360000" algn="ctr"/>
                      <a:r>
                        <a:rPr lang="en-US" sz="5400" b="1" dirty="0" smtClean="0">
                          <a:solidFill>
                            <a:schemeClr val="tx2">
                              <a:lumMod val="10000"/>
                            </a:schemeClr>
                          </a:solidFill>
                          <a:latin typeface="+mj-lt"/>
                        </a:rPr>
                        <a:t>WebDriver</a:t>
                      </a:r>
                      <a:endParaRPr lang="en-US" sz="5400" b="1" dirty="0">
                        <a:solidFill>
                          <a:schemeClr val="tx2">
                            <a:lumMod val="10000"/>
                          </a:schemeClr>
                        </a:solidFill>
                        <a:latin typeface="+mj-lt"/>
                      </a:endParaRPr>
                    </a:p>
                  </a:txBody>
                  <a:tcPr anchor="ctr">
                    <a:lnL w="12700" cap="flat">
                      <a:noFill/>
                      <a:prstDash val="solid"/>
                      <a:miter lim="400000"/>
                    </a:lnL>
                    <a:lnR w="12700" cap="flat">
                      <a:noFill/>
                      <a:prstDash val="solid"/>
                      <a:miter lim="400000"/>
                    </a:lnR>
                    <a:lnT w="12700" cap="flat">
                      <a:noFill/>
                      <a:prstDash val="solid"/>
                      <a:miter lim="400000"/>
                    </a:lnT>
                    <a:lnB w="762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60000" algn="ctr"/>
                      <a:r>
                        <a:rPr lang="en-US" sz="5400" b="1" dirty="0" smtClean="0">
                          <a:solidFill>
                            <a:schemeClr val="tx2">
                              <a:lumMod val="10000"/>
                            </a:schemeClr>
                          </a:solidFill>
                          <a:latin typeface="+mj-lt"/>
                        </a:rPr>
                        <a:t>Cypress</a:t>
                      </a:r>
                      <a:endParaRPr lang="en-US" sz="5400" b="1" dirty="0">
                        <a:solidFill>
                          <a:schemeClr val="tx2">
                            <a:lumMod val="10000"/>
                          </a:schemeClr>
                        </a:solidFill>
                        <a:latin typeface="+mj-lt"/>
                      </a:endParaRPr>
                    </a:p>
                  </a:txBody>
                  <a:tcPr anchor="ctr">
                    <a:lnL w="12700" cap="flat">
                      <a:noFill/>
                      <a:prstDash val="solid"/>
                      <a:miter lim="400000"/>
                    </a:lnL>
                    <a:lnR w="12700" cap="flat">
                      <a:noFill/>
                      <a:prstDash val="solid"/>
                      <a:miter lim="400000"/>
                    </a:lnR>
                    <a:lnT w="12700" cap="flat">
                      <a:noFill/>
                      <a:prstDash val="solid"/>
                      <a:miter lim="400000"/>
                    </a:lnT>
                    <a:lnB w="762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tcPr>
                </a:tc>
              </a:tr>
              <a:tr h="3638974">
                <a:tc>
                  <a:txBody>
                    <a:bodyPr/>
                    <a:lstStyle/>
                    <a:p>
                      <a:pPr marL="685800" indent="-685800" algn="l">
                        <a:buFont typeface="Arial" charset="0"/>
                        <a:buChar char="•"/>
                      </a:pPr>
                      <a:r>
                        <a:rPr lang="en-US" sz="5400" dirty="0" smtClean="0">
                          <a:solidFill>
                            <a:schemeClr val="tx2">
                              <a:lumMod val="10000"/>
                            </a:schemeClr>
                          </a:solidFill>
                          <a:latin typeface="+mj-lt"/>
                        </a:rPr>
                        <a:t>Id</a:t>
                      </a:r>
                    </a:p>
                    <a:p>
                      <a:pPr marL="685800" indent="-685800" algn="l">
                        <a:buFont typeface="Arial" charset="0"/>
                        <a:buChar char="•"/>
                      </a:pPr>
                      <a:r>
                        <a:rPr lang="en-US" sz="5400" dirty="0" smtClean="0">
                          <a:solidFill>
                            <a:schemeClr val="tx2">
                              <a:lumMod val="10000"/>
                            </a:schemeClr>
                          </a:solidFill>
                          <a:latin typeface="+mj-lt"/>
                        </a:rPr>
                        <a:t>Name</a:t>
                      </a:r>
                    </a:p>
                    <a:p>
                      <a:pPr marL="685800" indent="-685800" algn="l">
                        <a:buFont typeface="Arial" charset="0"/>
                        <a:buChar char="•"/>
                      </a:pPr>
                      <a:r>
                        <a:rPr lang="en-US" sz="5400" dirty="0" smtClean="0">
                          <a:solidFill>
                            <a:schemeClr val="tx2">
                              <a:lumMod val="10000"/>
                            </a:schemeClr>
                          </a:solidFill>
                          <a:latin typeface="+mj-lt"/>
                        </a:rPr>
                        <a:t>Class</a:t>
                      </a:r>
                      <a:r>
                        <a:rPr lang="en-US" sz="5400" baseline="0" dirty="0" smtClean="0">
                          <a:solidFill>
                            <a:schemeClr val="tx2">
                              <a:lumMod val="10000"/>
                            </a:schemeClr>
                          </a:solidFill>
                          <a:latin typeface="+mj-lt"/>
                        </a:rPr>
                        <a:t> name</a:t>
                      </a:r>
                    </a:p>
                    <a:p>
                      <a:pPr marL="685800" indent="-685800" algn="l">
                        <a:buFont typeface="Arial" charset="0"/>
                        <a:buChar char="•"/>
                      </a:pPr>
                      <a:r>
                        <a:rPr lang="en-US" sz="5400" baseline="0" dirty="0" smtClean="0">
                          <a:solidFill>
                            <a:schemeClr val="tx2">
                              <a:lumMod val="10000"/>
                            </a:schemeClr>
                          </a:solidFill>
                          <a:latin typeface="+mj-lt"/>
                        </a:rPr>
                        <a:t>Tag name</a:t>
                      </a:r>
                    </a:p>
                    <a:p>
                      <a:pPr marL="685800" indent="-685800" algn="l">
                        <a:buFont typeface="Arial" charset="0"/>
                        <a:buChar char="•"/>
                      </a:pPr>
                      <a:r>
                        <a:rPr lang="en-US" sz="5400" dirty="0" smtClean="0">
                          <a:solidFill>
                            <a:schemeClr val="tx2">
                              <a:lumMod val="10000"/>
                            </a:schemeClr>
                          </a:solidFill>
                          <a:latin typeface="+mj-lt"/>
                        </a:rPr>
                        <a:t>CSS</a:t>
                      </a:r>
                    </a:p>
                    <a:p>
                      <a:pPr marL="685800" indent="-685800" algn="l">
                        <a:buFont typeface="Arial" charset="0"/>
                        <a:buChar char="•"/>
                      </a:pPr>
                      <a:r>
                        <a:rPr lang="en-US" sz="5400" dirty="0" smtClean="0">
                          <a:solidFill>
                            <a:schemeClr val="tx2">
                              <a:lumMod val="10000"/>
                            </a:schemeClr>
                          </a:solidFill>
                          <a:latin typeface="+mj-lt"/>
                        </a:rPr>
                        <a:t>XPath</a:t>
                      </a:r>
                    </a:p>
                    <a:p>
                      <a:pPr marL="685800" indent="-685800" algn="l">
                        <a:buFont typeface="Arial" charset="0"/>
                        <a:buChar char="•"/>
                      </a:pPr>
                      <a:r>
                        <a:rPr lang="en-US" sz="5400" dirty="0" smtClean="0">
                          <a:solidFill>
                            <a:schemeClr val="tx2">
                              <a:lumMod val="10000"/>
                            </a:schemeClr>
                          </a:solidFill>
                          <a:latin typeface="+mj-lt"/>
                        </a:rPr>
                        <a:t>Link text</a:t>
                      </a:r>
                    </a:p>
                    <a:p>
                      <a:pPr marL="685800" indent="-685800" algn="l">
                        <a:buFont typeface="Arial" charset="0"/>
                        <a:buChar char="•"/>
                      </a:pPr>
                      <a:r>
                        <a:rPr lang="en-US" sz="5400" dirty="0" smtClean="0">
                          <a:solidFill>
                            <a:schemeClr val="tx2">
                              <a:lumMod val="10000"/>
                            </a:schemeClr>
                          </a:solidFill>
                          <a:latin typeface="+mj-lt"/>
                        </a:rPr>
                        <a:t>Partial link text</a:t>
                      </a:r>
                    </a:p>
                  </a:txBody>
                  <a:tcPr>
                    <a:lnL w="12700" cap="flat">
                      <a:noFill/>
                      <a:prstDash val="solid"/>
                      <a:miter lim="400000"/>
                    </a:lnL>
                    <a:lnR w="12700" cap="flat">
                      <a:noFill/>
                      <a:prstDash val="solid"/>
                      <a:miter lim="400000"/>
                    </a:lnR>
                    <a:lnT w="76200" cap="flat" cmpd="sng" algn="ctr">
                      <a:solidFill>
                        <a:srgbClr val="00B0F0"/>
                      </a:solidFill>
                      <a:prstDash val="solid"/>
                      <a:round/>
                      <a:headEnd type="none" w="med" len="med"/>
                      <a:tailEnd type="none" w="med" len="med"/>
                    </a:lnT>
                    <a:lnB w="12700" cap="flat">
                      <a:noFill/>
                      <a:prstDash val="solid"/>
                      <a:miter lim="400000"/>
                    </a:lnB>
                    <a:lnTlToBr w="12700" cmpd="sng">
                      <a:noFill/>
                      <a:prstDash val="solid"/>
                    </a:lnTlToBr>
                    <a:lnBlToTr w="12700" cmpd="sng">
                      <a:noFill/>
                      <a:prstDash val="solid"/>
                    </a:lnBlToTr>
                  </a:tcPr>
                </a:tc>
                <a:tc>
                  <a:txBody>
                    <a:bodyPr/>
                    <a:lstStyle/>
                    <a:p>
                      <a:pPr marL="685800" indent="-685800" algn="l">
                        <a:buFont typeface="Arial" charset="0"/>
                        <a:buChar char="•"/>
                      </a:pPr>
                      <a:r>
                        <a:rPr lang="en-US" sz="5400" b="0" dirty="0" smtClean="0">
                          <a:solidFill>
                            <a:schemeClr val="tx2">
                              <a:lumMod val="10000"/>
                            </a:schemeClr>
                          </a:solidFill>
                          <a:latin typeface="+mj-lt"/>
                        </a:rPr>
                        <a:t>jQuery</a:t>
                      </a:r>
                      <a:r>
                        <a:rPr lang="en-US" sz="5400" b="0" baseline="0" dirty="0" smtClean="0">
                          <a:solidFill>
                            <a:schemeClr val="tx2">
                              <a:lumMod val="10000"/>
                            </a:schemeClr>
                          </a:solidFill>
                          <a:latin typeface="+mj-lt"/>
                        </a:rPr>
                        <a:t> style</a:t>
                      </a:r>
                      <a:endParaRPr lang="en-US" sz="5400" b="0" dirty="0">
                        <a:solidFill>
                          <a:schemeClr val="tx2">
                            <a:lumMod val="10000"/>
                          </a:schemeClr>
                        </a:solidFill>
                        <a:latin typeface="+mj-lt"/>
                      </a:endParaRPr>
                    </a:p>
                  </a:txBody>
                  <a:tcPr>
                    <a:lnL w="12700" cap="flat">
                      <a:noFill/>
                      <a:prstDash val="solid"/>
                      <a:miter lim="400000"/>
                    </a:lnL>
                    <a:lnR w="12700" cap="flat">
                      <a:noFill/>
                      <a:prstDash val="solid"/>
                      <a:miter lim="400000"/>
                    </a:lnR>
                    <a:lnT w="76200" cap="flat" cmpd="sng" algn="ctr">
                      <a:solidFill>
                        <a:srgbClr val="00B0F0"/>
                      </a:solidFill>
                      <a:prstDash val="solid"/>
                      <a:round/>
                      <a:headEnd type="none" w="med" len="med"/>
                      <a:tailEnd type="none" w="med" len="med"/>
                    </a:lnT>
                    <a:lnB w="12700" cap="flat">
                      <a:noFill/>
                      <a:prstDash val="solid"/>
                      <a:miter lim="400000"/>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6609078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Cypress vs. WebDriver</a:t>
            </a:r>
            <a:endParaRPr dirty="0" smtClean="0"/>
          </a:p>
          <a:p>
            <a:pPr>
              <a:lnSpc>
                <a:spcPct val="120000"/>
              </a:lnSpc>
              <a:defRPr sz="6400">
                <a:solidFill>
                  <a:srgbClr val="FF5B57"/>
                </a:solidFill>
              </a:defRPr>
            </a:pPr>
            <a:r>
              <a:rPr lang="en-US" dirty="0" smtClean="0"/>
              <a:t>Supported browsers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452946563"/>
              </p:ext>
            </p:extLst>
          </p:nvPr>
        </p:nvGraphicFramePr>
        <p:xfrm>
          <a:off x="2834640" y="3786291"/>
          <a:ext cx="18623280" cy="6469200"/>
        </p:xfrm>
        <a:graphic>
          <a:graphicData uri="http://schemas.openxmlformats.org/drawingml/2006/table">
            <a:tbl>
              <a:tblPr>
                <a:tableStyleId>{CF821DB8-F4EB-4A41-A1BA-3FCAFE7338EE}</a:tableStyleId>
              </a:tblPr>
              <a:tblGrid>
                <a:gridCol w="9311640"/>
                <a:gridCol w="9311640"/>
              </a:tblGrid>
              <a:tr h="1440000">
                <a:tc>
                  <a:txBody>
                    <a:bodyPr/>
                    <a:lstStyle/>
                    <a:p>
                      <a:pPr indent="360000" algn="ctr"/>
                      <a:r>
                        <a:rPr lang="en-US" sz="5400" b="1" dirty="0" smtClean="0">
                          <a:solidFill>
                            <a:schemeClr val="tx2">
                              <a:lumMod val="10000"/>
                            </a:schemeClr>
                          </a:solidFill>
                          <a:latin typeface="+mj-lt"/>
                        </a:rPr>
                        <a:t>WebDriver</a:t>
                      </a:r>
                      <a:endParaRPr lang="en-US" sz="5400" b="1" dirty="0">
                        <a:solidFill>
                          <a:schemeClr val="tx2">
                            <a:lumMod val="10000"/>
                          </a:schemeClr>
                        </a:solidFill>
                        <a:latin typeface="+mj-lt"/>
                      </a:endParaRPr>
                    </a:p>
                  </a:txBody>
                  <a:tcPr anchor="ctr">
                    <a:lnL w="12700" cap="flat">
                      <a:noFill/>
                      <a:prstDash val="solid"/>
                      <a:miter lim="400000"/>
                    </a:lnL>
                    <a:lnR w="12700" cap="flat">
                      <a:noFill/>
                      <a:prstDash val="solid"/>
                      <a:miter lim="400000"/>
                    </a:lnR>
                    <a:lnT w="12700" cap="flat">
                      <a:noFill/>
                      <a:prstDash val="solid"/>
                      <a:miter lim="400000"/>
                    </a:lnT>
                    <a:lnB w="762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60000" algn="ctr"/>
                      <a:r>
                        <a:rPr lang="en-US" sz="5400" b="1" dirty="0" smtClean="0">
                          <a:solidFill>
                            <a:schemeClr val="tx2">
                              <a:lumMod val="10000"/>
                            </a:schemeClr>
                          </a:solidFill>
                          <a:latin typeface="+mj-lt"/>
                        </a:rPr>
                        <a:t>Cypress</a:t>
                      </a:r>
                      <a:endParaRPr lang="en-US" sz="5400" b="1" dirty="0">
                        <a:solidFill>
                          <a:schemeClr val="tx2">
                            <a:lumMod val="10000"/>
                          </a:schemeClr>
                        </a:solidFill>
                        <a:latin typeface="+mj-lt"/>
                      </a:endParaRPr>
                    </a:p>
                  </a:txBody>
                  <a:tcPr anchor="ctr">
                    <a:lnL w="12700" cap="flat">
                      <a:noFill/>
                      <a:prstDash val="solid"/>
                      <a:miter lim="400000"/>
                    </a:lnL>
                    <a:lnR w="12700" cap="flat">
                      <a:noFill/>
                      <a:prstDash val="solid"/>
                      <a:miter lim="400000"/>
                    </a:lnR>
                    <a:lnT w="12700" cap="flat">
                      <a:noFill/>
                      <a:prstDash val="solid"/>
                      <a:miter lim="400000"/>
                    </a:lnT>
                    <a:lnB w="762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tcPr>
                </a:tc>
              </a:tr>
              <a:tr h="3638974">
                <a:tc>
                  <a:txBody>
                    <a:bodyPr/>
                    <a:lstStyle/>
                    <a:p>
                      <a:pPr marL="685800" indent="-685800" algn="l">
                        <a:buFont typeface="Arial" charset="0"/>
                        <a:buChar char="•"/>
                      </a:pPr>
                      <a:r>
                        <a:rPr lang="en-US" sz="5400" dirty="0" smtClean="0">
                          <a:solidFill>
                            <a:schemeClr val="tx2">
                              <a:lumMod val="10000"/>
                            </a:schemeClr>
                          </a:solidFill>
                          <a:latin typeface="+mj-lt"/>
                        </a:rPr>
                        <a:t>Chrome</a:t>
                      </a:r>
                    </a:p>
                    <a:p>
                      <a:pPr marL="685800" indent="-685800" algn="l">
                        <a:buFont typeface="Arial" charset="0"/>
                        <a:buChar char="•"/>
                      </a:pPr>
                      <a:r>
                        <a:rPr lang="en-US" sz="5400" dirty="0" smtClean="0">
                          <a:solidFill>
                            <a:schemeClr val="tx2">
                              <a:lumMod val="10000"/>
                            </a:schemeClr>
                          </a:solidFill>
                          <a:latin typeface="+mj-lt"/>
                        </a:rPr>
                        <a:t>Firefox</a:t>
                      </a:r>
                    </a:p>
                    <a:p>
                      <a:pPr marL="685800" indent="-685800" algn="l">
                        <a:buFont typeface="Arial" charset="0"/>
                        <a:buChar char="•"/>
                      </a:pPr>
                      <a:r>
                        <a:rPr lang="en-US" sz="5400" dirty="0" smtClean="0">
                          <a:solidFill>
                            <a:schemeClr val="tx2">
                              <a:lumMod val="10000"/>
                            </a:schemeClr>
                          </a:solidFill>
                          <a:latin typeface="+mj-lt"/>
                        </a:rPr>
                        <a:t>Safari</a:t>
                      </a:r>
                    </a:p>
                    <a:p>
                      <a:pPr marL="685800" indent="-685800" algn="l">
                        <a:buFont typeface="Arial" charset="0"/>
                        <a:buChar char="•"/>
                      </a:pPr>
                      <a:r>
                        <a:rPr lang="en-US" sz="5400" dirty="0" smtClean="0">
                          <a:solidFill>
                            <a:schemeClr val="tx2">
                              <a:lumMod val="10000"/>
                            </a:schemeClr>
                          </a:solidFill>
                          <a:latin typeface="+mj-lt"/>
                        </a:rPr>
                        <a:t>Opera</a:t>
                      </a:r>
                    </a:p>
                    <a:p>
                      <a:pPr marL="685800" indent="-685800" algn="l">
                        <a:buFont typeface="Arial" charset="0"/>
                        <a:buChar char="•"/>
                      </a:pPr>
                      <a:r>
                        <a:rPr lang="en-US" sz="5400" dirty="0" smtClean="0">
                          <a:solidFill>
                            <a:schemeClr val="tx2">
                              <a:lumMod val="10000"/>
                            </a:schemeClr>
                          </a:solidFill>
                          <a:latin typeface="+mj-lt"/>
                        </a:rPr>
                        <a:t>Edge</a:t>
                      </a:r>
                    </a:p>
                    <a:p>
                      <a:pPr marL="685800" indent="-685800" algn="l">
                        <a:buFont typeface="Arial" charset="0"/>
                        <a:buChar char="•"/>
                      </a:pPr>
                      <a:r>
                        <a:rPr lang="en-US" sz="5400" dirty="0" smtClean="0">
                          <a:solidFill>
                            <a:schemeClr val="tx2">
                              <a:lumMod val="10000"/>
                            </a:schemeClr>
                          </a:solidFill>
                          <a:latin typeface="+mj-lt"/>
                        </a:rPr>
                        <a:t>IE</a:t>
                      </a:r>
                    </a:p>
                  </a:txBody>
                  <a:tcPr>
                    <a:lnL w="12700" cap="flat">
                      <a:noFill/>
                      <a:prstDash val="solid"/>
                      <a:miter lim="400000"/>
                    </a:lnL>
                    <a:lnR w="12700" cap="flat">
                      <a:noFill/>
                      <a:prstDash val="solid"/>
                      <a:miter lim="400000"/>
                    </a:lnR>
                    <a:lnT w="76200" cap="flat" cmpd="sng" algn="ctr">
                      <a:solidFill>
                        <a:srgbClr val="00B0F0"/>
                      </a:solidFill>
                      <a:prstDash val="solid"/>
                      <a:round/>
                      <a:headEnd type="none" w="med" len="med"/>
                      <a:tailEnd type="none" w="med" len="med"/>
                    </a:lnT>
                    <a:lnB w="12700" cap="flat">
                      <a:noFill/>
                      <a:prstDash val="solid"/>
                      <a:miter lim="400000"/>
                    </a:lnB>
                    <a:lnTlToBr w="12700" cmpd="sng">
                      <a:noFill/>
                      <a:prstDash val="solid"/>
                    </a:lnTlToBr>
                    <a:lnBlToTr w="12700" cmpd="sng">
                      <a:noFill/>
                      <a:prstDash val="solid"/>
                    </a:lnBlToTr>
                  </a:tcPr>
                </a:tc>
                <a:tc>
                  <a:txBody>
                    <a:bodyPr/>
                    <a:lstStyle/>
                    <a:p>
                      <a:pPr marL="685800" indent="-685800" algn="l">
                        <a:buFont typeface="Arial" charset="0"/>
                        <a:buChar char="•"/>
                      </a:pPr>
                      <a:r>
                        <a:rPr lang="en-US" sz="5400" b="0" dirty="0" smtClean="0">
                          <a:solidFill>
                            <a:schemeClr val="tx2">
                              <a:lumMod val="10000"/>
                            </a:schemeClr>
                          </a:solidFill>
                          <a:latin typeface="+mj-lt"/>
                        </a:rPr>
                        <a:t>Chrome</a:t>
                      </a:r>
                      <a:endParaRPr lang="en-US" sz="5400" b="0" baseline="0" dirty="0" smtClean="0">
                        <a:solidFill>
                          <a:schemeClr val="tx2">
                            <a:lumMod val="10000"/>
                          </a:schemeClr>
                        </a:solidFill>
                        <a:latin typeface="+mj-lt"/>
                      </a:endParaRPr>
                    </a:p>
                    <a:p>
                      <a:pPr marL="685800" indent="-685800" algn="l">
                        <a:buFont typeface="Arial" charset="0"/>
                        <a:buChar char="•"/>
                      </a:pPr>
                      <a:r>
                        <a:rPr lang="en-US" sz="5400" b="0" baseline="0" dirty="0" smtClean="0">
                          <a:solidFill>
                            <a:schemeClr val="tx2">
                              <a:lumMod val="10000"/>
                            </a:schemeClr>
                          </a:solidFill>
                          <a:latin typeface="+mj-lt"/>
                        </a:rPr>
                        <a:t>Firefox (coming soon</a:t>
                      </a:r>
                      <a:r>
                        <a:rPr lang="mr-IN" sz="5400" b="0" baseline="0" dirty="0" smtClean="0">
                          <a:solidFill>
                            <a:schemeClr val="tx2">
                              <a:lumMod val="10000"/>
                            </a:schemeClr>
                          </a:solidFill>
                          <a:latin typeface="+mj-lt"/>
                        </a:rPr>
                        <a:t>…</a:t>
                      </a:r>
                      <a:r>
                        <a:rPr lang="en-US" sz="5400" b="0" baseline="0" dirty="0" smtClean="0">
                          <a:solidFill>
                            <a:schemeClr val="tx2">
                              <a:lumMod val="10000"/>
                            </a:schemeClr>
                          </a:solidFill>
                          <a:latin typeface="+mj-lt"/>
                        </a:rPr>
                        <a:t>)</a:t>
                      </a:r>
                      <a:endParaRPr lang="en-US" sz="5400" b="0" dirty="0">
                        <a:solidFill>
                          <a:schemeClr val="tx2">
                            <a:lumMod val="10000"/>
                          </a:schemeClr>
                        </a:solidFill>
                        <a:latin typeface="+mj-lt"/>
                      </a:endParaRPr>
                    </a:p>
                  </a:txBody>
                  <a:tcPr>
                    <a:lnL w="12700" cap="flat">
                      <a:noFill/>
                      <a:prstDash val="solid"/>
                      <a:miter lim="400000"/>
                    </a:lnL>
                    <a:lnR w="12700" cap="flat">
                      <a:noFill/>
                      <a:prstDash val="solid"/>
                      <a:miter lim="400000"/>
                    </a:lnR>
                    <a:lnT w="76200" cap="flat" cmpd="sng" algn="ctr">
                      <a:solidFill>
                        <a:srgbClr val="00B0F0"/>
                      </a:solidFill>
                      <a:prstDash val="solid"/>
                      <a:round/>
                      <a:headEnd type="none" w="med" len="med"/>
                      <a:tailEnd type="none" w="med" len="med"/>
                    </a:lnT>
                    <a:lnB w="12700" cap="flat">
                      <a:noFill/>
                      <a:prstDash val="solid"/>
                      <a:miter lim="400000"/>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83420696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Automation </a:t>
            </a:r>
            <a:r>
              <a:rPr lang="en-US" sz="7200" i="0" dirty="0" smtClean="0">
                <a:sym typeface="Source Sans Pro Semibold"/>
              </a:rPr>
              <a:t>Design </a:t>
            </a:r>
            <a:r>
              <a:rPr lang="en-US" sz="7200" i="0" dirty="0">
                <a:sym typeface="Source Sans Pro Semibold"/>
              </a:rPr>
              <a:t>Tips</a:t>
            </a:r>
            <a:endParaRPr lang="en-US" sz="6400" i="0" dirty="0" smtClean="0">
              <a:sym typeface="Source Sans Pro Semibold"/>
            </a:endParaRPr>
          </a:p>
          <a:p>
            <a:pPr>
              <a:lnSpc>
                <a:spcPct val="120000"/>
              </a:lnSpc>
              <a:defRPr sz="6400" i="0">
                <a:latin typeface="+mj-lt"/>
                <a:ea typeface="+mj-ea"/>
                <a:cs typeface="+mj-cs"/>
                <a:sym typeface="Source Sans Pro Semibold"/>
              </a:defRPr>
            </a:pPr>
            <a:endParaRPr dirty="0" smtClean="0"/>
          </a:p>
        </p:txBody>
      </p:sp>
      <p:sp>
        <p:nvSpPr>
          <p:cNvPr id="237" name="Shape 237"/>
          <p:cNvSpPr>
            <a:spLocks noGrp="1"/>
          </p:cNvSpPr>
          <p:nvPr>
            <p:ph type="body" idx="14"/>
          </p:nvPr>
        </p:nvSpPr>
        <p:spPr>
          <a:xfrm>
            <a:off x="1155706" y="3520082"/>
            <a:ext cx="22001474" cy="9014220"/>
          </a:xfrm>
          <a:prstGeom prst="rect">
            <a:avLst/>
          </a:prstGeom>
        </p:spPr>
        <p:txBody>
          <a:bodyPr/>
          <a:lstStyle/>
          <a:p>
            <a:pPr marL="742950" lvl="0" indent="-742950" defTabSz="914400">
              <a:buFont typeface="Arial" charset="0"/>
              <a:buChar char="•"/>
              <a:defRPr sz="4000" i="0">
                <a:latin typeface="+mj-lt"/>
                <a:ea typeface="+mj-ea"/>
                <a:cs typeface="+mj-cs"/>
                <a:sym typeface="Source Sans Pro Semibold"/>
              </a:defRPr>
            </a:pPr>
            <a:r>
              <a:rPr lang="en-US" sz="5400" b="1" dirty="0" smtClean="0"/>
              <a:t>Use Page Object pattern</a:t>
            </a:r>
            <a:r>
              <a:rPr lang="en-US" sz="5400" dirty="0" smtClean="0"/>
              <a:t/>
            </a:r>
            <a:br>
              <a:rPr lang="en-US" sz="5400" dirty="0" smtClean="0"/>
            </a:br>
            <a:r>
              <a:rPr lang="en-US" sz="4400" dirty="0">
                <a:sym typeface="Source Sans Pro Semibold"/>
              </a:rPr>
              <a:t>Page Object is a Design Pattern which has become popular in test automation for enhancing test maintenance and reducing code duplication. A page object is an object-oriented class that serves as an interface to a page of your AUT. The tests then use the methods of this page object class whenever they need to interact with the UI of that page</a:t>
            </a:r>
            <a:r>
              <a:rPr lang="en-US" sz="4400" dirty="0" smtClean="0">
                <a:sym typeface="Source Sans Pro Semibold"/>
              </a:rPr>
              <a:t>.</a:t>
            </a:r>
            <a:br>
              <a:rPr lang="en-US" sz="4400" dirty="0" smtClean="0">
                <a:sym typeface="Source Sans Pro Semibold"/>
              </a:rPr>
            </a:br>
            <a:endParaRPr lang="en-US" sz="4400" dirty="0" smtClean="0"/>
          </a:p>
          <a:p>
            <a:pPr marL="742950" marR="0" lvl="0" indent="-742950" defTabSz="914400" eaLnBrk="1" fontAlgn="auto" latinLnBrk="0" hangingPunct="1">
              <a:lnSpc>
                <a:spcPct val="100000"/>
              </a:lnSpc>
              <a:spcBef>
                <a:spcPts val="0"/>
              </a:spcBef>
              <a:spcAft>
                <a:spcPts val="0"/>
              </a:spcAft>
              <a:buClrTx/>
              <a:buSzTx/>
              <a:buFont typeface="Arial" charset="0"/>
              <a:buChar char="•"/>
              <a:tabLst/>
              <a:defRPr sz="4000" i="0">
                <a:latin typeface="+mj-lt"/>
                <a:ea typeface="+mj-ea"/>
                <a:cs typeface="+mj-cs"/>
                <a:sym typeface="Source Sans Pro Semibold"/>
              </a:defRPr>
            </a:pPr>
            <a:r>
              <a:rPr lang="en-US" sz="5400" b="1" dirty="0" smtClean="0"/>
              <a:t>Use custom attributes on elements</a:t>
            </a:r>
            <a:r>
              <a:rPr lang="en-US" sz="5400" dirty="0" smtClean="0"/>
              <a:t/>
            </a:r>
            <a:br>
              <a:rPr lang="en-US" sz="5400" dirty="0" smtClean="0"/>
            </a:br>
            <a:r>
              <a:rPr lang="en-US" sz="4400" dirty="0" smtClean="0"/>
              <a:t>A good practice is to use custom attributes for HTML elements location. Used attribute can be like: </a:t>
            </a:r>
            <a:r>
              <a:rPr lang="en-US" sz="4400" b="1" i="1" dirty="0" smtClean="0"/>
              <a:t>at-label=“&lt;component-name&gt;”</a:t>
            </a:r>
            <a:r>
              <a:rPr lang="en-US" sz="4400" dirty="0" smtClean="0"/>
              <a:t>.</a:t>
            </a:r>
            <a:endParaRPr sz="4400" dirty="0"/>
          </a:p>
        </p:txBody>
      </p:sp>
    </p:spTree>
    <p:extLst>
      <p:ext uri="{BB962C8B-B14F-4D97-AF65-F5344CB8AC3E}">
        <p14:creationId xmlns:p14="http://schemas.microsoft.com/office/powerpoint/2010/main" val="28254911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What is </a:t>
            </a:r>
            <a:r>
              <a:rPr lang="en-US" sz="7200" i="0" dirty="0" smtClean="0">
                <a:sym typeface="Source Sans Pro Semibold"/>
              </a:rPr>
              <a:t>Automation Testing?</a:t>
            </a:r>
            <a:endParaRPr dirty="0" smtClean="0"/>
          </a:p>
          <a:p>
            <a:pPr>
              <a:lnSpc>
                <a:spcPct val="120000"/>
              </a:lnSpc>
              <a:defRPr sz="6400">
                <a:solidFill>
                  <a:srgbClr val="FF5B57"/>
                </a:solidFill>
              </a:defRPr>
            </a:pPr>
            <a:r>
              <a:rPr lang="en-US" dirty="0" smtClean="0"/>
              <a:t>Definition</a:t>
            </a:r>
            <a:endParaRPr dirty="0"/>
          </a:p>
        </p:txBody>
      </p:sp>
      <p:sp>
        <p:nvSpPr>
          <p:cNvPr id="237" name="Shape 237"/>
          <p:cNvSpPr>
            <a:spLocks noGrp="1"/>
          </p:cNvSpPr>
          <p:nvPr>
            <p:ph type="body" idx="14"/>
          </p:nvPr>
        </p:nvSpPr>
        <p:spPr>
          <a:xfrm>
            <a:off x="1155706" y="3520082"/>
            <a:ext cx="22001474" cy="9014220"/>
          </a:xfrm>
          <a:prstGeom prst="rect">
            <a:avLst/>
          </a:prstGeom>
        </p:spPr>
        <p:txBody>
          <a:bodyPr/>
          <a:lstStyle/>
          <a:p>
            <a:pPr lvl="0" indent="720000" defTabSz="914400">
              <a:defRPr sz="4000" i="0">
                <a:latin typeface="+mj-lt"/>
                <a:ea typeface="+mj-ea"/>
                <a:cs typeface="+mj-cs"/>
                <a:sym typeface="Source Sans Pro Semibold"/>
              </a:defRPr>
            </a:pPr>
            <a:r>
              <a:rPr lang="en-US" sz="5400" dirty="0" smtClean="0"/>
              <a:t>Test </a:t>
            </a:r>
            <a:r>
              <a:rPr lang="en-US" sz="5400" dirty="0"/>
              <a:t>automation is the use of special software to control the execution of tests and the comparison of </a:t>
            </a:r>
            <a:r>
              <a:rPr lang="en-US" sz="5400" dirty="0" smtClean="0"/>
              <a:t>actual outcomes </a:t>
            </a:r>
            <a:r>
              <a:rPr lang="en-US" sz="5400" dirty="0"/>
              <a:t>with predicted outcomes. It’s done through an automation tools which nowadays exist for almost every platform.</a:t>
            </a:r>
            <a:endParaRPr sz="5400" dirty="0"/>
          </a:p>
        </p:txBody>
      </p:sp>
    </p:spTree>
    <p:extLst>
      <p:ext uri="{BB962C8B-B14F-4D97-AF65-F5344CB8AC3E}">
        <p14:creationId xmlns:p14="http://schemas.microsoft.com/office/powerpoint/2010/main" val="48939067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7" name="Shape 237"/>
          <p:cNvSpPr>
            <a:spLocks noGrp="1"/>
          </p:cNvSpPr>
          <p:nvPr>
            <p:ph type="body" idx="14"/>
          </p:nvPr>
        </p:nvSpPr>
        <p:spPr>
          <a:xfrm>
            <a:off x="1155706" y="1285875"/>
            <a:ext cx="22001474" cy="11248427"/>
          </a:xfrm>
          <a:prstGeom prst="rect">
            <a:avLst/>
          </a:prstGeom>
        </p:spPr>
        <p:txBody>
          <a:bodyPr/>
          <a:lstStyle/>
          <a:p>
            <a:pPr marL="742950" indent="-742950" algn="ctr" defTabSz="914400">
              <a:defRPr sz="4000" i="0">
                <a:latin typeface="+mj-lt"/>
                <a:ea typeface="+mj-ea"/>
                <a:cs typeface="+mj-cs"/>
                <a:sym typeface="Source Sans Pro Semibold"/>
              </a:defRPr>
            </a:pPr>
            <a:endParaRPr lang="en-US" sz="14400" b="1" dirty="0" smtClean="0"/>
          </a:p>
          <a:p>
            <a:pPr marL="742950" indent="-742950" algn="ctr" defTabSz="914400">
              <a:defRPr sz="4000" i="0">
                <a:latin typeface="+mj-lt"/>
                <a:ea typeface="+mj-ea"/>
                <a:cs typeface="+mj-cs"/>
                <a:sym typeface="Source Sans Pro Semibold"/>
              </a:defRPr>
            </a:pPr>
            <a:endParaRPr lang="en-US" sz="12200" b="1" dirty="0" smtClean="0"/>
          </a:p>
          <a:p>
            <a:pPr marL="742950" indent="-742950" algn="ctr" defTabSz="914400">
              <a:defRPr sz="4000" i="0">
                <a:latin typeface="+mj-lt"/>
                <a:ea typeface="+mj-ea"/>
                <a:cs typeface="+mj-cs"/>
                <a:sym typeface="Source Sans Pro Semibold"/>
              </a:defRPr>
            </a:pPr>
            <a:r>
              <a:rPr lang="en-US" sz="14400" b="1" dirty="0" smtClean="0"/>
              <a:t>Demo</a:t>
            </a:r>
            <a:endParaRPr sz="14400" b="1" dirty="0"/>
          </a:p>
        </p:txBody>
      </p:sp>
    </p:spTree>
    <p:extLst>
      <p:ext uri="{BB962C8B-B14F-4D97-AF65-F5344CB8AC3E}">
        <p14:creationId xmlns:p14="http://schemas.microsoft.com/office/powerpoint/2010/main" val="71654825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7" name="Shape 237"/>
          <p:cNvSpPr>
            <a:spLocks noGrp="1"/>
          </p:cNvSpPr>
          <p:nvPr>
            <p:ph type="body" idx="14"/>
          </p:nvPr>
        </p:nvSpPr>
        <p:spPr>
          <a:xfrm>
            <a:off x="1155706" y="1285875"/>
            <a:ext cx="22001474" cy="11248427"/>
          </a:xfrm>
          <a:prstGeom prst="rect">
            <a:avLst/>
          </a:prstGeom>
        </p:spPr>
        <p:txBody>
          <a:bodyPr/>
          <a:lstStyle/>
          <a:p>
            <a:pPr marL="742950" indent="-742950" algn="ctr" defTabSz="914400">
              <a:defRPr sz="4000" i="0">
                <a:latin typeface="+mj-lt"/>
                <a:ea typeface="+mj-ea"/>
                <a:cs typeface="+mj-cs"/>
                <a:sym typeface="Source Sans Pro Semibold"/>
              </a:defRPr>
            </a:pPr>
            <a:endParaRPr lang="en-US" sz="14400" b="1" dirty="0" smtClean="0"/>
          </a:p>
          <a:p>
            <a:pPr marL="742950" indent="-742950" algn="ctr" defTabSz="914400">
              <a:defRPr sz="4000" i="0">
                <a:latin typeface="+mj-lt"/>
                <a:ea typeface="+mj-ea"/>
                <a:cs typeface="+mj-cs"/>
                <a:sym typeface="Source Sans Pro Semibold"/>
              </a:defRPr>
            </a:pPr>
            <a:endParaRPr lang="en-US" sz="12200" b="1" dirty="0" smtClean="0"/>
          </a:p>
          <a:p>
            <a:pPr marL="742950" indent="-742950" algn="ctr" defTabSz="914400">
              <a:defRPr sz="4000" i="0">
                <a:latin typeface="+mj-lt"/>
                <a:ea typeface="+mj-ea"/>
                <a:cs typeface="+mj-cs"/>
                <a:sym typeface="Source Sans Pro Semibold"/>
              </a:defRPr>
            </a:pPr>
            <a:r>
              <a:rPr lang="en-US" sz="14400" b="1" dirty="0" smtClean="0"/>
              <a:t>Q&amp;A</a:t>
            </a:r>
            <a:endParaRPr sz="14400" b="1" dirty="0"/>
          </a:p>
        </p:txBody>
      </p:sp>
    </p:spTree>
    <p:extLst>
      <p:ext uri="{BB962C8B-B14F-4D97-AF65-F5344CB8AC3E}">
        <p14:creationId xmlns:p14="http://schemas.microsoft.com/office/powerpoint/2010/main" val="139146010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7" name="Shape 237"/>
          <p:cNvSpPr>
            <a:spLocks noGrp="1"/>
          </p:cNvSpPr>
          <p:nvPr>
            <p:ph type="body" idx="14"/>
          </p:nvPr>
        </p:nvSpPr>
        <p:spPr>
          <a:xfrm>
            <a:off x="1155706" y="1285875"/>
            <a:ext cx="22001474" cy="11248427"/>
          </a:xfrm>
          <a:prstGeom prst="rect">
            <a:avLst/>
          </a:prstGeom>
        </p:spPr>
        <p:txBody>
          <a:bodyPr/>
          <a:lstStyle/>
          <a:p>
            <a:pPr marL="742950" indent="-742950" algn="ctr" defTabSz="914400">
              <a:defRPr sz="4000" i="0">
                <a:latin typeface="+mj-lt"/>
                <a:ea typeface="+mj-ea"/>
                <a:cs typeface="+mj-cs"/>
                <a:sym typeface="Source Sans Pro Semibold"/>
              </a:defRPr>
            </a:pPr>
            <a:endParaRPr lang="en-US" sz="14400" b="1" dirty="0" smtClean="0"/>
          </a:p>
          <a:p>
            <a:pPr marL="742950" indent="-742950" algn="ctr" defTabSz="914400">
              <a:defRPr sz="4000" i="0">
                <a:latin typeface="+mj-lt"/>
                <a:ea typeface="+mj-ea"/>
                <a:cs typeface="+mj-cs"/>
                <a:sym typeface="Source Sans Pro Semibold"/>
              </a:defRPr>
            </a:pPr>
            <a:endParaRPr lang="en-US" sz="12200" b="1" dirty="0" smtClean="0"/>
          </a:p>
          <a:p>
            <a:pPr marL="742950" indent="-742950" algn="ctr" defTabSz="914400">
              <a:defRPr sz="4000" i="0">
                <a:latin typeface="+mj-lt"/>
                <a:ea typeface="+mj-ea"/>
                <a:cs typeface="+mj-cs"/>
                <a:sym typeface="Source Sans Pro Semibold"/>
              </a:defRPr>
            </a:pPr>
            <a:r>
              <a:rPr lang="en-US" sz="14400" b="1" dirty="0" smtClean="0"/>
              <a:t>Thanks!</a:t>
            </a:r>
            <a:endParaRPr sz="14400" b="1" dirty="0"/>
          </a:p>
        </p:txBody>
      </p:sp>
    </p:spTree>
    <p:extLst>
      <p:ext uri="{BB962C8B-B14F-4D97-AF65-F5344CB8AC3E}">
        <p14:creationId xmlns:p14="http://schemas.microsoft.com/office/powerpoint/2010/main" val="194049262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What is </a:t>
            </a:r>
            <a:r>
              <a:rPr lang="en-US" sz="7200" i="0" dirty="0" smtClean="0">
                <a:sym typeface="Source Sans Pro Semibold"/>
              </a:rPr>
              <a:t>Automation </a:t>
            </a:r>
            <a:r>
              <a:rPr lang="en-US" sz="7200" i="0" dirty="0">
                <a:sym typeface="Source Sans Pro Semibold"/>
              </a:rPr>
              <a:t>T</a:t>
            </a:r>
            <a:r>
              <a:rPr lang="en-US" sz="7200" i="0" dirty="0" smtClean="0">
                <a:sym typeface="Source Sans Pro Semibold"/>
              </a:rPr>
              <a:t>esting?</a:t>
            </a:r>
            <a:endParaRPr dirty="0" smtClean="0"/>
          </a:p>
          <a:p>
            <a:pPr>
              <a:lnSpc>
                <a:spcPct val="120000"/>
              </a:lnSpc>
              <a:defRPr sz="6400">
                <a:solidFill>
                  <a:srgbClr val="FF5B57"/>
                </a:solidFill>
              </a:defRPr>
            </a:pPr>
            <a:r>
              <a:rPr lang="en-US" dirty="0"/>
              <a:t>What can be automated?</a:t>
            </a:r>
            <a:endParaRPr dirty="0"/>
          </a:p>
        </p:txBody>
      </p:sp>
      <p:sp>
        <p:nvSpPr>
          <p:cNvPr id="237" name="Shape 237"/>
          <p:cNvSpPr>
            <a:spLocks noGrp="1"/>
          </p:cNvSpPr>
          <p:nvPr>
            <p:ph type="body" idx="14"/>
          </p:nvPr>
        </p:nvSpPr>
        <p:spPr>
          <a:xfrm>
            <a:off x="1155706" y="3520082"/>
            <a:ext cx="22001474" cy="9014220"/>
          </a:xfrm>
          <a:prstGeom prst="rect">
            <a:avLst/>
          </a:prstGeom>
        </p:spPr>
        <p:txBody>
          <a:bodyPr/>
          <a:lstStyle/>
          <a:p>
            <a:pPr marL="742950" marR="0" lvl="0" indent="-742950" defTabSz="914400" eaLnBrk="1" fontAlgn="auto" latinLnBrk="0" hangingPunct="1">
              <a:lnSpc>
                <a:spcPct val="100000"/>
              </a:lnSpc>
              <a:spcBef>
                <a:spcPts val="0"/>
              </a:spcBef>
              <a:spcAft>
                <a:spcPts val="0"/>
              </a:spcAft>
              <a:buClrTx/>
              <a:buSzTx/>
              <a:buFont typeface="Arial" charset="0"/>
              <a:buChar char="•"/>
              <a:tabLst/>
              <a:defRPr sz="4000" i="0">
                <a:latin typeface="+mj-lt"/>
                <a:ea typeface="+mj-ea"/>
                <a:cs typeface="+mj-cs"/>
                <a:sym typeface="Source Sans Pro Semibold"/>
              </a:defRPr>
            </a:pPr>
            <a:r>
              <a:rPr lang="en-US" sz="5400" dirty="0" smtClean="0"/>
              <a:t>Web UI testing</a:t>
            </a:r>
          </a:p>
          <a:p>
            <a:pPr marL="742950" lvl="0" indent="-742950" defTabSz="914400">
              <a:buFont typeface="Arial" charset="0"/>
              <a:buChar char="•"/>
              <a:defRPr sz="4000" i="0">
                <a:latin typeface="+mj-lt"/>
                <a:ea typeface="+mj-ea"/>
                <a:cs typeface="+mj-cs"/>
                <a:sym typeface="Source Sans Pro Semibold"/>
              </a:defRPr>
            </a:pPr>
            <a:r>
              <a:rPr lang="en-US" sz="5400" dirty="0" smtClean="0"/>
              <a:t>Desktop UI</a:t>
            </a:r>
            <a:r>
              <a:rPr lang="en-US" sz="5400" dirty="0">
                <a:sym typeface="Source Sans Pro Semibold"/>
              </a:rPr>
              <a:t> testing</a:t>
            </a:r>
            <a:endParaRPr lang="en-US" sz="5400" dirty="0" smtClean="0"/>
          </a:p>
          <a:p>
            <a:pPr marL="742950" lvl="0" indent="-742950" defTabSz="914400">
              <a:buFont typeface="Arial" charset="0"/>
              <a:buChar char="•"/>
              <a:defRPr sz="4000" i="0">
                <a:latin typeface="+mj-lt"/>
                <a:ea typeface="+mj-ea"/>
                <a:cs typeface="+mj-cs"/>
                <a:sym typeface="Source Sans Pro Semibold"/>
              </a:defRPr>
            </a:pPr>
            <a:r>
              <a:rPr lang="en-US" sz="5400" dirty="0" smtClean="0"/>
              <a:t>CLI interface</a:t>
            </a:r>
            <a:r>
              <a:rPr lang="en-US" sz="5400" dirty="0">
                <a:sym typeface="Source Sans Pro Semibold"/>
              </a:rPr>
              <a:t> testing</a:t>
            </a:r>
            <a:endParaRPr lang="en-US" sz="5400" dirty="0" smtClean="0"/>
          </a:p>
          <a:p>
            <a:pPr marL="742950" lvl="0" indent="-742950" defTabSz="914400">
              <a:buFont typeface="Arial" charset="0"/>
              <a:buChar char="•"/>
              <a:defRPr sz="4000" i="0">
                <a:latin typeface="+mj-lt"/>
                <a:ea typeface="+mj-ea"/>
                <a:cs typeface="+mj-cs"/>
                <a:sym typeface="Source Sans Pro Semibold"/>
              </a:defRPr>
            </a:pPr>
            <a:r>
              <a:rPr lang="en-US" sz="5400" dirty="0" smtClean="0"/>
              <a:t>API</a:t>
            </a:r>
            <a:r>
              <a:rPr lang="en-US" sz="5400" dirty="0">
                <a:sym typeface="Source Sans Pro Semibold"/>
              </a:rPr>
              <a:t> testing</a:t>
            </a:r>
            <a:endParaRPr lang="en-US" sz="5400" dirty="0" smtClean="0"/>
          </a:p>
          <a:p>
            <a:pPr marL="742950" marR="0" lvl="0" indent="-742950" defTabSz="914400" eaLnBrk="1" fontAlgn="auto" latinLnBrk="0" hangingPunct="1">
              <a:lnSpc>
                <a:spcPct val="100000"/>
              </a:lnSpc>
              <a:spcBef>
                <a:spcPts val="0"/>
              </a:spcBef>
              <a:spcAft>
                <a:spcPts val="0"/>
              </a:spcAft>
              <a:buClrTx/>
              <a:buSzTx/>
              <a:buFont typeface="Arial" charset="0"/>
              <a:buChar char="•"/>
              <a:tabLst/>
              <a:defRPr sz="4000" i="0">
                <a:latin typeface="+mj-lt"/>
                <a:ea typeface="+mj-ea"/>
                <a:cs typeface="+mj-cs"/>
                <a:sym typeface="Source Sans Pro Semibold"/>
              </a:defRPr>
            </a:pPr>
            <a:r>
              <a:rPr lang="en-US" sz="5400" dirty="0" smtClean="0"/>
              <a:t>Database testing</a:t>
            </a:r>
          </a:p>
          <a:p>
            <a:pPr marL="742950" lvl="0" indent="-742950" defTabSz="914400">
              <a:buFont typeface="Arial" charset="0"/>
              <a:buChar char="•"/>
              <a:defRPr sz="4000" i="0">
                <a:latin typeface="+mj-lt"/>
                <a:ea typeface="+mj-ea"/>
                <a:cs typeface="+mj-cs"/>
                <a:sym typeface="Source Sans Pro Semibold"/>
              </a:defRPr>
            </a:pPr>
            <a:r>
              <a:rPr lang="en-US" sz="5400" dirty="0" smtClean="0"/>
              <a:t>System stability</a:t>
            </a:r>
            <a:r>
              <a:rPr lang="en-US" sz="5400" dirty="0">
                <a:sym typeface="Source Sans Pro Semibold"/>
              </a:rPr>
              <a:t> </a:t>
            </a:r>
            <a:r>
              <a:rPr lang="en-US" sz="5400" dirty="0" smtClean="0">
                <a:sym typeface="Source Sans Pro Semibold"/>
              </a:rPr>
              <a:t>testing</a:t>
            </a:r>
            <a:endParaRPr lang="en-US" sz="5400" dirty="0" smtClean="0"/>
          </a:p>
        </p:txBody>
      </p:sp>
    </p:spTree>
    <p:extLst>
      <p:ext uri="{BB962C8B-B14F-4D97-AF65-F5344CB8AC3E}">
        <p14:creationId xmlns:p14="http://schemas.microsoft.com/office/powerpoint/2010/main" val="32674032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What is </a:t>
            </a:r>
            <a:r>
              <a:rPr lang="en-US" sz="7200" i="0" dirty="0" smtClean="0">
                <a:sym typeface="Source Sans Pro Semibold"/>
              </a:rPr>
              <a:t>Automation </a:t>
            </a:r>
            <a:r>
              <a:rPr lang="en-US" sz="7200" i="0" dirty="0">
                <a:sym typeface="Source Sans Pro Semibold"/>
              </a:rPr>
              <a:t>T</a:t>
            </a:r>
            <a:r>
              <a:rPr lang="en-US" sz="7200" i="0" dirty="0" smtClean="0">
                <a:sym typeface="Source Sans Pro Semibold"/>
              </a:rPr>
              <a:t>esting?</a:t>
            </a:r>
            <a:endParaRPr dirty="0" smtClean="0"/>
          </a:p>
          <a:p>
            <a:pPr>
              <a:lnSpc>
                <a:spcPct val="120000"/>
              </a:lnSpc>
              <a:defRPr sz="6400">
                <a:solidFill>
                  <a:srgbClr val="FF5B57"/>
                </a:solidFill>
              </a:defRPr>
            </a:pPr>
            <a:r>
              <a:rPr lang="en-US" dirty="0"/>
              <a:t>What does it fit for?</a:t>
            </a:r>
            <a:endParaRPr dirty="0"/>
          </a:p>
        </p:txBody>
      </p:sp>
      <p:sp>
        <p:nvSpPr>
          <p:cNvPr id="237" name="Shape 237"/>
          <p:cNvSpPr>
            <a:spLocks noGrp="1"/>
          </p:cNvSpPr>
          <p:nvPr>
            <p:ph type="body" idx="14"/>
          </p:nvPr>
        </p:nvSpPr>
        <p:spPr>
          <a:xfrm>
            <a:off x="1155706" y="3520082"/>
            <a:ext cx="22001474" cy="9014220"/>
          </a:xfrm>
          <a:prstGeom prst="rect">
            <a:avLst/>
          </a:prstGeom>
        </p:spPr>
        <p:txBody>
          <a:bodyPr/>
          <a:lstStyle/>
          <a:p>
            <a:pPr marL="742950" lvl="0" indent="-742950" defTabSz="914400">
              <a:buFont typeface="Arial" charset="0"/>
              <a:buChar char="•"/>
              <a:defRPr sz="4000" i="0">
                <a:latin typeface="+mj-lt"/>
                <a:ea typeface="+mj-ea"/>
                <a:cs typeface="+mj-cs"/>
                <a:sym typeface="Source Sans Pro Semibold"/>
              </a:defRPr>
            </a:pPr>
            <a:r>
              <a:rPr lang="en-US" sz="5400" dirty="0"/>
              <a:t>Smoke testing </a:t>
            </a:r>
            <a:r>
              <a:rPr lang="en-US" sz="5400" dirty="0" smtClean="0"/>
              <a:t>for production deploys</a:t>
            </a:r>
          </a:p>
          <a:p>
            <a:pPr marL="742950" lvl="0" indent="-742950" defTabSz="914400">
              <a:buFont typeface="Arial" charset="0"/>
              <a:buChar char="•"/>
              <a:defRPr sz="4000" i="0">
                <a:latin typeface="+mj-lt"/>
                <a:ea typeface="+mj-ea"/>
                <a:cs typeface="+mj-cs"/>
                <a:sym typeface="Source Sans Pro Semibold"/>
              </a:defRPr>
            </a:pPr>
            <a:r>
              <a:rPr lang="en-US" sz="5400" dirty="0"/>
              <a:t>Regression </a:t>
            </a:r>
            <a:r>
              <a:rPr lang="en-US" sz="5400" dirty="0" smtClean="0"/>
              <a:t>testing (majorly happy flows)</a:t>
            </a:r>
          </a:p>
          <a:p>
            <a:pPr marL="742950" lvl="0" indent="-742950" defTabSz="914400">
              <a:buFont typeface="Arial" charset="0"/>
              <a:buChar char="•"/>
              <a:defRPr sz="4000" i="0">
                <a:latin typeface="+mj-lt"/>
                <a:ea typeface="+mj-ea"/>
                <a:cs typeface="+mj-cs"/>
                <a:sym typeface="Source Sans Pro Semibold"/>
              </a:defRPr>
            </a:pPr>
            <a:r>
              <a:rPr lang="en-US" sz="5400" dirty="0"/>
              <a:t>Long run end-to-end </a:t>
            </a:r>
            <a:r>
              <a:rPr lang="en-US" sz="5400" dirty="0" smtClean="0"/>
              <a:t>workflows testing</a:t>
            </a:r>
          </a:p>
          <a:p>
            <a:pPr marL="742950" lvl="0" indent="-742950" defTabSz="914400">
              <a:buFont typeface="Arial" charset="0"/>
              <a:buChar char="•"/>
              <a:defRPr sz="4000" i="0">
                <a:latin typeface="+mj-lt"/>
                <a:ea typeface="+mj-ea"/>
                <a:cs typeface="+mj-cs"/>
                <a:sym typeface="Source Sans Pro Semibold"/>
              </a:defRPr>
            </a:pPr>
            <a:r>
              <a:rPr lang="en-US" sz="5400" dirty="0" smtClean="0"/>
              <a:t>Performance and load testing</a:t>
            </a:r>
          </a:p>
          <a:p>
            <a:pPr marL="742950" lvl="0" indent="-742950" defTabSz="914400">
              <a:buFont typeface="Arial" charset="0"/>
              <a:buChar char="•"/>
              <a:defRPr sz="4000" i="0">
                <a:latin typeface="+mj-lt"/>
                <a:ea typeface="+mj-ea"/>
                <a:cs typeface="+mj-cs"/>
                <a:sym typeface="Source Sans Pro Semibold"/>
              </a:defRPr>
            </a:pPr>
            <a:r>
              <a:rPr lang="en-US" sz="5400" dirty="0" smtClean="0"/>
              <a:t>Chaotic testing (micro-services)</a:t>
            </a:r>
            <a:endParaRPr sz="5400" dirty="0"/>
          </a:p>
        </p:txBody>
      </p:sp>
    </p:spTree>
    <p:extLst>
      <p:ext uri="{BB962C8B-B14F-4D97-AF65-F5344CB8AC3E}">
        <p14:creationId xmlns:p14="http://schemas.microsoft.com/office/powerpoint/2010/main" val="122010606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What is </a:t>
            </a:r>
            <a:r>
              <a:rPr lang="en-US" sz="7200" i="0" dirty="0" smtClean="0">
                <a:sym typeface="Source Sans Pro Semibold"/>
              </a:rPr>
              <a:t>Automation </a:t>
            </a:r>
            <a:r>
              <a:rPr lang="en-US" sz="7200" i="0" dirty="0">
                <a:sym typeface="Source Sans Pro Semibold"/>
              </a:rPr>
              <a:t>T</a:t>
            </a:r>
            <a:r>
              <a:rPr lang="en-US" sz="7200" i="0" dirty="0" smtClean="0">
                <a:sym typeface="Source Sans Pro Semibold"/>
              </a:rPr>
              <a:t>esting?</a:t>
            </a:r>
            <a:endParaRPr dirty="0" smtClean="0"/>
          </a:p>
          <a:p>
            <a:pPr>
              <a:lnSpc>
                <a:spcPct val="120000"/>
              </a:lnSpc>
              <a:defRPr sz="6400">
                <a:solidFill>
                  <a:srgbClr val="FF5B57"/>
                </a:solidFill>
              </a:defRPr>
            </a:pPr>
            <a:r>
              <a:rPr lang="en-US" dirty="0"/>
              <a:t>What it doesn’t fit for?</a:t>
            </a:r>
            <a:endParaRPr dirty="0"/>
          </a:p>
        </p:txBody>
      </p:sp>
      <p:sp>
        <p:nvSpPr>
          <p:cNvPr id="237" name="Shape 237"/>
          <p:cNvSpPr>
            <a:spLocks noGrp="1"/>
          </p:cNvSpPr>
          <p:nvPr>
            <p:ph type="body" idx="14"/>
          </p:nvPr>
        </p:nvSpPr>
        <p:spPr>
          <a:xfrm>
            <a:off x="1155706" y="3520082"/>
            <a:ext cx="22001474" cy="9014220"/>
          </a:xfrm>
          <a:prstGeom prst="rect">
            <a:avLst/>
          </a:prstGeom>
        </p:spPr>
        <p:txBody>
          <a:bodyPr/>
          <a:lstStyle/>
          <a:p>
            <a:pPr marL="742950" lvl="0" indent="-742950" defTabSz="914400">
              <a:buFont typeface="Arial" charset="0"/>
              <a:buChar char="•"/>
              <a:defRPr sz="4000" i="0">
                <a:latin typeface="+mj-lt"/>
                <a:ea typeface="+mj-ea"/>
                <a:cs typeface="+mj-cs"/>
                <a:sym typeface="Source Sans Pro Semibold"/>
              </a:defRPr>
            </a:pPr>
            <a:r>
              <a:rPr lang="en-US" sz="5400" dirty="0" smtClean="0"/>
              <a:t>Look and feel testing</a:t>
            </a:r>
          </a:p>
          <a:p>
            <a:pPr marL="742950" lvl="0" indent="-742950" defTabSz="914400">
              <a:buFont typeface="Arial" charset="0"/>
              <a:buChar char="•"/>
              <a:defRPr sz="4000" i="0">
                <a:latin typeface="+mj-lt"/>
                <a:ea typeface="+mj-ea"/>
                <a:cs typeface="+mj-cs"/>
                <a:sym typeface="Source Sans Pro Semibold"/>
              </a:defRPr>
            </a:pPr>
            <a:r>
              <a:rPr lang="en-US" sz="5400" dirty="0" smtClean="0"/>
              <a:t>100</a:t>
            </a:r>
            <a:r>
              <a:rPr lang="en-US" sz="5400" dirty="0"/>
              <a:t>% coverage </a:t>
            </a:r>
            <a:r>
              <a:rPr lang="en-US" sz="5400" dirty="0" smtClean="0"/>
              <a:t>idea</a:t>
            </a:r>
          </a:p>
          <a:p>
            <a:pPr marL="742950" lvl="0" indent="-742950" defTabSz="914400">
              <a:buFont typeface="Arial" charset="0"/>
              <a:buChar char="•"/>
              <a:defRPr sz="4000" i="0">
                <a:latin typeface="+mj-lt"/>
                <a:ea typeface="+mj-ea"/>
                <a:cs typeface="+mj-cs"/>
                <a:sym typeface="Source Sans Pro Semibold"/>
              </a:defRPr>
            </a:pPr>
            <a:r>
              <a:rPr lang="en-US" sz="5400" dirty="0"/>
              <a:t>Replace manual </a:t>
            </a:r>
            <a:r>
              <a:rPr lang="en-US" sz="5400" dirty="0" smtClean="0"/>
              <a:t>QA</a:t>
            </a:r>
          </a:p>
          <a:p>
            <a:pPr marL="742950" lvl="0" indent="-742950" defTabSz="914400">
              <a:buFont typeface="Arial" charset="0"/>
              <a:buChar char="•"/>
              <a:defRPr sz="4000" i="0">
                <a:latin typeface="+mj-lt"/>
                <a:ea typeface="+mj-ea"/>
                <a:cs typeface="+mj-cs"/>
                <a:sym typeface="Source Sans Pro Semibold"/>
              </a:defRPr>
            </a:pPr>
            <a:r>
              <a:rPr lang="en-US" sz="5400" dirty="0"/>
              <a:t>Frequently changing/unstable application/modules</a:t>
            </a:r>
            <a:endParaRPr sz="5400" dirty="0"/>
          </a:p>
        </p:txBody>
      </p:sp>
    </p:spTree>
    <p:extLst>
      <p:ext uri="{BB962C8B-B14F-4D97-AF65-F5344CB8AC3E}">
        <p14:creationId xmlns:p14="http://schemas.microsoft.com/office/powerpoint/2010/main" val="120521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What is </a:t>
            </a:r>
            <a:r>
              <a:rPr lang="en-US" sz="7200" i="0" dirty="0" smtClean="0">
                <a:sym typeface="Source Sans Pro Semibold"/>
              </a:rPr>
              <a:t>Automation </a:t>
            </a:r>
            <a:r>
              <a:rPr lang="en-US" sz="7200" i="0" dirty="0">
                <a:sym typeface="Source Sans Pro Semibold"/>
              </a:rPr>
              <a:t>T</a:t>
            </a:r>
            <a:r>
              <a:rPr lang="en-US" sz="7200" i="0" dirty="0" smtClean="0">
                <a:sym typeface="Source Sans Pro Semibold"/>
              </a:rPr>
              <a:t>esting?</a:t>
            </a:r>
            <a:endParaRPr dirty="0" smtClean="0"/>
          </a:p>
          <a:p>
            <a:pPr>
              <a:lnSpc>
                <a:spcPct val="120000"/>
              </a:lnSpc>
              <a:defRPr sz="6400">
                <a:solidFill>
                  <a:srgbClr val="FF5B57"/>
                </a:solidFill>
              </a:defRPr>
            </a:pPr>
            <a:r>
              <a:rPr lang="en-US" dirty="0"/>
              <a:t>Automation vs. manual</a:t>
            </a:r>
            <a:endParaRPr dirty="0"/>
          </a:p>
        </p:txBody>
      </p:sp>
      <p:graphicFrame>
        <p:nvGraphicFramePr>
          <p:cNvPr id="6" name="Table 5"/>
          <p:cNvGraphicFramePr>
            <a:graphicFrameLocks noGrp="1"/>
          </p:cNvGraphicFramePr>
          <p:nvPr>
            <p:extLst>
              <p:ext uri="{D42A27DB-BD31-4B8C-83A1-F6EECF244321}">
                <p14:modId xmlns:p14="http://schemas.microsoft.com/office/powerpoint/2010/main" val="1844898629"/>
              </p:ext>
            </p:extLst>
          </p:nvPr>
        </p:nvGraphicFramePr>
        <p:xfrm>
          <a:off x="1143006" y="3352800"/>
          <a:ext cx="22113234" cy="9732217"/>
        </p:xfrm>
        <a:graphic>
          <a:graphicData uri="http://schemas.openxmlformats.org/drawingml/2006/table">
            <a:tbl>
              <a:tblPr>
                <a:tableStyleId>{CF821DB8-F4EB-4A41-A1BA-3FCAFE7338EE}</a:tableStyleId>
              </a:tblPr>
              <a:tblGrid>
                <a:gridCol w="11079474"/>
                <a:gridCol w="11033760"/>
              </a:tblGrid>
              <a:tr h="1106377">
                <a:tc>
                  <a:txBody>
                    <a:bodyPr/>
                    <a:lstStyle/>
                    <a:p>
                      <a:r>
                        <a:rPr lang="en-US" sz="5400" b="1" dirty="0" smtClean="0">
                          <a:ln>
                            <a:noFill/>
                          </a:ln>
                          <a:solidFill>
                            <a:schemeClr val="tx2">
                              <a:lumMod val="10000"/>
                            </a:schemeClr>
                          </a:solidFill>
                          <a:latin typeface="+mj-lt"/>
                        </a:rPr>
                        <a:t>Manual</a:t>
                      </a:r>
                      <a:endParaRPr lang="en-US" sz="5400" b="1" dirty="0">
                        <a:ln>
                          <a:noFill/>
                        </a:ln>
                        <a:solidFill>
                          <a:schemeClr val="tx2">
                            <a:lumMod val="10000"/>
                          </a:schemeClr>
                        </a:solidFill>
                        <a:latin typeface="+mj-lt"/>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a:noFill/>
                      <a:prstDash val="solid"/>
                      <a:miter lim="400000"/>
                    </a:lnT>
                    <a:lnB w="762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5400" b="1" dirty="0" smtClean="0">
                          <a:ln>
                            <a:noFill/>
                          </a:ln>
                          <a:solidFill>
                            <a:schemeClr val="tx2">
                              <a:lumMod val="10000"/>
                            </a:schemeClr>
                          </a:solidFill>
                          <a:latin typeface="+mj-lt"/>
                        </a:rPr>
                        <a:t>Automation</a:t>
                      </a:r>
                      <a:endParaRPr lang="en-US" sz="5400" b="1" dirty="0">
                        <a:ln>
                          <a:noFill/>
                        </a:ln>
                        <a:solidFill>
                          <a:schemeClr val="tx2">
                            <a:lumMod val="10000"/>
                          </a:schemeClr>
                        </a:solidFill>
                        <a:latin typeface="+mj-lt"/>
                      </a:endParaRPr>
                    </a:p>
                  </a:txBody>
                  <a:tcPr anchor="ctr">
                    <a:lnL w="76200" cap="flat" cmpd="sng" algn="ctr">
                      <a:noFill/>
                      <a:prstDash val="solid"/>
                      <a:round/>
                      <a:headEnd type="none" w="med" len="med"/>
                      <a:tailEnd type="none" w="med" len="med"/>
                    </a:lnL>
                    <a:lnR w="12700" cap="flat">
                      <a:noFill/>
                      <a:prstDash val="solid"/>
                      <a:miter lim="400000"/>
                    </a:lnR>
                    <a:lnT w="12700" cap="flat">
                      <a:noFill/>
                      <a:prstDash val="solid"/>
                      <a:miter lim="400000"/>
                    </a:lnT>
                    <a:lnB w="762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tcPr>
                </a:tc>
              </a:tr>
              <a:tr h="7153703">
                <a:tc>
                  <a:txBody>
                    <a:bodyPr/>
                    <a:lstStyle/>
                    <a:p>
                      <a:pPr algn="l"/>
                      <a:r>
                        <a:rPr lang="en-US" sz="4000" b="1" i="1" dirty="0" smtClean="0">
                          <a:ln>
                            <a:noFill/>
                          </a:ln>
                          <a:solidFill>
                            <a:schemeClr val="tx2">
                              <a:lumMod val="10000"/>
                            </a:schemeClr>
                          </a:solidFill>
                          <a:latin typeface="+mj-lt"/>
                        </a:rPr>
                        <a:t>Pros:</a:t>
                      </a:r>
                    </a:p>
                    <a:p>
                      <a:pPr marL="571500" indent="-571500" algn="l">
                        <a:buFont typeface="Arial" charset="0"/>
                        <a:buChar char="•"/>
                      </a:pPr>
                      <a:r>
                        <a:rPr lang="en-US" sz="4000" dirty="0" smtClean="0">
                          <a:ln>
                            <a:noFill/>
                          </a:ln>
                          <a:solidFill>
                            <a:schemeClr val="tx2">
                              <a:lumMod val="10000"/>
                            </a:schemeClr>
                          </a:solidFill>
                          <a:latin typeface="+mj-lt"/>
                        </a:rPr>
                        <a:t>Easy to set up and start with</a:t>
                      </a:r>
                    </a:p>
                    <a:p>
                      <a:pPr marL="571500" indent="-571500" algn="l">
                        <a:buFont typeface="Arial" charset="0"/>
                        <a:buChar char="•"/>
                      </a:pPr>
                      <a:r>
                        <a:rPr lang="en-US" sz="4000" dirty="0" smtClean="0">
                          <a:ln>
                            <a:noFill/>
                          </a:ln>
                          <a:solidFill>
                            <a:schemeClr val="tx2">
                              <a:lumMod val="10000"/>
                            </a:schemeClr>
                          </a:solidFill>
                          <a:latin typeface="+mj-lt"/>
                        </a:rPr>
                        <a:t>Consistent with life testing</a:t>
                      </a:r>
                    </a:p>
                    <a:p>
                      <a:pPr marL="571500" indent="-571500" algn="l">
                        <a:buFont typeface="Arial" charset="0"/>
                        <a:buChar char="•"/>
                      </a:pPr>
                      <a:r>
                        <a:rPr lang="en-US" sz="4000" dirty="0" smtClean="0">
                          <a:ln>
                            <a:noFill/>
                          </a:ln>
                          <a:solidFill>
                            <a:schemeClr val="tx2">
                              <a:lumMod val="10000"/>
                            </a:schemeClr>
                          </a:solidFill>
                          <a:latin typeface="+mj-lt"/>
                        </a:rPr>
                        <a:t>Suitable for look and feel check</a:t>
                      </a:r>
                    </a:p>
                    <a:p>
                      <a:pPr marL="571500" indent="-571500" algn="l">
                        <a:buFont typeface="Arial" charset="0"/>
                        <a:buChar char="•"/>
                      </a:pPr>
                      <a:r>
                        <a:rPr lang="en-US" sz="4000" dirty="0" smtClean="0">
                          <a:ln>
                            <a:noFill/>
                          </a:ln>
                          <a:solidFill>
                            <a:schemeClr val="tx2">
                              <a:lumMod val="10000"/>
                            </a:schemeClr>
                          </a:solidFill>
                          <a:latin typeface="+mj-lt"/>
                        </a:rPr>
                        <a:t>Suitable for exploratory testing</a:t>
                      </a:r>
                    </a:p>
                    <a:p>
                      <a:pPr marL="571500" indent="-571500" algn="l">
                        <a:buFont typeface="Arial" charset="0"/>
                        <a:buChar char="•"/>
                      </a:pPr>
                      <a:r>
                        <a:rPr lang="en-US" sz="4000" dirty="0" smtClean="0">
                          <a:ln>
                            <a:noFill/>
                          </a:ln>
                          <a:solidFill>
                            <a:schemeClr val="tx2">
                              <a:lumMod val="10000"/>
                            </a:schemeClr>
                          </a:solidFill>
                          <a:latin typeface="+mj-lt"/>
                        </a:rPr>
                        <a:t>Lower initial expenses and investments</a:t>
                      </a:r>
                    </a:p>
                    <a:p>
                      <a:pPr marL="571500" indent="-571500" algn="l">
                        <a:buFont typeface="Arial" charset="0"/>
                        <a:buChar char="•"/>
                      </a:pPr>
                      <a:r>
                        <a:rPr lang="en-US" sz="4000" dirty="0" smtClean="0">
                          <a:ln>
                            <a:noFill/>
                          </a:ln>
                          <a:solidFill>
                            <a:schemeClr val="tx2">
                              <a:lumMod val="10000"/>
                            </a:schemeClr>
                          </a:solidFill>
                          <a:latin typeface="+mj-lt"/>
                        </a:rPr>
                        <a:t>Expanded adaptability</a:t>
                      </a:r>
                    </a:p>
                    <a:p>
                      <a:pPr algn="l"/>
                      <a:r>
                        <a:rPr lang="en-US" sz="4000" b="1" i="1" dirty="0" smtClean="0">
                          <a:ln>
                            <a:noFill/>
                          </a:ln>
                          <a:solidFill>
                            <a:schemeClr val="tx2">
                              <a:lumMod val="10000"/>
                            </a:schemeClr>
                          </a:solidFill>
                          <a:latin typeface="+mj-lt"/>
                        </a:rPr>
                        <a:t>Cons:</a:t>
                      </a:r>
                    </a:p>
                    <a:p>
                      <a:pPr marL="571500" indent="-571500" algn="l">
                        <a:buFont typeface="Arial" charset="0"/>
                        <a:buChar char="•"/>
                      </a:pPr>
                      <a:r>
                        <a:rPr lang="en-US" sz="4000" dirty="0" smtClean="0">
                          <a:ln>
                            <a:noFill/>
                          </a:ln>
                          <a:solidFill>
                            <a:schemeClr val="tx2">
                              <a:lumMod val="10000"/>
                            </a:schemeClr>
                          </a:solidFill>
                          <a:latin typeface="+mj-lt"/>
                        </a:rPr>
                        <a:t>More assets and time required</a:t>
                      </a:r>
                    </a:p>
                    <a:p>
                      <a:pPr marL="571500" indent="-571500" algn="l">
                        <a:buFont typeface="Arial" charset="0"/>
                        <a:buChar char="•"/>
                      </a:pPr>
                      <a:r>
                        <a:rPr lang="en-US" sz="4000" dirty="0" smtClean="0">
                          <a:ln>
                            <a:noFill/>
                          </a:ln>
                          <a:solidFill>
                            <a:schemeClr val="tx2">
                              <a:lumMod val="10000"/>
                            </a:schemeClr>
                          </a:solidFill>
                          <a:latin typeface="+mj-lt"/>
                        </a:rPr>
                        <a:t>Not all things can be tried</a:t>
                      </a:r>
                      <a:r>
                        <a:rPr lang="en-US" sz="4000" baseline="0" dirty="0" smtClean="0">
                          <a:ln>
                            <a:noFill/>
                          </a:ln>
                          <a:solidFill>
                            <a:schemeClr val="tx2">
                              <a:lumMod val="10000"/>
                            </a:schemeClr>
                          </a:solidFill>
                          <a:latin typeface="+mj-lt"/>
                        </a:rPr>
                        <a:t> p</a:t>
                      </a:r>
                      <a:r>
                        <a:rPr lang="en-US" sz="4000" dirty="0" smtClean="0">
                          <a:ln>
                            <a:noFill/>
                          </a:ln>
                          <a:solidFill>
                            <a:schemeClr val="tx2">
                              <a:lumMod val="10000"/>
                            </a:schemeClr>
                          </a:solidFill>
                          <a:latin typeface="+mj-lt"/>
                        </a:rPr>
                        <a:t>hysically</a:t>
                      </a:r>
                    </a:p>
                    <a:p>
                      <a:pPr marL="571500" indent="-571500" algn="l">
                        <a:buFont typeface="Arial" charset="0"/>
                        <a:buChar char="•"/>
                      </a:pPr>
                      <a:r>
                        <a:rPr lang="en-US" sz="4000" dirty="0" smtClean="0">
                          <a:ln>
                            <a:noFill/>
                          </a:ln>
                          <a:solidFill>
                            <a:schemeClr val="tx2">
                              <a:lumMod val="10000"/>
                            </a:schemeClr>
                          </a:solidFill>
                          <a:latin typeface="+mj-lt"/>
                        </a:rPr>
                        <a:t>Low reusability</a:t>
                      </a:r>
                    </a:p>
                    <a:p>
                      <a:pPr marL="571500" indent="-571500" algn="l">
                        <a:buFont typeface="Arial" charset="0"/>
                        <a:buChar char="•"/>
                      </a:pPr>
                      <a:r>
                        <a:rPr lang="en-US" sz="4000" dirty="0" smtClean="0">
                          <a:ln>
                            <a:noFill/>
                          </a:ln>
                          <a:solidFill>
                            <a:schemeClr val="tx2">
                              <a:lumMod val="10000"/>
                            </a:schemeClr>
                          </a:solidFill>
                          <a:latin typeface="+mj-lt"/>
                        </a:rPr>
                        <a:t>Load and performing testing is not possible</a:t>
                      </a:r>
                    </a:p>
                    <a:p>
                      <a:pPr marL="571500" indent="-571500" algn="l">
                        <a:buFont typeface="Arial" charset="0"/>
                        <a:buChar char="•"/>
                      </a:pPr>
                      <a:r>
                        <a:rPr lang="en-US" sz="4000" dirty="0" smtClean="0">
                          <a:ln>
                            <a:noFill/>
                          </a:ln>
                          <a:solidFill>
                            <a:schemeClr val="tx2">
                              <a:lumMod val="10000"/>
                            </a:schemeClr>
                          </a:solidFill>
                          <a:latin typeface="+mj-lt"/>
                        </a:rPr>
                        <a:t>Not suitable for large projects with short deadlines</a:t>
                      </a:r>
                      <a:endParaRPr lang="en-US" sz="4000" dirty="0">
                        <a:ln>
                          <a:noFill/>
                        </a:ln>
                        <a:solidFill>
                          <a:schemeClr val="tx2">
                            <a:lumMod val="10000"/>
                          </a:schemeClr>
                        </a:solidFill>
                        <a:latin typeface="+mj-lt"/>
                      </a:endParaRPr>
                    </a:p>
                  </a:txBody>
                  <a:tcPr marL="360000" marR="360000">
                    <a:lnL w="12700" cap="flat">
                      <a:noFill/>
                      <a:prstDash val="solid"/>
                      <a:miter lim="400000"/>
                    </a:lnL>
                    <a:lnR w="12700" cap="flat">
                      <a:noFill/>
                      <a:prstDash val="solid"/>
                      <a:miter lim="400000"/>
                    </a:lnR>
                    <a:lnT w="76200" cap="flat" cmpd="sng" algn="ctr">
                      <a:solidFill>
                        <a:srgbClr val="00B0F0"/>
                      </a:solidFill>
                      <a:prstDash val="solid"/>
                      <a:round/>
                      <a:headEnd type="none" w="med" len="med"/>
                      <a:tailEnd type="none" w="med" len="med"/>
                    </a:lnT>
                    <a:lnB w="12700" cap="flat">
                      <a:noFill/>
                      <a:prstDash val="solid"/>
                      <a:miter lim="400000"/>
                    </a:lnB>
                    <a:lnTlToBr w="12700" cmpd="sng">
                      <a:noFill/>
                      <a:prstDash val="solid"/>
                    </a:lnTlToBr>
                    <a:lnBlToTr w="12700" cmpd="sng">
                      <a:noFill/>
                      <a:prstDash val="solid"/>
                    </a:lnBlToTr>
                  </a:tcPr>
                </a:tc>
                <a:tc>
                  <a:txBody>
                    <a:bodyPr/>
                    <a:lstStyle/>
                    <a:p>
                      <a:pPr algn="l"/>
                      <a:r>
                        <a:rPr lang="en-US" sz="4000" b="1" i="1" u="none" strike="noStrike" cap="none" spc="0" baseline="0" dirty="0" smtClean="0">
                          <a:ln>
                            <a:noFill/>
                          </a:ln>
                          <a:solidFill>
                            <a:schemeClr val="tx2">
                              <a:lumMod val="10000"/>
                            </a:schemeClr>
                          </a:solidFill>
                          <a:uFillTx/>
                          <a:latin typeface="+mj-lt"/>
                          <a:sym typeface="Helvetica Light"/>
                        </a:rPr>
                        <a:t>Pros:</a:t>
                      </a: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Time saving</a:t>
                      </a: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Eliminate the human factor</a:t>
                      </a: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High reusability</a:t>
                      </a: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Better ROI on long-term</a:t>
                      </a: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Transparency</a:t>
                      </a:r>
                    </a:p>
                    <a:p>
                      <a:pPr algn="l"/>
                      <a:r>
                        <a:rPr lang="en-US" sz="4000" b="1" i="1" u="none" strike="noStrike" cap="none" spc="0" baseline="0" dirty="0" smtClean="0">
                          <a:ln>
                            <a:noFill/>
                          </a:ln>
                          <a:solidFill>
                            <a:schemeClr val="tx2">
                              <a:lumMod val="10000"/>
                            </a:schemeClr>
                          </a:solidFill>
                          <a:uFillTx/>
                          <a:latin typeface="+mj-lt"/>
                          <a:sym typeface="Helvetica Light"/>
                        </a:rPr>
                        <a:t>Cons:</a:t>
                      </a: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Expensive</a:t>
                      </a: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Lack of input on usability and UI</a:t>
                      </a: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Tools’ limitations and compatibility</a:t>
                      </a: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Cannot replace human intellectual skills</a:t>
                      </a: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Cannot </a:t>
                      </a:r>
                      <a:r>
                        <a:rPr lang="en-US" sz="4000" u="none" strike="noStrike" cap="none" spc="0" baseline="0" dirty="0" smtClean="0">
                          <a:ln>
                            <a:noFill/>
                          </a:ln>
                          <a:solidFill>
                            <a:schemeClr val="tx2">
                              <a:lumMod val="10000"/>
                            </a:schemeClr>
                          </a:solidFill>
                          <a:uFillTx/>
                          <a:latin typeface="+mj-lt"/>
                          <a:sym typeface="Helvetica Light"/>
                        </a:rPr>
                        <a:t>be used </a:t>
                      </a:r>
                      <a:r>
                        <a:rPr lang="en-US" sz="4000" u="none" strike="noStrike" cap="none" spc="0" baseline="0" dirty="0" smtClean="0">
                          <a:ln>
                            <a:noFill/>
                          </a:ln>
                          <a:solidFill>
                            <a:schemeClr val="tx2">
                              <a:lumMod val="10000"/>
                            </a:schemeClr>
                          </a:solidFill>
                          <a:uFillTx/>
                          <a:latin typeface="+mj-lt"/>
                          <a:sym typeface="Helvetica Light"/>
                        </a:rPr>
                        <a:t>as </a:t>
                      </a:r>
                      <a:r>
                        <a:rPr lang="en-US" sz="4000" u="none" strike="noStrike" cap="none" spc="0" baseline="0" dirty="0" smtClean="0">
                          <a:ln>
                            <a:noFill/>
                          </a:ln>
                          <a:solidFill>
                            <a:schemeClr val="tx2">
                              <a:lumMod val="10000"/>
                            </a:schemeClr>
                          </a:solidFill>
                          <a:uFillTx/>
                          <a:latin typeface="+mj-lt"/>
                          <a:sym typeface="Helvetica Light"/>
                        </a:rPr>
                        <a:t>for </a:t>
                      </a:r>
                      <a:r>
                        <a:rPr lang="en-US" sz="4000" u="none" strike="noStrike" cap="none" spc="0" baseline="0" dirty="0" smtClean="0">
                          <a:ln>
                            <a:noFill/>
                          </a:ln>
                          <a:solidFill>
                            <a:schemeClr val="tx2">
                              <a:lumMod val="10000"/>
                            </a:schemeClr>
                          </a:solidFill>
                          <a:uFillTx/>
                          <a:latin typeface="+mj-lt"/>
                          <a:sym typeface="Helvetica Light"/>
                        </a:rPr>
                        <a:t>exploratory </a:t>
                      </a:r>
                      <a:r>
                        <a:rPr lang="en-US" sz="4000" u="none" strike="noStrike" cap="none" spc="0" baseline="0" dirty="0" smtClean="0">
                          <a:ln>
                            <a:noFill/>
                          </a:ln>
                          <a:solidFill>
                            <a:schemeClr val="tx2">
                              <a:lumMod val="10000"/>
                            </a:schemeClr>
                          </a:solidFill>
                          <a:uFillTx/>
                          <a:latin typeface="+mj-lt"/>
                          <a:sym typeface="Helvetica Light"/>
                        </a:rPr>
                        <a:t>testing</a:t>
                      </a:r>
                      <a:endParaRPr lang="en-US" sz="4000" u="none" strike="noStrike" cap="none" spc="0" baseline="0" dirty="0" smtClean="0">
                        <a:ln>
                          <a:noFill/>
                        </a:ln>
                        <a:solidFill>
                          <a:schemeClr val="tx2">
                            <a:lumMod val="10000"/>
                          </a:schemeClr>
                        </a:solidFill>
                        <a:uFillTx/>
                        <a:latin typeface="+mj-lt"/>
                        <a:sym typeface="Helvetica Light"/>
                      </a:endParaRPr>
                    </a:p>
                    <a:p>
                      <a:pPr marL="571500" indent="-571500" algn="l">
                        <a:buFont typeface="Arial" charset="0"/>
                        <a:buChar char="•"/>
                      </a:pPr>
                      <a:r>
                        <a:rPr lang="en-US" sz="4000" u="none" strike="noStrike" cap="none" spc="0" baseline="0" dirty="0" smtClean="0">
                          <a:ln>
                            <a:noFill/>
                          </a:ln>
                          <a:solidFill>
                            <a:schemeClr val="tx2">
                              <a:lumMod val="10000"/>
                            </a:schemeClr>
                          </a:solidFill>
                          <a:uFillTx/>
                          <a:latin typeface="+mj-lt"/>
                          <a:sym typeface="Helvetica Light"/>
                        </a:rPr>
                        <a:t>Basic programming knowledge required</a:t>
                      </a:r>
                      <a:endParaRPr lang="en-US" sz="4000" dirty="0">
                        <a:ln>
                          <a:noFill/>
                        </a:ln>
                        <a:solidFill>
                          <a:schemeClr val="tx2">
                            <a:lumMod val="10000"/>
                          </a:schemeClr>
                        </a:solidFill>
                        <a:latin typeface="+mj-lt"/>
                      </a:endParaRPr>
                    </a:p>
                  </a:txBody>
                  <a:tcPr marL="360000" marR="360000">
                    <a:lnL w="12700" cap="flat">
                      <a:noFill/>
                      <a:prstDash val="solid"/>
                      <a:miter lim="400000"/>
                    </a:lnL>
                    <a:lnR w="12700" cap="flat">
                      <a:noFill/>
                      <a:prstDash val="solid"/>
                      <a:miter lim="400000"/>
                    </a:lnR>
                    <a:lnT w="76200" cap="flat" cmpd="sng" algn="ctr">
                      <a:solidFill>
                        <a:srgbClr val="00B0F0"/>
                      </a:solidFill>
                      <a:prstDash val="solid"/>
                      <a:round/>
                      <a:headEnd type="none" w="med" len="med"/>
                      <a:tailEnd type="none" w="med" len="med"/>
                    </a:lnT>
                    <a:lnB w="12700" cap="flat">
                      <a:noFill/>
                      <a:prstDash val="solid"/>
                      <a:miter lim="400000"/>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2872929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What is </a:t>
            </a:r>
            <a:r>
              <a:rPr lang="en-US" sz="7200" i="0" dirty="0" smtClean="0">
                <a:sym typeface="Source Sans Pro Semibold"/>
              </a:rPr>
              <a:t>Automation </a:t>
            </a:r>
            <a:r>
              <a:rPr lang="en-US" sz="7200" i="0" dirty="0">
                <a:sym typeface="Source Sans Pro Semibold"/>
              </a:rPr>
              <a:t>T</a:t>
            </a:r>
            <a:r>
              <a:rPr lang="en-US" sz="7200" i="0" dirty="0" smtClean="0">
                <a:sym typeface="Source Sans Pro Semibold"/>
              </a:rPr>
              <a:t>esting?</a:t>
            </a:r>
            <a:endParaRPr dirty="0" smtClean="0"/>
          </a:p>
          <a:p>
            <a:pPr>
              <a:lnSpc>
                <a:spcPct val="120000"/>
              </a:lnSpc>
              <a:defRPr sz="6400">
                <a:solidFill>
                  <a:srgbClr val="FF5B57"/>
                </a:solidFill>
              </a:defRPr>
            </a:pPr>
            <a:r>
              <a:rPr lang="en-US" dirty="0"/>
              <a:t>Automation vs. manual</a:t>
            </a:r>
          </a:p>
        </p:txBody>
      </p:sp>
      <p:sp>
        <p:nvSpPr>
          <p:cNvPr id="237" name="Shape 237"/>
          <p:cNvSpPr>
            <a:spLocks noGrp="1"/>
          </p:cNvSpPr>
          <p:nvPr>
            <p:ph type="body" idx="14"/>
          </p:nvPr>
        </p:nvSpPr>
        <p:spPr>
          <a:xfrm>
            <a:off x="1155706" y="3520082"/>
            <a:ext cx="19471634" cy="9014220"/>
          </a:xfrm>
          <a:prstGeom prst="rect">
            <a:avLst/>
          </a:prstGeom>
        </p:spPr>
        <p:txBody>
          <a:bodyPr/>
          <a:lstStyle/>
          <a:p>
            <a:pPr lvl="0" algn="ctr" defTabSz="914400">
              <a:defRPr sz="4000" i="0">
                <a:latin typeface="+mj-lt"/>
                <a:ea typeface="+mj-ea"/>
                <a:cs typeface="+mj-cs"/>
                <a:sym typeface="Source Sans Pro Semibold"/>
              </a:defRPr>
            </a:pPr>
            <a:endParaRPr lang="en-US" sz="9600" b="1" dirty="0"/>
          </a:p>
          <a:p>
            <a:pPr lvl="0" algn="ctr" defTabSz="914400">
              <a:defRPr sz="4000" i="0">
                <a:latin typeface="+mj-lt"/>
                <a:ea typeface="+mj-ea"/>
                <a:cs typeface="+mj-cs"/>
                <a:sym typeface="Source Sans Pro Semibold"/>
              </a:defRPr>
            </a:pPr>
            <a:endParaRPr lang="en-US" sz="9600" b="1" dirty="0" smtClean="0"/>
          </a:p>
          <a:p>
            <a:pPr lvl="0" algn="ctr" defTabSz="914400">
              <a:defRPr sz="4000" i="0">
                <a:latin typeface="+mj-lt"/>
                <a:ea typeface="+mj-ea"/>
                <a:cs typeface="+mj-cs"/>
                <a:sym typeface="Source Sans Pro Semibold"/>
              </a:defRPr>
            </a:pPr>
            <a:r>
              <a:rPr lang="en-US" sz="9600" b="1" dirty="0" smtClean="0"/>
              <a:t>Manual + Automation = </a:t>
            </a:r>
            <a:endParaRPr sz="9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0141" y="6278880"/>
            <a:ext cx="2570479" cy="2331425"/>
          </a:xfrm>
          <a:prstGeom prst="rect">
            <a:avLst/>
          </a:prstGeom>
        </p:spPr>
      </p:pic>
    </p:spTree>
    <p:extLst>
      <p:ext uri="{BB962C8B-B14F-4D97-AF65-F5344CB8AC3E}">
        <p14:creationId xmlns:p14="http://schemas.microsoft.com/office/powerpoint/2010/main" val="108255314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Cypress </a:t>
            </a:r>
            <a:r>
              <a:rPr lang="en-US" sz="7200" i="0" dirty="0" smtClean="0">
                <a:sym typeface="Source Sans Pro Semibold"/>
              </a:rPr>
              <a:t>Overview</a:t>
            </a:r>
            <a:endParaRPr dirty="0" smtClean="0"/>
          </a:p>
          <a:p>
            <a:pPr>
              <a:lnSpc>
                <a:spcPct val="120000"/>
              </a:lnSpc>
              <a:defRPr sz="6400">
                <a:solidFill>
                  <a:srgbClr val="FF5B57"/>
                </a:solidFill>
              </a:defRPr>
            </a:pPr>
            <a:r>
              <a:rPr lang="en-US" dirty="0" smtClean="0"/>
              <a:t>General overview</a:t>
            </a:r>
            <a:endParaRPr lang="en-US" dirty="0"/>
          </a:p>
        </p:txBody>
      </p:sp>
      <p:sp>
        <p:nvSpPr>
          <p:cNvPr id="237" name="Shape 237"/>
          <p:cNvSpPr>
            <a:spLocks noGrp="1"/>
          </p:cNvSpPr>
          <p:nvPr>
            <p:ph type="body" idx="14"/>
          </p:nvPr>
        </p:nvSpPr>
        <p:spPr>
          <a:xfrm>
            <a:off x="1155706" y="3520082"/>
            <a:ext cx="22001474" cy="9014220"/>
          </a:xfrm>
          <a:prstGeom prst="rect">
            <a:avLst/>
          </a:prstGeom>
        </p:spPr>
        <p:txBody>
          <a:bodyPr/>
          <a:lstStyle/>
          <a:p>
            <a:pPr lvl="0" indent="720000" defTabSz="914400">
              <a:defRPr sz="4000" i="0">
                <a:latin typeface="+mj-lt"/>
                <a:ea typeface="+mj-ea"/>
                <a:cs typeface="+mj-cs"/>
                <a:sym typeface="Source Sans Pro Semibold"/>
              </a:defRPr>
            </a:pPr>
            <a:r>
              <a:rPr lang="en-US" sz="5400" dirty="0">
                <a:latin typeface="+mj-lt"/>
              </a:rPr>
              <a:t>Cypress is a </a:t>
            </a:r>
            <a:r>
              <a:rPr lang="en-US" sz="5400" dirty="0" smtClean="0">
                <a:latin typeface="+mj-lt"/>
              </a:rPr>
              <a:t>front </a:t>
            </a:r>
            <a:r>
              <a:rPr lang="en-US" sz="5400" dirty="0">
                <a:latin typeface="+mj-lt"/>
              </a:rPr>
              <a:t>end testing tool built for the modern web. It address the key pain points developers and QA engineers face when testing </a:t>
            </a:r>
            <a:r>
              <a:rPr lang="en-US" sz="5400" dirty="0" smtClean="0">
                <a:latin typeface="+mj-lt"/>
              </a:rPr>
              <a:t>applications.</a:t>
            </a:r>
            <a:endParaRPr lang="ru-RU" sz="5400" dirty="0">
              <a:latin typeface="+mj-lt"/>
            </a:endParaRPr>
          </a:p>
          <a:p>
            <a:pPr lvl="0" indent="720000" defTabSz="914400">
              <a:defRPr sz="4000" i="0">
                <a:latin typeface="+mj-lt"/>
                <a:ea typeface="+mj-ea"/>
                <a:cs typeface="+mj-cs"/>
                <a:sym typeface="Source Sans Pro Semibold"/>
              </a:defRPr>
            </a:pPr>
            <a:r>
              <a:rPr lang="en-US" sz="5400" dirty="0" smtClean="0">
                <a:latin typeface="+mj-lt"/>
              </a:rPr>
              <a:t>It’s open source, but</a:t>
            </a:r>
            <a:r>
              <a:rPr lang="mr-IN" sz="5400" dirty="0" smtClean="0">
                <a:latin typeface="+mj-lt"/>
              </a:rPr>
              <a:t>…</a:t>
            </a:r>
            <a:r>
              <a:rPr lang="en-US" sz="5400" dirty="0" smtClean="0">
                <a:latin typeface="+mj-lt"/>
              </a:rPr>
              <a:t> With subscription for Dashboard Service.</a:t>
            </a:r>
          </a:p>
          <a:p>
            <a:pPr lvl="0" indent="360000" defTabSz="914400">
              <a:defRPr sz="4000" i="0">
                <a:latin typeface="+mj-lt"/>
                <a:ea typeface="+mj-ea"/>
                <a:cs typeface="+mj-cs"/>
                <a:sym typeface="Source Sans Pro Semibold"/>
              </a:defRPr>
            </a:pPr>
            <a:endParaRPr lang="en-US" sz="5400" dirty="0">
              <a:latin typeface="+mj-lt"/>
            </a:endParaRPr>
          </a:p>
          <a:p>
            <a:pPr lvl="0" indent="720000" defTabSz="914400">
              <a:defRPr sz="4000" i="0">
                <a:latin typeface="+mj-lt"/>
                <a:ea typeface="+mj-ea"/>
                <a:cs typeface="+mj-cs"/>
                <a:sym typeface="Source Sans Pro Semibold"/>
              </a:defRPr>
            </a:pPr>
            <a:r>
              <a:rPr lang="en-US" sz="5400" b="1" dirty="0" smtClean="0">
                <a:latin typeface="+mj-lt"/>
              </a:rPr>
              <a:t>Main characteristics:</a:t>
            </a:r>
          </a:p>
          <a:p>
            <a:pPr marL="571500" lvl="0" indent="-571500" defTabSz="914400">
              <a:buFont typeface="Arial" charset="0"/>
              <a:buChar char="•"/>
              <a:defRPr sz="4000" i="0">
                <a:latin typeface="+mj-lt"/>
                <a:ea typeface="+mj-ea"/>
                <a:cs typeface="+mj-cs"/>
                <a:sym typeface="Source Sans Pro Semibold"/>
              </a:defRPr>
            </a:pPr>
            <a:r>
              <a:rPr lang="en-US" sz="5400" dirty="0" smtClean="0">
                <a:latin typeface="+mj-lt"/>
                <a:sym typeface="Source Sans Pro Semibold"/>
              </a:rPr>
              <a:t>UI end-to-end automation testing framework</a:t>
            </a:r>
          </a:p>
          <a:p>
            <a:pPr marL="571500" lvl="0" indent="-571500" defTabSz="914400">
              <a:buFont typeface="Arial" charset="0"/>
              <a:buChar char="•"/>
              <a:defRPr sz="4000" i="0">
                <a:latin typeface="+mj-lt"/>
                <a:ea typeface="+mj-ea"/>
                <a:cs typeface="+mj-cs"/>
                <a:sym typeface="Source Sans Pro Semibold"/>
              </a:defRPr>
            </a:pPr>
            <a:r>
              <a:rPr lang="en-US" sz="5400" dirty="0" smtClean="0">
                <a:latin typeface="+mj-lt"/>
                <a:sym typeface="Source Sans Pro Semibold"/>
              </a:rPr>
              <a:t>Not based on Selenium</a:t>
            </a:r>
          </a:p>
          <a:p>
            <a:pPr marL="571500" lvl="0" indent="-571500" defTabSz="914400">
              <a:buFont typeface="Arial" charset="0"/>
              <a:buChar char="•"/>
              <a:defRPr sz="4000" i="0">
                <a:latin typeface="+mj-lt"/>
                <a:ea typeface="+mj-ea"/>
                <a:cs typeface="+mj-cs"/>
                <a:sym typeface="Source Sans Pro Semibold"/>
              </a:defRPr>
            </a:pPr>
            <a:r>
              <a:rPr lang="en-US" sz="5400" dirty="0" smtClean="0">
                <a:latin typeface="+mj-lt"/>
                <a:sym typeface="Source Sans Pro Semibold"/>
              </a:rPr>
              <a:t>Runs directly in the browser</a:t>
            </a:r>
          </a:p>
          <a:p>
            <a:pPr marL="571500" lvl="0" indent="-571500" defTabSz="914400">
              <a:buFont typeface="Arial" charset="0"/>
              <a:buChar char="•"/>
              <a:defRPr sz="4000" i="0">
                <a:latin typeface="+mj-lt"/>
                <a:ea typeface="+mj-ea"/>
                <a:cs typeface="+mj-cs"/>
                <a:sym typeface="Source Sans Pro Semibold"/>
              </a:defRPr>
            </a:pPr>
            <a:r>
              <a:rPr lang="en-US" sz="5400" dirty="0" smtClean="0">
                <a:latin typeface="+mj-lt"/>
                <a:sym typeface="Source Sans Pro Semibold"/>
              </a:rPr>
              <a:t>For QA engineers and developers</a:t>
            </a:r>
          </a:p>
          <a:p>
            <a:pPr marL="571500" lvl="0" indent="-571500" defTabSz="914400">
              <a:buFont typeface="Arial" charset="0"/>
              <a:buChar char="•"/>
              <a:defRPr sz="4000" i="0">
                <a:latin typeface="+mj-lt"/>
                <a:ea typeface="+mj-ea"/>
                <a:cs typeface="+mj-cs"/>
                <a:sym typeface="Source Sans Pro Semibold"/>
              </a:defRPr>
            </a:pPr>
            <a:r>
              <a:rPr lang="en-US" sz="5400" dirty="0" smtClean="0">
                <a:latin typeface="+mj-lt"/>
                <a:sym typeface="Source Sans Pro Semibold"/>
              </a:rPr>
              <a:t>Easy to debug tests</a:t>
            </a:r>
          </a:p>
        </p:txBody>
      </p:sp>
    </p:spTree>
    <p:extLst>
      <p:ext uri="{BB962C8B-B14F-4D97-AF65-F5344CB8AC3E}">
        <p14:creationId xmlns:p14="http://schemas.microsoft.com/office/powerpoint/2010/main" val="124213147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95000"/>
              </a:schemeClr>
            </a:gs>
            <a:gs pos="83000">
              <a:schemeClr val="tx1">
                <a:lumMod val="95000"/>
              </a:schemeClr>
            </a:gs>
            <a:gs pos="100000">
              <a:schemeClr val="tx1">
                <a:lumMod val="85000"/>
              </a:schemeClr>
            </a:gs>
          </a:gsLst>
          <a:lin ang="2700000" scaled="1"/>
        </a:gradFill>
        <a:effectLst/>
      </p:bgPr>
    </p:bg>
    <p:spTree>
      <p:nvGrpSpPr>
        <p:cNvPr id="1" name=""/>
        <p:cNvGrpSpPr/>
        <p:nvPr/>
      </p:nvGrpSpPr>
      <p:grpSpPr>
        <a:xfrm>
          <a:off x="0" y="0"/>
          <a:ext cx="0" cy="0"/>
          <a:chOff x="0" y="0"/>
          <a:chExt cx="0" cy="0"/>
        </a:xfrm>
      </p:grpSpPr>
      <p:sp>
        <p:nvSpPr>
          <p:cNvPr id="236" name="Shape 236"/>
          <p:cNvSpPr>
            <a:spLocks noGrp="1"/>
          </p:cNvSpPr>
          <p:nvPr>
            <p:ph type="body" idx="13"/>
          </p:nvPr>
        </p:nvSpPr>
        <p:spPr>
          <a:prstGeom prst="rect">
            <a:avLst/>
          </a:prstGeom>
        </p:spPr>
        <p:txBody>
          <a:bodyPr/>
          <a:lstStyle/>
          <a:p>
            <a:pPr>
              <a:lnSpc>
                <a:spcPct val="120000"/>
              </a:lnSpc>
              <a:defRPr sz="6400" i="0">
                <a:latin typeface="+mj-lt"/>
                <a:ea typeface="+mj-ea"/>
                <a:cs typeface="+mj-cs"/>
                <a:sym typeface="Source Sans Pro Semibold"/>
              </a:defRPr>
            </a:pPr>
            <a:r>
              <a:rPr lang="en-US" sz="7200" i="0" dirty="0">
                <a:sym typeface="Source Sans Pro Semibold"/>
              </a:rPr>
              <a:t>Cypress </a:t>
            </a:r>
            <a:r>
              <a:rPr lang="en-US" sz="7200" i="0" dirty="0" smtClean="0">
                <a:sym typeface="Source Sans Pro Semibold"/>
              </a:rPr>
              <a:t>Overview</a:t>
            </a:r>
            <a:endParaRPr dirty="0" smtClean="0"/>
          </a:p>
          <a:p>
            <a:pPr>
              <a:lnSpc>
                <a:spcPct val="120000"/>
              </a:lnSpc>
              <a:defRPr sz="6400">
                <a:solidFill>
                  <a:srgbClr val="FF5B57"/>
                </a:solidFill>
              </a:defRPr>
            </a:pPr>
            <a:r>
              <a:rPr lang="en-US" dirty="0" smtClean="0"/>
              <a:t>How it works</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63885" y="3451860"/>
            <a:ext cx="23098063" cy="8587740"/>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3971808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Source Sans Pro Semibold"/>
        <a:ea typeface="Source Sans Pro Semibold"/>
        <a:cs typeface="Source Sans Pro Semibold"/>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2"/>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l" defTabSz="825500" rtl="0" fontAlgn="auto" latinLnBrk="0" hangingPunct="0">
          <a:lnSpc>
            <a:spcPct val="80000"/>
          </a:lnSpc>
          <a:spcBef>
            <a:spcPts val="0"/>
          </a:spcBef>
          <a:spcAft>
            <a:spcPts val="0"/>
          </a:spcAft>
          <a:buClrTx/>
          <a:buSzTx/>
          <a:buFontTx/>
          <a:buNone/>
          <a:tabLst/>
          <a:defRPr kumimoji="0" sz="7000" b="0" i="0" u="none" strike="noStrike" cap="none" spc="0" normalizeH="0" baseline="0">
            <a:ln>
              <a:noFill/>
            </a:ln>
            <a:solidFill>
              <a:srgbClr val="FFFFFF"/>
            </a:solidFill>
            <a:effectLst/>
            <a:uFillTx/>
            <a:latin typeface="+mj-lt"/>
            <a:ea typeface="+mj-ea"/>
            <a:cs typeface="+mj-cs"/>
            <a:sym typeface="Source Sans Pro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Source Sans Pro Semibold"/>
        <a:ea typeface="Source Sans Pro Semibold"/>
        <a:cs typeface="Source Sans Pro Semibold"/>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2"/>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l" defTabSz="825500" rtl="0" fontAlgn="auto" latinLnBrk="0" hangingPunct="0">
          <a:lnSpc>
            <a:spcPct val="80000"/>
          </a:lnSpc>
          <a:spcBef>
            <a:spcPts val="0"/>
          </a:spcBef>
          <a:spcAft>
            <a:spcPts val="0"/>
          </a:spcAft>
          <a:buClrTx/>
          <a:buSzTx/>
          <a:buFontTx/>
          <a:buNone/>
          <a:tabLst/>
          <a:defRPr kumimoji="0" sz="7000" b="0" i="0" u="none" strike="noStrike" cap="none" spc="0" normalizeH="0" baseline="0">
            <a:ln>
              <a:noFill/>
            </a:ln>
            <a:solidFill>
              <a:srgbClr val="FFFFFF"/>
            </a:solidFill>
            <a:effectLst/>
            <a:uFillTx/>
            <a:latin typeface="+mj-lt"/>
            <a:ea typeface="+mj-ea"/>
            <a:cs typeface="+mj-cs"/>
            <a:sym typeface="Source Sans Pro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2585</TotalTime>
  <Words>617</Words>
  <Application>Microsoft Macintosh PowerPoint</Application>
  <PresentationFormat>Custom</PresentationFormat>
  <Paragraphs>194</Paragraphs>
  <Slides>22</Slides>
  <Notes>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Avenir Roman</vt:lpstr>
      <vt:lpstr>Calibri</vt:lpstr>
      <vt:lpstr>Calibri Light</vt:lpstr>
      <vt:lpstr>Calluna</vt:lpstr>
      <vt:lpstr>Calluna Semibold</vt:lpstr>
      <vt:lpstr>Calluna SmBd</vt:lpstr>
      <vt:lpstr>Helvetica Light</vt:lpstr>
      <vt:lpstr>Source Sans Pro</vt:lpstr>
      <vt:lpstr>Source Sans Pro Light</vt:lpstr>
      <vt:lpstr>Source Sans Pro Semibold</vt:lpstr>
      <vt:lpstr>Arial</vt:lpstr>
      <vt:lpstr>Gradient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Victor Kushchenko - Info.nl</cp:lastModifiedBy>
  <cp:revision>83</cp:revision>
  <dcterms:modified xsi:type="dcterms:W3CDTF">2018-06-18T10:03:30Z</dcterms:modified>
</cp:coreProperties>
</file>